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60" r:id="rId6"/>
    <p:sldId id="261" r:id="rId7"/>
    <p:sldId id="262" r:id="rId8"/>
    <p:sldId id="263" r:id="rId9"/>
  </p:sldIdLst>
  <p:sldSz cx="15240000" cy="8572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C3FD7-C6F8-4D0F-AE56-9D5E92F2A802}" v="18" dt="2024-07-02T21:45:50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9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83BFA-C8AE-4323-9FD7-5CD64D968F20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F6B22-807A-4FC0-B4B5-70661F51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1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3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4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6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2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F6B22-807A-4FC0-B4B5-70661F5143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4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F6B22-807A-4FC0-B4B5-70661F5143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0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F6B22-807A-4FC0-B4B5-70661F5143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F6B22-807A-4FC0-B4B5-70661F5143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402954"/>
            <a:ext cx="11430000" cy="2984500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02547"/>
            <a:ext cx="11430000" cy="206970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5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4000500" indent="0" algn="ctr">
              <a:buNone/>
              <a:defRPr sz="2000"/>
            </a:lvl8pPr>
            <a:lvl9pPr marL="45720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3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2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6125" y="456406"/>
            <a:ext cx="3286125" cy="726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750" y="456406"/>
            <a:ext cx="9667875" cy="72647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2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813" y="2137173"/>
            <a:ext cx="13144500" cy="3565921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813" y="5736829"/>
            <a:ext cx="13144500" cy="1875234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1pPr>
            <a:lvl2pPr marL="571500" indent="0">
              <a:buNone/>
              <a:defRPr sz="2500">
                <a:solidFill>
                  <a:schemeClr val="tx1">
                    <a:tint val="82000"/>
                  </a:schemeClr>
                </a:solidFill>
              </a:defRPr>
            </a:lvl2pPr>
            <a:lvl3pPr marL="114300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3pPr>
            <a:lvl4pPr marL="17145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4pPr>
            <a:lvl5pPr marL="22860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5pPr>
            <a:lvl6pPr marL="28575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6pPr>
            <a:lvl7pPr marL="34290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7pPr>
            <a:lvl8pPr marL="40005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8pPr>
            <a:lvl9pPr marL="45720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750" y="2282031"/>
            <a:ext cx="6477000" cy="5439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5250" y="2282031"/>
            <a:ext cx="6477000" cy="5439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5" y="456407"/>
            <a:ext cx="13144500" cy="16569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736" y="2101454"/>
            <a:ext cx="6447234" cy="102989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736" y="3131344"/>
            <a:ext cx="6447234" cy="460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5250" y="2101454"/>
            <a:ext cx="6478985" cy="1029890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5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4000500" indent="0">
              <a:buNone/>
              <a:defRPr sz="2000" b="1"/>
            </a:lvl8pPr>
            <a:lvl9pPr marL="45720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5250" y="3131344"/>
            <a:ext cx="6478985" cy="4605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1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6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0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6" y="571500"/>
            <a:ext cx="4915296" cy="200025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985" y="1234282"/>
            <a:ext cx="7715250" cy="609203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6" y="2571750"/>
            <a:ext cx="4915296" cy="4764485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736" y="571500"/>
            <a:ext cx="4915296" cy="200025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985" y="1234282"/>
            <a:ext cx="7715250" cy="6092031"/>
          </a:xfrm>
        </p:spPr>
        <p:txBody>
          <a:bodyPr anchor="t"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4000500" indent="0">
              <a:buNone/>
              <a:defRPr sz="2500"/>
            </a:lvl8pPr>
            <a:lvl9pPr marL="4572000" indent="0">
              <a:buNone/>
              <a:defRPr sz="2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736" y="2571750"/>
            <a:ext cx="4915296" cy="4764485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50"/>
            </a:lvl2pPr>
            <a:lvl3pPr marL="1143000" indent="0">
              <a:buNone/>
              <a:defRPr sz="1500"/>
            </a:lvl3pPr>
            <a:lvl4pPr marL="1714500" indent="0">
              <a:buNone/>
              <a:defRPr sz="1250"/>
            </a:lvl4pPr>
            <a:lvl5pPr marL="2286000" indent="0">
              <a:buNone/>
              <a:defRPr sz="1250"/>
            </a:lvl5pPr>
            <a:lvl6pPr marL="2857500" indent="0">
              <a:buNone/>
              <a:defRPr sz="1250"/>
            </a:lvl6pPr>
            <a:lvl7pPr marL="3429000" indent="0">
              <a:buNone/>
              <a:defRPr sz="1250"/>
            </a:lvl7pPr>
            <a:lvl8pPr marL="4000500" indent="0">
              <a:buNone/>
              <a:defRPr sz="1250"/>
            </a:lvl8pPr>
            <a:lvl9pPr marL="4572000" indent="0">
              <a:buNone/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750" y="456407"/>
            <a:ext cx="13144500" cy="165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750" y="2282031"/>
            <a:ext cx="13144500" cy="543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750" y="7945438"/>
            <a:ext cx="3429000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D92440-C1D4-49A4-8D9D-3D812156B974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8250" y="7945438"/>
            <a:ext cx="5143500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3250" y="7945438"/>
            <a:ext cx="3429000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F9E474-37D0-40F4-AECE-7C578E51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2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87">
            <a:extLst>
              <a:ext uri="{FF2B5EF4-FFF2-40B4-BE49-F238E27FC236}">
                <a16:creationId xmlns:a16="http://schemas.microsoft.com/office/drawing/2014/main" id="{BE0638AE-965D-32C8-E91B-4C18362F0F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016" y="700394"/>
            <a:ext cx="14085244" cy="713827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Use our frame to create a social media post of your team after they solved the mystery and completed the Hunt for Hazards: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Insert your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Right click and send the picture to the back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 the picture and crop the picture to fit the frame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Save as a JPG or PNG file to use on social media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178B804-1E8D-BDDD-9730-19A5F33E0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200" y="582947"/>
            <a:ext cx="14175104" cy="7495884"/>
          </a:xfrm>
          <a:custGeom>
            <a:avLst/>
            <a:gdLst>
              <a:gd name="connsiteX0" fmla="*/ 0 w 14175104"/>
              <a:gd name="connsiteY0" fmla="*/ 0 h 7495884"/>
              <a:gd name="connsiteX1" fmla="*/ 14175104 w 14175104"/>
              <a:gd name="connsiteY1" fmla="*/ 0 h 7495884"/>
              <a:gd name="connsiteX2" fmla="*/ 14175104 w 14175104"/>
              <a:gd name="connsiteY2" fmla="*/ 7495884 h 7495884"/>
              <a:gd name="connsiteX3" fmla="*/ -1 w 14175104"/>
              <a:gd name="connsiteY3" fmla="*/ 7495884 h 749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104" h="7495884">
                <a:moveTo>
                  <a:pt x="0" y="0"/>
                </a:moveTo>
                <a:lnTo>
                  <a:pt x="14175104" y="0"/>
                </a:lnTo>
                <a:lnTo>
                  <a:pt x="14175104" y="7495884"/>
                </a:lnTo>
                <a:lnTo>
                  <a:pt x="-1" y="7495884"/>
                </a:lnTo>
                <a:close/>
              </a:path>
            </a:pathLst>
          </a:custGeom>
          <a:noFill/>
          <a:ln w="62825" cap="flat">
            <a:solidFill>
              <a:srgbClr val="00824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2C31FD5-EF70-6414-589D-D34463D7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89467" y="6521289"/>
            <a:ext cx="3330749" cy="1771322"/>
          </a:xfrm>
          <a:custGeom>
            <a:avLst/>
            <a:gdLst>
              <a:gd name="connsiteX0" fmla="*/ 0 w 3330749"/>
              <a:gd name="connsiteY0" fmla="*/ 0 h 1771322"/>
              <a:gd name="connsiteX1" fmla="*/ 3330750 w 3330749"/>
              <a:gd name="connsiteY1" fmla="*/ 0 h 1771322"/>
              <a:gd name="connsiteX2" fmla="*/ 3330750 w 3330749"/>
              <a:gd name="connsiteY2" fmla="*/ 1771322 h 1771322"/>
              <a:gd name="connsiteX3" fmla="*/ -1 w 3330749"/>
              <a:gd name="connsiteY3" fmla="*/ 1771322 h 177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0749" h="1771322">
                <a:moveTo>
                  <a:pt x="0" y="0"/>
                </a:moveTo>
                <a:lnTo>
                  <a:pt x="3330750" y="0"/>
                </a:lnTo>
                <a:lnTo>
                  <a:pt x="3330750" y="1771322"/>
                </a:lnTo>
                <a:lnTo>
                  <a:pt x="-1" y="1771322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 descr="Picture with five employees wearing personal protective equipment smiling and hugging.">
            <a:extLst>
              <a:ext uri="{FF2B5EF4-FFF2-40B4-BE49-F238E27FC236}">
                <a16:creationId xmlns:a16="http://schemas.microsoft.com/office/drawing/2014/main" id="{2BA622DD-84D6-398B-4EED-E41FA093F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318" y="2392297"/>
            <a:ext cx="5675063" cy="3067279"/>
          </a:xfrm>
          <a:prstGeom prst="rect">
            <a:avLst/>
          </a:prstGeom>
        </p:spPr>
      </p:pic>
      <p:grpSp>
        <p:nvGrpSpPr>
          <p:cNvPr id="61" name="Graphic 4" descr="Safe and Sound Week 2024 logo">
            <a:extLst>
              <a:ext uri="{FF2B5EF4-FFF2-40B4-BE49-F238E27FC236}">
                <a16:creationId xmlns:a16="http://schemas.microsoft.com/office/drawing/2014/main" id="{7D27CE7C-CD73-F9EA-C94C-5F201ACB1CF8}"/>
              </a:ext>
            </a:extLst>
          </p:cNvPr>
          <p:cNvGrpSpPr/>
          <p:nvPr/>
        </p:nvGrpSpPr>
        <p:grpSpPr>
          <a:xfrm>
            <a:off x="11654483" y="6677257"/>
            <a:ext cx="2973820" cy="1401699"/>
            <a:chOff x="11654483" y="6677257"/>
            <a:chExt cx="2973820" cy="140169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BB1C0F3-CF06-3B61-1846-F0CB77BE7725}"/>
                </a:ext>
              </a:extLst>
            </p:cNvPr>
            <p:cNvSpPr/>
            <p:nvPr/>
          </p:nvSpPr>
          <p:spPr>
            <a:xfrm>
              <a:off x="13538238" y="6677257"/>
              <a:ext cx="945158" cy="906020"/>
            </a:xfrm>
            <a:custGeom>
              <a:avLst/>
              <a:gdLst>
                <a:gd name="connsiteX0" fmla="*/ 274660 w 945158"/>
                <a:gd name="connsiteY0" fmla="*/ 905770 h 906020"/>
                <a:gd name="connsiteX1" fmla="*/ 265234 w 945158"/>
                <a:gd name="connsiteY1" fmla="*/ 900617 h 906020"/>
                <a:gd name="connsiteX2" fmla="*/ 268500 w 945158"/>
                <a:gd name="connsiteY2" fmla="*/ 885033 h 906020"/>
                <a:gd name="connsiteX3" fmla="*/ 370302 w 945158"/>
                <a:gd name="connsiteY3" fmla="*/ 818549 h 906020"/>
                <a:gd name="connsiteX4" fmla="*/ 359116 w 945158"/>
                <a:gd name="connsiteY4" fmla="*/ 742261 h 906020"/>
                <a:gd name="connsiteX5" fmla="*/ 363640 w 945158"/>
                <a:gd name="connsiteY5" fmla="*/ 731578 h 906020"/>
                <a:gd name="connsiteX6" fmla="*/ 435780 w 945158"/>
                <a:gd name="connsiteY6" fmla="*/ 678290 h 906020"/>
                <a:gd name="connsiteX7" fmla="*/ 451616 w 945158"/>
                <a:gd name="connsiteY7" fmla="*/ 680678 h 906020"/>
                <a:gd name="connsiteX8" fmla="*/ 449227 w 945158"/>
                <a:gd name="connsiteY8" fmla="*/ 696514 h 906020"/>
                <a:gd name="connsiteX9" fmla="*/ 382492 w 945158"/>
                <a:gd name="connsiteY9" fmla="*/ 745780 h 906020"/>
                <a:gd name="connsiteX10" fmla="*/ 393678 w 945158"/>
                <a:gd name="connsiteY10" fmla="*/ 822571 h 906020"/>
                <a:gd name="connsiteX11" fmla="*/ 388650 w 945158"/>
                <a:gd name="connsiteY11" fmla="*/ 833630 h 906020"/>
                <a:gd name="connsiteX12" fmla="*/ 280818 w 945158"/>
                <a:gd name="connsiteY12" fmla="*/ 904136 h 906020"/>
                <a:gd name="connsiteX13" fmla="*/ 274660 w 945158"/>
                <a:gd name="connsiteY13" fmla="*/ 906021 h 906020"/>
                <a:gd name="connsiteX14" fmla="*/ 210187 w 945158"/>
                <a:gd name="connsiteY14" fmla="*/ 905770 h 906020"/>
                <a:gd name="connsiteX15" fmla="*/ 204027 w 945158"/>
                <a:gd name="connsiteY15" fmla="*/ 903885 h 906020"/>
                <a:gd name="connsiteX16" fmla="*/ 96195 w 945158"/>
                <a:gd name="connsiteY16" fmla="*/ 833379 h 906020"/>
                <a:gd name="connsiteX17" fmla="*/ 91167 w 945158"/>
                <a:gd name="connsiteY17" fmla="*/ 822319 h 906020"/>
                <a:gd name="connsiteX18" fmla="*/ 102353 w 945158"/>
                <a:gd name="connsiteY18" fmla="*/ 745529 h 906020"/>
                <a:gd name="connsiteX19" fmla="*/ 35618 w 945158"/>
                <a:gd name="connsiteY19" fmla="*/ 696262 h 906020"/>
                <a:gd name="connsiteX20" fmla="*/ 33229 w 945158"/>
                <a:gd name="connsiteY20" fmla="*/ 680427 h 906020"/>
                <a:gd name="connsiteX21" fmla="*/ 49065 w 945158"/>
                <a:gd name="connsiteY21" fmla="*/ 678039 h 906020"/>
                <a:gd name="connsiteX22" fmla="*/ 121205 w 945158"/>
                <a:gd name="connsiteY22" fmla="*/ 731327 h 906020"/>
                <a:gd name="connsiteX23" fmla="*/ 125729 w 945158"/>
                <a:gd name="connsiteY23" fmla="*/ 742010 h 906020"/>
                <a:gd name="connsiteX24" fmla="*/ 114543 w 945158"/>
                <a:gd name="connsiteY24" fmla="*/ 818297 h 906020"/>
                <a:gd name="connsiteX25" fmla="*/ 216345 w 945158"/>
                <a:gd name="connsiteY25" fmla="*/ 884781 h 906020"/>
                <a:gd name="connsiteX26" fmla="*/ 219613 w 945158"/>
                <a:gd name="connsiteY26" fmla="*/ 900366 h 906020"/>
                <a:gd name="connsiteX27" fmla="*/ 210187 w 945158"/>
                <a:gd name="connsiteY27" fmla="*/ 905519 h 906020"/>
                <a:gd name="connsiteX28" fmla="*/ 591371 w 945158"/>
                <a:gd name="connsiteY28" fmla="*/ 900366 h 906020"/>
                <a:gd name="connsiteX29" fmla="*/ 580060 w 945158"/>
                <a:gd name="connsiteY29" fmla="*/ 889055 h 906020"/>
                <a:gd name="connsiteX30" fmla="*/ 374574 w 945158"/>
                <a:gd name="connsiteY30" fmla="*/ 625882 h 906020"/>
                <a:gd name="connsiteX31" fmla="*/ 364018 w 945158"/>
                <a:gd name="connsiteY31" fmla="*/ 622489 h 906020"/>
                <a:gd name="connsiteX32" fmla="*/ 311232 w 945158"/>
                <a:gd name="connsiteY32" fmla="*/ 539289 h 906020"/>
                <a:gd name="connsiteX33" fmla="*/ 324051 w 945158"/>
                <a:gd name="connsiteY33" fmla="*/ 529863 h 906020"/>
                <a:gd name="connsiteX34" fmla="*/ 333477 w 945158"/>
                <a:gd name="connsiteY34" fmla="*/ 542683 h 906020"/>
                <a:gd name="connsiteX35" fmla="*/ 333477 w 945158"/>
                <a:gd name="connsiteY35" fmla="*/ 542683 h 906020"/>
                <a:gd name="connsiteX36" fmla="*/ 371181 w 945158"/>
                <a:gd name="connsiteY36" fmla="*/ 600998 h 906020"/>
                <a:gd name="connsiteX37" fmla="*/ 381362 w 945158"/>
                <a:gd name="connsiteY37" fmla="*/ 604391 h 906020"/>
                <a:gd name="connsiteX38" fmla="*/ 450735 w 945158"/>
                <a:gd name="connsiteY38" fmla="*/ 631664 h 906020"/>
                <a:gd name="connsiteX39" fmla="*/ 573524 w 945158"/>
                <a:gd name="connsiteY39" fmla="*/ 572469 h 906020"/>
                <a:gd name="connsiteX40" fmla="*/ 583831 w 945158"/>
                <a:gd name="connsiteY40" fmla="*/ 569075 h 906020"/>
                <a:gd name="connsiteX41" fmla="*/ 622036 w 945158"/>
                <a:gd name="connsiteY41" fmla="*/ 510886 h 906020"/>
                <a:gd name="connsiteX42" fmla="*/ 631462 w 945158"/>
                <a:gd name="connsiteY42" fmla="*/ 498067 h 906020"/>
                <a:gd name="connsiteX43" fmla="*/ 644281 w 945158"/>
                <a:gd name="connsiteY43" fmla="*/ 507493 h 906020"/>
                <a:gd name="connsiteX44" fmla="*/ 590868 w 945158"/>
                <a:gd name="connsiteY44" fmla="*/ 590566 h 906020"/>
                <a:gd name="connsiteX45" fmla="*/ 580185 w 945158"/>
                <a:gd name="connsiteY45" fmla="*/ 593960 h 906020"/>
                <a:gd name="connsiteX46" fmla="*/ 472353 w 945158"/>
                <a:gd name="connsiteY46" fmla="*/ 643603 h 906020"/>
                <a:gd name="connsiteX47" fmla="*/ 602179 w 945158"/>
                <a:gd name="connsiteY47" fmla="*/ 889180 h 906020"/>
                <a:gd name="connsiteX48" fmla="*/ 590868 w 945158"/>
                <a:gd name="connsiteY48" fmla="*/ 900491 h 906020"/>
                <a:gd name="connsiteX49" fmla="*/ 264102 w 945158"/>
                <a:gd name="connsiteY49" fmla="*/ 858515 h 906020"/>
                <a:gd name="connsiteX50" fmla="*/ 259200 w 945158"/>
                <a:gd name="connsiteY50" fmla="*/ 857383 h 906020"/>
                <a:gd name="connsiteX51" fmla="*/ 254048 w 945158"/>
                <a:gd name="connsiteY51" fmla="*/ 842302 h 906020"/>
                <a:gd name="connsiteX52" fmla="*/ 349061 w 945158"/>
                <a:gd name="connsiteY52" fmla="*/ 647374 h 906020"/>
                <a:gd name="connsiteX53" fmla="*/ 364144 w 945158"/>
                <a:gd name="connsiteY53" fmla="*/ 642220 h 906020"/>
                <a:gd name="connsiteX54" fmla="*/ 369295 w 945158"/>
                <a:gd name="connsiteY54" fmla="*/ 657302 h 906020"/>
                <a:gd name="connsiteX55" fmla="*/ 274283 w 945158"/>
                <a:gd name="connsiteY55" fmla="*/ 852231 h 906020"/>
                <a:gd name="connsiteX56" fmla="*/ 264102 w 945158"/>
                <a:gd name="connsiteY56" fmla="*/ 858515 h 906020"/>
                <a:gd name="connsiteX57" fmla="*/ 220743 w 945158"/>
                <a:gd name="connsiteY57" fmla="*/ 858515 h 906020"/>
                <a:gd name="connsiteX58" fmla="*/ 210562 w 945158"/>
                <a:gd name="connsiteY58" fmla="*/ 852231 h 906020"/>
                <a:gd name="connsiteX59" fmla="*/ 115550 w 945158"/>
                <a:gd name="connsiteY59" fmla="*/ 657302 h 906020"/>
                <a:gd name="connsiteX60" fmla="*/ 120703 w 945158"/>
                <a:gd name="connsiteY60" fmla="*/ 642220 h 906020"/>
                <a:gd name="connsiteX61" fmla="*/ 135784 w 945158"/>
                <a:gd name="connsiteY61" fmla="*/ 647374 h 906020"/>
                <a:gd name="connsiteX62" fmla="*/ 230797 w 945158"/>
                <a:gd name="connsiteY62" fmla="*/ 842302 h 906020"/>
                <a:gd name="connsiteX63" fmla="*/ 225645 w 945158"/>
                <a:gd name="connsiteY63" fmla="*/ 857383 h 906020"/>
                <a:gd name="connsiteX64" fmla="*/ 220743 w 945158"/>
                <a:gd name="connsiteY64" fmla="*/ 858515 h 906020"/>
                <a:gd name="connsiteX65" fmla="*/ 741809 w 945158"/>
                <a:gd name="connsiteY65" fmla="*/ 769659 h 906020"/>
                <a:gd name="connsiteX66" fmla="*/ 733765 w 945158"/>
                <a:gd name="connsiteY66" fmla="*/ 766392 h 906020"/>
                <a:gd name="connsiteX67" fmla="*/ 733765 w 945158"/>
                <a:gd name="connsiteY67" fmla="*/ 750430 h 906020"/>
                <a:gd name="connsiteX68" fmla="*/ 864472 w 945158"/>
                <a:gd name="connsiteY68" fmla="*/ 619724 h 906020"/>
                <a:gd name="connsiteX69" fmla="*/ 880433 w 945158"/>
                <a:gd name="connsiteY69" fmla="*/ 619724 h 906020"/>
                <a:gd name="connsiteX70" fmla="*/ 880433 w 945158"/>
                <a:gd name="connsiteY70" fmla="*/ 635686 h 906020"/>
                <a:gd name="connsiteX71" fmla="*/ 749727 w 945158"/>
                <a:gd name="connsiteY71" fmla="*/ 766392 h 906020"/>
                <a:gd name="connsiteX72" fmla="*/ 741683 w 945158"/>
                <a:gd name="connsiteY72" fmla="*/ 769659 h 906020"/>
                <a:gd name="connsiteX73" fmla="*/ 11235 w 945158"/>
                <a:gd name="connsiteY73" fmla="*/ 666980 h 906020"/>
                <a:gd name="connsiteX74" fmla="*/ 1684 w 945158"/>
                <a:gd name="connsiteY74" fmla="*/ 661576 h 906020"/>
                <a:gd name="connsiteX75" fmla="*/ 5329 w 945158"/>
                <a:gd name="connsiteY75" fmla="*/ 645991 h 906020"/>
                <a:gd name="connsiteX76" fmla="*/ 101348 w 945158"/>
                <a:gd name="connsiteY76" fmla="*/ 604266 h 906020"/>
                <a:gd name="connsiteX77" fmla="*/ 111653 w 945158"/>
                <a:gd name="connsiteY77" fmla="*/ 600872 h 906020"/>
                <a:gd name="connsiteX78" fmla="*/ 149357 w 945158"/>
                <a:gd name="connsiteY78" fmla="*/ 542557 h 906020"/>
                <a:gd name="connsiteX79" fmla="*/ 158783 w 945158"/>
                <a:gd name="connsiteY79" fmla="*/ 529737 h 906020"/>
                <a:gd name="connsiteX80" fmla="*/ 171602 w 945158"/>
                <a:gd name="connsiteY80" fmla="*/ 539163 h 906020"/>
                <a:gd name="connsiteX81" fmla="*/ 118818 w 945158"/>
                <a:gd name="connsiteY81" fmla="*/ 622363 h 906020"/>
                <a:gd name="connsiteX82" fmla="*/ 108259 w 945158"/>
                <a:gd name="connsiteY82" fmla="*/ 625882 h 906020"/>
                <a:gd name="connsiteX83" fmla="*/ 17268 w 945158"/>
                <a:gd name="connsiteY83" fmla="*/ 665346 h 906020"/>
                <a:gd name="connsiteX84" fmla="*/ 11361 w 945158"/>
                <a:gd name="connsiteY84" fmla="*/ 666980 h 906020"/>
                <a:gd name="connsiteX85" fmla="*/ 447217 w 945158"/>
                <a:gd name="connsiteY85" fmla="*/ 555376 h 906020"/>
                <a:gd name="connsiteX86" fmla="*/ 377465 w 945158"/>
                <a:gd name="connsiteY86" fmla="*/ 555376 h 906020"/>
                <a:gd name="connsiteX87" fmla="*/ 366153 w 945158"/>
                <a:gd name="connsiteY87" fmla="*/ 544065 h 906020"/>
                <a:gd name="connsiteX88" fmla="*/ 377465 w 945158"/>
                <a:gd name="connsiteY88" fmla="*/ 532754 h 906020"/>
                <a:gd name="connsiteX89" fmla="*/ 435906 w 945158"/>
                <a:gd name="connsiteY89" fmla="*/ 532754 h 906020"/>
                <a:gd name="connsiteX90" fmla="*/ 435906 w 945158"/>
                <a:gd name="connsiteY90" fmla="*/ 227856 h 906020"/>
                <a:gd name="connsiteX91" fmla="*/ 243240 w 945158"/>
                <a:gd name="connsiteY91" fmla="*/ 53916 h 906020"/>
                <a:gd name="connsiteX92" fmla="*/ 50573 w 945158"/>
                <a:gd name="connsiteY92" fmla="*/ 227856 h 906020"/>
                <a:gd name="connsiteX93" fmla="*/ 50573 w 945158"/>
                <a:gd name="connsiteY93" fmla="*/ 532754 h 906020"/>
                <a:gd name="connsiteX94" fmla="*/ 104113 w 945158"/>
                <a:gd name="connsiteY94" fmla="*/ 532754 h 906020"/>
                <a:gd name="connsiteX95" fmla="*/ 115424 w 945158"/>
                <a:gd name="connsiteY95" fmla="*/ 544065 h 906020"/>
                <a:gd name="connsiteX96" fmla="*/ 104113 w 945158"/>
                <a:gd name="connsiteY96" fmla="*/ 555376 h 906020"/>
                <a:gd name="connsiteX97" fmla="*/ 39262 w 945158"/>
                <a:gd name="connsiteY97" fmla="*/ 555376 h 906020"/>
                <a:gd name="connsiteX98" fmla="*/ 27952 w 945158"/>
                <a:gd name="connsiteY98" fmla="*/ 544065 h 906020"/>
                <a:gd name="connsiteX99" fmla="*/ 27952 w 945158"/>
                <a:gd name="connsiteY99" fmla="*/ 227856 h 906020"/>
                <a:gd name="connsiteX100" fmla="*/ 243240 w 945158"/>
                <a:gd name="connsiteY100" fmla="*/ 31294 h 906020"/>
                <a:gd name="connsiteX101" fmla="*/ 458527 w 945158"/>
                <a:gd name="connsiteY101" fmla="*/ 227856 h 906020"/>
                <a:gd name="connsiteX102" fmla="*/ 458527 w 945158"/>
                <a:gd name="connsiteY102" fmla="*/ 544065 h 906020"/>
                <a:gd name="connsiteX103" fmla="*/ 447217 w 945158"/>
                <a:gd name="connsiteY103" fmla="*/ 555376 h 906020"/>
                <a:gd name="connsiteX104" fmla="*/ 716799 w 945158"/>
                <a:gd name="connsiteY104" fmla="*/ 488389 h 906020"/>
                <a:gd name="connsiteX105" fmla="*/ 542104 w 945158"/>
                <a:gd name="connsiteY105" fmla="*/ 272598 h 906020"/>
                <a:gd name="connsiteX106" fmla="*/ 553416 w 945158"/>
                <a:gd name="connsiteY106" fmla="*/ 261287 h 906020"/>
                <a:gd name="connsiteX107" fmla="*/ 564727 w 945158"/>
                <a:gd name="connsiteY107" fmla="*/ 272598 h 906020"/>
                <a:gd name="connsiteX108" fmla="*/ 716799 w 945158"/>
                <a:gd name="connsiteY108" fmla="*/ 465767 h 906020"/>
                <a:gd name="connsiteX109" fmla="*/ 868870 w 945158"/>
                <a:gd name="connsiteY109" fmla="*/ 272598 h 906020"/>
                <a:gd name="connsiteX110" fmla="*/ 880182 w 945158"/>
                <a:gd name="connsiteY110" fmla="*/ 261287 h 906020"/>
                <a:gd name="connsiteX111" fmla="*/ 891493 w 945158"/>
                <a:gd name="connsiteY111" fmla="*/ 272598 h 906020"/>
                <a:gd name="connsiteX112" fmla="*/ 716799 w 945158"/>
                <a:gd name="connsiteY112" fmla="*/ 488389 h 906020"/>
                <a:gd name="connsiteX113" fmla="*/ 933847 w 945158"/>
                <a:gd name="connsiteY113" fmla="*/ 242183 h 906020"/>
                <a:gd name="connsiteX114" fmla="*/ 499876 w 945158"/>
                <a:gd name="connsiteY114" fmla="*/ 242183 h 906020"/>
                <a:gd name="connsiteX115" fmla="*/ 488565 w 945158"/>
                <a:gd name="connsiteY115" fmla="*/ 230873 h 906020"/>
                <a:gd name="connsiteX116" fmla="*/ 499876 w 945158"/>
                <a:gd name="connsiteY116" fmla="*/ 219561 h 906020"/>
                <a:gd name="connsiteX117" fmla="*/ 933847 w 945158"/>
                <a:gd name="connsiteY117" fmla="*/ 219561 h 906020"/>
                <a:gd name="connsiteX118" fmla="*/ 945158 w 945158"/>
                <a:gd name="connsiteY118" fmla="*/ 230873 h 906020"/>
                <a:gd name="connsiteX119" fmla="*/ 933847 w 945158"/>
                <a:gd name="connsiteY119" fmla="*/ 242183 h 906020"/>
                <a:gd name="connsiteX120" fmla="*/ 144079 w 945158"/>
                <a:gd name="connsiteY120" fmla="*/ 227479 h 906020"/>
                <a:gd name="connsiteX121" fmla="*/ 109643 w 945158"/>
                <a:gd name="connsiteY121" fmla="*/ 224840 h 906020"/>
                <a:gd name="connsiteX122" fmla="*/ 100217 w 945158"/>
                <a:gd name="connsiteY122" fmla="*/ 212021 h 906020"/>
                <a:gd name="connsiteX123" fmla="*/ 113035 w 945158"/>
                <a:gd name="connsiteY123" fmla="*/ 202595 h 906020"/>
                <a:gd name="connsiteX124" fmla="*/ 281823 w 945158"/>
                <a:gd name="connsiteY124" fmla="*/ 133723 h 906020"/>
                <a:gd name="connsiteX125" fmla="*/ 297281 w 945158"/>
                <a:gd name="connsiteY125" fmla="*/ 129827 h 906020"/>
                <a:gd name="connsiteX126" fmla="*/ 301304 w 945158"/>
                <a:gd name="connsiteY126" fmla="*/ 145285 h 906020"/>
                <a:gd name="connsiteX127" fmla="*/ 144079 w 945158"/>
                <a:gd name="connsiteY127" fmla="*/ 227731 h 906020"/>
                <a:gd name="connsiteX128" fmla="*/ 373694 w 945158"/>
                <a:gd name="connsiteY128" fmla="*/ 226977 h 906020"/>
                <a:gd name="connsiteX129" fmla="*/ 304446 w 945158"/>
                <a:gd name="connsiteY129" fmla="*/ 178087 h 906020"/>
                <a:gd name="connsiteX130" fmla="*/ 310101 w 945158"/>
                <a:gd name="connsiteY130" fmla="*/ 163131 h 906020"/>
                <a:gd name="connsiteX131" fmla="*/ 325056 w 945158"/>
                <a:gd name="connsiteY131" fmla="*/ 168787 h 906020"/>
                <a:gd name="connsiteX132" fmla="*/ 381110 w 945158"/>
                <a:gd name="connsiteY132" fmla="*/ 203726 h 906020"/>
                <a:gd name="connsiteX133" fmla="*/ 394055 w 945158"/>
                <a:gd name="connsiteY133" fmla="*/ 213151 h 906020"/>
                <a:gd name="connsiteX134" fmla="*/ 384629 w 945158"/>
                <a:gd name="connsiteY134" fmla="*/ 226097 h 906020"/>
                <a:gd name="connsiteX135" fmla="*/ 373820 w 945158"/>
                <a:gd name="connsiteY135" fmla="*/ 226977 h 906020"/>
                <a:gd name="connsiteX136" fmla="*/ 904940 w 945158"/>
                <a:gd name="connsiteY136" fmla="*/ 207622 h 906020"/>
                <a:gd name="connsiteX137" fmla="*/ 893630 w 945158"/>
                <a:gd name="connsiteY137" fmla="*/ 196311 h 906020"/>
                <a:gd name="connsiteX138" fmla="*/ 717302 w 945158"/>
                <a:gd name="connsiteY138" fmla="*/ 22622 h 906020"/>
                <a:gd name="connsiteX139" fmla="*/ 540974 w 945158"/>
                <a:gd name="connsiteY139" fmla="*/ 196311 h 906020"/>
                <a:gd name="connsiteX140" fmla="*/ 529662 w 945158"/>
                <a:gd name="connsiteY140" fmla="*/ 207622 h 906020"/>
                <a:gd name="connsiteX141" fmla="*/ 518351 w 945158"/>
                <a:gd name="connsiteY141" fmla="*/ 196311 h 906020"/>
                <a:gd name="connsiteX142" fmla="*/ 717302 w 945158"/>
                <a:gd name="connsiteY142" fmla="*/ 0 h 906020"/>
                <a:gd name="connsiteX143" fmla="*/ 916251 w 945158"/>
                <a:gd name="connsiteY143" fmla="*/ 196311 h 906020"/>
                <a:gd name="connsiteX144" fmla="*/ 904940 w 945158"/>
                <a:gd name="connsiteY144" fmla="*/ 207622 h 90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945158" h="906020">
                  <a:moveTo>
                    <a:pt x="274660" y="905770"/>
                  </a:moveTo>
                  <a:cubicBezTo>
                    <a:pt x="271015" y="905770"/>
                    <a:pt x="267370" y="904010"/>
                    <a:pt x="265234" y="900617"/>
                  </a:cubicBezTo>
                  <a:cubicBezTo>
                    <a:pt x="261841" y="895339"/>
                    <a:pt x="263349" y="888426"/>
                    <a:pt x="268500" y="885033"/>
                  </a:cubicBezTo>
                  <a:lnTo>
                    <a:pt x="370302" y="818549"/>
                  </a:lnTo>
                  <a:lnTo>
                    <a:pt x="359116" y="742261"/>
                  </a:lnTo>
                  <a:cubicBezTo>
                    <a:pt x="358487" y="738114"/>
                    <a:pt x="360247" y="733966"/>
                    <a:pt x="363640" y="731578"/>
                  </a:cubicBezTo>
                  <a:lnTo>
                    <a:pt x="435780" y="678290"/>
                  </a:lnTo>
                  <a:cubicBezTo>
                    <a:pt x="440808" y="674520"/>
                    <a:pt x="447845" y="675652"/>
                    <a:pt x="451616" y="680678"/>
                  </a:cubicBezTo>
                  <a:cubicBezTo>
                    <a:pt x="455261" y="685706"/>
                    <a:pt x="454255" y="692744"/>
                    <a:pt x="449227" y="696514"/>
                  </a:cubicBezTo>
                  <a:lnTo>
                    <a:pt x="382492" y="745780"/>
                  </a:lnTo>
                  <a:lnTo>
                    <a:pt x="393678" y="822571"/>
                  </a:lnTo>
                  <a:cubicBezTo>
                    <a:pt x="394305" y="826969"/>
                    <a:pt x="392296" y="831242"/>
                    <a:pt x="388650" y="833630"/>
                  </a:cubicBezTo>
                  <a:lnTo>
                    <a:pt x="280818" y="904136"/>
                  </a:lnTo>
                  <a:cubicBezTo>
                    <a:pt x="278933" y="905393"/>
                    <a:pt x="276796" y="906021"/>
                    <a:pt x="274660" y="906021"/>
                  </a:cubicBezTo>
                  <a:close/>
                  <a:moveTo>
                    <a:pt x="210187" y="905770"/>
                  </a:moveTo>
                  <a:cubicBezTo>
                    <a:pt x="208049" y="905770"/>
                    <a:pt x="205912" y="905141"/>
                    <a:pt x="204027" y="903885"/>
                  </a:cubicBezTo>
                  <a:lnTo>
                    <a:pt x="96195" y="833379"/>
                  </a:lnTo>
                  <a:cubicBezTo>
                    <a:pt x="92550" y="830991"/>
                    <a:pt x="90540" y="826592"/>
                    <a:pt x="91167" y="822319"/>
                  </a:cubicBezTo>
                  <a:lnTo>
                    <a:pt x="102353" y="745529"/>
                  </a:lnTo>
                  <a:lnTo>
                    <a:pt x="35618" y="696262"/>
                  </a:lnTo>
                  <a:cubicBezTo>
                    <a:pt x="30591" y="692618"/>
                    <a:pt x="29586" y="685454"/>
                    <a:pt x="33229" y="680427"/>
                  </a:cubicBezTo>
                  <a:cubicBezTo>
                    <a:pt x="36874" y="675400"/>
                    <a:pt x="43912" y="674268"/>
                    <a:pt x="49065" y="678039"/>
                  </a:cubicBezTo>
                  <a:lnTo>
                    <a:pt x="121205" y="731327"/>
                  </a:lnTo>
                  <a:cubicBezTo>
                    <a:pt x="124598" y="733841"/>
                    <a:pt x="126232" y="737862"/>
                    <a:pt x="125729" y="742010"/>
                  </a:cubicBezTo>
                  <a:lnTo>
                    <a:pt x="114543" y="818297"/>
                  </a:lnTo>
                  <a:lnTo>
                    <a:pt x="216345" y="884781"/>
                  </a:lnTo>
                  <a:cubicBezTo>
                    <a:pt x="221622" y="888175"/>
                    <a:pt x="223005" y="895213"/>
                    <a:pt x="219613" y="900366"/>
                  </a:cubicBezTo>
                  <a:cubicBezTo>
                    <a:pt x="217475" y="903633"/>
                    <a:pt x="213830" y="905519"/>
                    <a:pt x="210187" y="905519"/>
                  </a:cubicBezTo>
                  <a:close/>
                  <a:moveTo>
                    <a:pt x="591371" y="900366"/>
                  </a:moveTo>
                  <a:cubicBezTo>
                    <a:pt x="585087" y="900366"/>
                    <a:pt x="580060" y="895339"/>
                    <a:pt x="580060" y="889055"/>
                  </a:cubicBezTo>
                  <a:cubicBezTo>
                    <a:pt x="580060" y="692115"/>
                    <a:pt x="436032" y="645614"/>
                    <a:pt x="374574" y="625882"/>
                  </a:cubicBezTo>
                  <a:cubicBezTo>
                    <a:pt x="370678" y="624626"/>
                    <a:pt x="367160" y="623494"/>
                    <a:pt x="364018" y="622489"/>
                  </a:cubicBezTo>
                  <a:cubicBezTo>
                    <a:pt x="314751" y="605774"/>
                    <a:pt x="307964" y="560781"/>
                    <a:pt x="311232" y="539289"/>
                  </a:cubicBezTo>
                  <a:cubicBezTo>
                    <a:pt x="312238" y="533131"/>
                    <a:pt x="317893" y="528858"/>
                    <a:pt x="324051" y="529863"/>
                  </a:cubicBezTo>
                  <a:cubicBezTo>
                    <a:pt x="330209" y="530869"/>
                    <a:pt x="334358" y="536525"/>
                    <a:pt x="333477" y="542683"/>
                  </a:cubicBezTo>
                  <a:lnTo>
                    <a:pt x="333477" y="542683"/>
                  </a:lnTo>
                  <a:cubicBezTo>
                    <a:pt x="333225" y="544442"/>
                    <a:pt x="327696" y="586419"/>
                    <a:pt x="371181" y="600998"/>
                  </a:cubicBezTo>
                  <a:cubicBezTo>
                    <a:pt x="374197" y="602003"/>
                    <a:pt x="377716" y="603134"/>
                    <a:pt x="381362" y="604391"/>
                  </a:cubicBezTo>
                  <a:cubicBezTo>
                    <a:pt x="398454" y="609921"/>
                    <a:pt x="423590" y="617964"/>
                    <a:pt x="450735" y="631664"/>
                  </a:cubicBezTo>
                  <a:cubicBezTo>
                    <a:pt x="495478" y="597227"/>
                    <a:pt x="544241" y="581769"/>
                    <a:pt x="573524" y="572469"/>
                  </a:cubicBezTo>
                  <a:cubicBezTo>
                    <a:pt x="577295" y="571212"/>
                    <a:pt x="580814" y="570207"/>
                    <a:pt x="583831" y="569075"/>
                  </a:cubicBezTo>
                  <a:cubicBezTo>
                    <a:pt x="627818" y="554371"/>
                    <a:pt x="622288" y="512645"/>
                    <a:pt x="622036" y="510886"/>
                  </a:cubicBezTo>
                  <a:cubicBezTo>
                    <a:pt x="621157" y="504727"/>
                    <a:pt x="625430" y="498947"/>
                    <a:pt x="631462" y="498067"/>
                  </a:cubicBezTo>
                  <a:cubicBezTo>
                    <a:pt x="637620" y="497061"/>
                    <a:pt x="643277" y="501335"/>
                    <a:pt x="644281" y="507493"/>
                  </a:cubicBezTo>
                  <a:cubicBezTo>
                    <a:pt x="647675" y="528983"/>
                    <a:pt x="640762" y="573977"/>
                    <a:pt x="590868" y="590566"/>
                  </a:cubicBezTo>
                  <a:cubicBezTo>
                    <a:pt x="587726" y="591572"/>
                    <a:pt x="584082" y="592703"/>
                    <a:pt x="580185" y="593960"/>
                  </a:cubicBezTo>
                  <a:cubicBezTo>
                    <a:pt x="554170" y="602255"/>
                    <a:pt x="511817" y="615702"/>
                    <a:pt x="472353" y="643603"/>
                  </a:cubicBezTo>
                  <a:cubicBezTo>
                    <a:pt x="535820" y="681558"/>
                    <a:pt x="602179" y="752064"/>
                    <a:pt x="602179" y="889180"/>
                  </a:cubicBezTo>
                  <a:cubicBezTo>
                    <a:pt x="602179" y="895464"/>
                    <a:pt x="597152" y="900491"/>
                    <a:pt x="590868" y="900491"/>
                  </a:cubicBezTo>
                  <a:close/>
                  <a:moveTo>
                    <a:pt x="264102" y="858515"/>
                  </a:moveTo>
                  <a:cubicBezTo>
                    <a:pt x="262468" y="858515"/>
                    <a:pt x="260708" y="858137"/>
                    <a:pt x="259200" y="857383"/>
                  </a:cubicBezTo>
                  <a:cubicBezTo>
                    <a:pt x="253545" y="854619"/>
                    <a:pt x="251282" y="847957"/>
                    <a:pt x="254048" y="842302"/>
                  </a:cubicBezTo>
                  <a:lnTo>
                    <a:pt x="349061" y="647374"/>
                  </a:lnTo>
                  <a:cubicBezTo>
                    <a:pt x="351826" y="641718"/>
                    <a:pt x="358487" y="639456"/>
                    <a:pt x="364144" y="642220"/>
                  </a:cubicBezTo>
                  <a:cubicBezTo>
                    <a:pt x="369799" y="644986"/>
                    <a:pt x="372061" y="651646"/>
                    <a:pt x="369295" y="657302"/>
                  </a:cubicBezTo>
                  <a:lnTo>
                    <a:pt x="274283" y="852231"/>
                  </a:lnTo>
                  <a:cubicBezTo>
                    <a:pt x="272271" y="856252"/>
                    <a:pt x="268376" y="858515"/>
                    <a:pt x="264102" y="858515"/>
                  </a:cubicBezTo>
                  <a:close/>
                  <a:moveTo>
                    <a:pt x="220743" y="858515"/>
                  </a:moveTo>
                  <a:cubicBezTo>
                    <a:pt x="216595" y="858515"/>
                    <a:pt x="212574" y="856127"/>
                    <a:pt x="210562" y="852231"/>
                  </a:cubicBezTo>
                  <a:lnTo>
                    <a:pt x="115550" y="657302"/>
                  </a:lnTo>
                  <a:cubicBezTo>
                    <a:pt x="112785" y="651646"/>
                    <a:pt x="115172" y="644986"/>
                    <a:pt x="120703" y="642220"/>
                  </a:cubicBezTo>
                  <a:cubicBezTo>
                    <a:pt x="126232" y="639456"/>
                    <a:pt x="133019" y="641844"/>
                    <a:pt x="135784" y="647374"/>
                  </a:cubicBezTo>
                  <a:lnTo>
                    <a:pt x="230797" y="842302"/>
                  </a:lnTo>
                  <a:cubicBezTo>
                    <a:pt x="233563" y="847957"/>
                    <a:pt x="231174" y="854619"/>
                    <a:pt x="225645" y="857383"/>
                  </a:cubicBezTo>
                  <a:cubicBezTo>
                    <a:pt x="224011" y="858137"/>
                    <a:pt x="222377" y="858515"/>
                    <a:pt x="220743" y="858515"/>
                  </a:cubicBezTo>
                  <a:close/>
                  <a:moveTo>
                    <a:pt x="741809" y="769659"/>
                  </a:moveTo>
                  <a:cubicBezTo>
                    <a:pt x="738918" y="769659"/>
                    <a:pt x="736028" y="768528"/>
                    <a:pt x="733765" y="766392"/>
                  </a:cubicBezTo>
                  <a:cubicBezTo>
                    <a:pt x="729367" y="761993"/>
                    <a:pt x="729367" y="754829"/>
                    <a:pt x="733765" y="750430"/>
                  </a:cubicBezTo>
                  <a:lnTo>
                    <a:pt x="864472" y="619724"/>
                  </a:lnTo>
                  <a:cubicBezTo>
                    <a:pt x="868870" y="615325"/>
                    <a:pt x="876035" y="615325"/>
                    <a:pt x="880433" y="619724"/>
                  </a:cubicBezTo>
                  <a:cubicBezTo>
                    <a:pt x="884832" y="624123"/>
                    <a:pt x="884832" y="631286"/>
                    <a:pt x="880433" y="635686"/>
                  </a:cubicBezTo>
                  <a:lnTo>
                    <a:pt x="749727" y="766392"/>
                  </a:lnTo>
                  <a:cubicBezTo>
                    <a:pt x="747465" y="768654"/>
                    <a:pt x="744573" y="769659"/>
                    <a:pt x="741683" y="769659"/>
                  </a:cubicBezTo>
                  <a:close/>
                  <a:moveTo>
                    <a:pt x="11235" y="666980"/>
                  </a:moveTo>
                  <a:cubicBezTo>
                    <a:pt x="7466" y="666980"/>
                    <a:pt x="3821" y="665094"/>
                    <a:pt x="1684" y="661576"/>
                  </a:cubicBezTo>
                  <a:cubicBezTo>
                    <a:pt x="-1584" y="656296"/>
                    <a:pt x="50" y="649384"/>
                    <a:pt x="5329" y="645991"/>
                  </a:cubicBezTo>
                  <a:cubicBezTo>
                    <a:pt x="41776" y="623494"/>
                    <a:pt x="77594" y="611932"/>
                    <a:pt x="101348" y="604266"/>
                  </a:cubicBezTo>
                  <a:cubicBezTo>
                    <a:pt x="105117" y="603009"/>
                    <a:pt x="108511" y="602003"/>
                    <a:pt x="111653" y="600872"/>
                  </a:cubicBezTo>
                  <a:cubicBezTo>
                    <a:pt x="155515" y="586042"/>
                    <a:pt x="149608" y="544317"/>
                    <a:pt x="149357" y="542557"/>
                  </a:cubicBezTo>
                  <a:cubicBezTo>
                    <a:pt x="148352" y="536399"/>
                    <a:pt x="152625" y="530617"/>
                    <a:pt x="158783" y="529737"/>
                  </a:cubicBezTo>
                  <a:cubicBezTo>
                    <a:pt x="164815" y="528733"/>
                    <a:pt x="170723" y="533005"/>
                    <a:pt x="171602" y="539163"/>
                  </a:cubicBezTo>
                  <a:cubicBezTo>
                    <a:pt x="174870" y="560655"/>
                    <a:pt x="168083" y="605648"/>
                    <a:pt x="118818" y="622363"/>
                  </a:cubicBezTo>
                  <a:cubicBezTo>
                    <a:pt x="115676" y="623369"/>
                    <a:pt x="112156" y="624626"/>
                    <a:pt x="108259" y="625882"/>
                  </a:cubicBezTo>
                  <a:cubicBezTo>
                    <a:pt x="85638" y="633172"/>
                    <a:pt x="51328" y="644232"/>
                    <a:pt x="17268" y="665346"/>
                  </a:cubicBezTo>
                  <a:cubicBezTo>
                    <a:pt x="15384" y="666476"/>
                    <a:pt x="13373" y="666980"/>
                    <a:pt x="11361" y="666980"/>
                  </a:cubicBezTo>
                  <a:close/>
                  <a:moveTo>
                    <a:pt x="447217" y="555376"/>
                  </a:moveTo>
                  <a:lnTo>
                    <a:pt x="377465" y="555376"/>
                  </a:lnTo>
                  <a:cubicBezTo>
                    <a:pt x="371181" y="555376"/>
                    <a:pt x="366153" y="550349"/>
                    <a:pt x="366153" y="544065"/>
                  </a:cubicBezTo>
                  <a:cubicBezTo>
                    <a:pt x="366153" y="537781"/>
                    <a:pt x="371181" y="532754"/>
                    <a:pt x="377465" y="532754"/>
                  </a:cubicBezTo>
                  <a:lnTo>
                    <a:pt x="435906" y="532754"/>
                  </a:lnTo>
                  <a:lnTo>
                    <a:pt x="435906" y="227856"/>
                  </a:lnTo>
                  <a:cubicBezTo>
                    <a:pt x="435906" y="131963"/>
                    <a:pt x="349439" y="53916"/>
                    <a:pt x="243240" y="53916"/>
                  </a:cubicBezTo>
                  <a:cubicBezTo>
                    <a:pt x="137040" y="53916"/>
                    <a:pt x="50573" y="131963"/>
                    <a:pt x="50573" y="227856"/>
                  </a:cubicBezTo>
                  <a:lnTo>
                    <a:pt x="50573" y="532754"/>
                  </a:lnTo>
                  <a:lnTo>
                    <a:pt x="104113" y="532754"/>
                  </a:lnTo>
                  <a:cubicBezTo>
                    <a:pt x="110397" y="532754"/>
                    <a:pt x="115424" y="537781"/>
                    <a:pt x="115424" y="544065"/>
                  </a:cubicBezTo>
                  <a:cubicBezTo>
                    <a:pt x="115424" y="550349"/>
                    <a:pt x="110397" y="555376"/>
                    <a:pt x="104113" y="555376"/>
                  </a:cubicBezTo>
                  <a:lnTo>
                    <a:pt x="39262" y="555376"/>
                  </a:lnTo>
                  <a:cubicBezTo>
                    <a:pt x="32978" y="555376"/>
                    <a:pt x="27952" y="550349"/>
                    <a:pt x="27952" y="544065"/>
                  </a:cubicBezTo>
                  <a:lnTo>
                    <a:pt x="27952" y="227856"/>
                  </a:lnTo>
                  <a:cubicBezTo>
                    <a:pt x="27952" y="119521"/>
                    <a:pt x="124473" y="31294"/>
                    <a:pt x="243240" y="31294"/>
                  </a:cubicBezTo>
                  <a:cubicBezTo>
                    <a:pt x="362007" y="31294"/>
                    <a:pt x="458527" y="119395"/>
                    <a:pt x="458527" y="227856"/>
                  </a:cubicBezTo>
                  <a:lnTo>
                    <a:pt x="458527" y="544065"/>
                  </a:lnTo>
                  <a:cubicBezTo>
                    <a:pt x="458527" y="550349"/>
                    <a:pt x="453501" y="555376"/>
                    <a:pt x="447217" y="555376"/>
                  </a:cubicBezTo>
                  <a:close/>
                  <a:moveTo>
                    <a:pt x="716799" y="488389"/>
                  </a:moveTo>
                  <a:cubicBezTo>
                    <a:pt x="620528" y="488389"/>
                    <a:pt x="542104" y="391616"/>
                    <a:pt x="542104" y="272598"/>
                  </a:cubicBezTo>
                  <a:cubicBezTo>
                    <a:pt x="542104" y="266314"/>
                    <a:pt x="547132" y="261287"/>
                    <a:pt x="553416" y="261287"/>
                  </a:cubicBezTo>
                  <a:cubicBezTo>
                    <a:pt x="559700" y="261287"/>
                    <a:pt x="564727" y="266314"/>
                    <a:pt x="564727" y="272598"/>
                  </a:cubicBezTo>
                  <a:cubicBezTo>
                    <a:pt x="564727" y="379174"/>
                    <a:pt x="632970" y="465767"/>
                    <a:pt x="716799" y="465767"/>
                  </a:cubicBezTo>
                  <a:cubicBezTo>
                    <a:pt x="800627" y="465767"/>
                    <a:pt x="868870" y="379048"/>
                    <a:pt x="868870" y="272598"/>
                  </a:cubicBezTo>
                  <a:cubicBezTo>
                    <a:pt x="868870" y="266314"/>
                    <a:pt x="873898" y="261287"/>
                    <a:pt x="880182" y="261287"/>
                  </a:cubicBezTo>
                  <a:cubicBezTo>
                    <a:pt x="886466" y="261287"/>
                    <a:pt x="891493" y="266314"/>
                    <a:pt x="891493" y="272598"/>
                  </a:cubicBezTo>
                  <a:cubicBezTo>
                    <a:pt x="891493" y="391616"/>
                    <a:pt x="813069" y="488389"/>
                    <a:pt x="716799" y="488389"/>
                  </a:cubicBezTo>
                  <a:close/>
                  <a:moveTo>
                    <a:pt x="933847" y="242183"/>
                  </a:moveTo>
                  <a:lnTo>
                    <a:pt x="499876" y="242183"/>
                  </a:lnTo>
                  <a:cubicBezTo>
                    <a:pt x="493592" y="242183"/>
                    <a:pt x="488565" y="237157"/>
                    <a:pt x="488565" y="230873"/>
                  </a:cubicBezTo>
                  <a:cubicBezTo>
                    <a:pt x="488565" y="224589"/>
                    <a:pt x="493592" y="219561"/>
                    <a:pt x="499876" y="219561"/>
                  </a:cubicBezTo>
                  <a:lnTo>
                    <a:pt x="933847" y="219561"/>
                  </a:lnTo>
                  <a:cubicBezTo>
                    <a:pt x="940131" y="219561"/>
                    <a:pt x="945158" y="224589"/>
                    <a:pt x="945158" y="230873"/>
                  </a:cubicBezTo>
                  <a:cubicBezTo>
                    <a:pt x="945158" y="237157"/>
                    <a:pt x="940131" y="242183"/>
                    <a:pt x="933847" y="242183"/>
                  </a:cubicBezTo>
                  <a:close/>
                  <a:moveTo>
                    <a:pt x="144079" y="227479"/>
                  </a:moveTo>
                  <a:cubicBezTo>
                    <a:pt x="133145" y="227479"/>
                    <a:pt x="121708" y="226599"/>
                    <a:pt x="109643" y="224840"/>
                  </a:cubicBezTo>
                  <a:cubicBezTo>
                    <a:pt x="103484" y="223960"/>
                    <a:pt x="99211" y="218179"/>
                    <a:pt x="100217" y="212021"/>
                  </a:cubicBezTo>
                  <a:cubicBezTo>
                    <a:pt x="101096" y="205863"/>
                    <a:pt x="106751" y="201589"/>
                    <a:pt x="113035" y="202595"/>
                  </a:cubicBezTo>
                  <a:cubicBezTo>
                    <a:pt x="228661" y="220315"/>
                    <a:pt x="279686" y="137241"/>
                    <a:pt x="281823" y="133723"/>
                  </a:cubicBezTo>
                  <a:cubicBezTo>
                    <a:pt x="284965" y="128318"/>
                    <a:pt x="292002" y="126685"/>
                    <a:pt x="297281" y="129827"/>
                  </a:cubicBezTo>
                  <a:cubicBezTo>
                    <a:pt x="302686" y="132969"/>
                    <a:pt x="304446" y="139881"/>
                    <a:pt x="301304" y="145285"/>
                  </a:cubicBezTo>
                  <a:cubicBezTo>
                    <a:pt x="300801" y="146165"/>
                    <a:pt x="251282" y="227731"/>
                    <a:pt x="144079" y="227731"/>
                  </a:cubicBezTo>
                  <a:close/>
                  <a:moveTo>
                    <a:pt x="373694" y="226977"/>
                  </a:moveTo>
                  <a:cubicBezTo>
                    <a:pt x="336619" y="226977"/>
                    <a:pt x="312488" y="196059"/>
                    <a:pt x="304446" y="178087"/>
                  </a:cubicBezTo>
                  <a:cubicBezTo>
                    <a:pt x="301931" y="172432"/>
                    <a:pt x="304446" y="165771"/>
                    <a:pt x="310101" y="163131"/>
                  </a:cubicBezTo>
                  <a:cubicBezTo>
                    <a:pt x="315756" y="160618"/>
                    <a:pt x="322417" y="163131"/>
                    <a:pt x="325056" y="168787"/>
                  </a:cubicBezTo>
                  <a:cubicBezTo>
                    <a:pt x="325937" y="170673"/>
                    <a:pt x="344285" y="209507"/>
                    <a:pt x="381110" y="203726"/>
                  </a:cubicBezTo>
                  <a:cubicBezTo>
                    <a:pt x="387268" y="202721"/>
                    <a:pt x="393049" y="206993"/>
                    <a:pt x="394055" y="213151"/>
                  </a:cubicBezTo>
                  <a:cubicBezTo>
                    <a:pt x="395060" y="219310"/>
                    <a:pt x="390788" y="225091"/>
                    <a:pt x="384629" y="226097"/>
                  </a:cubicBezTo>
                  <a:cubicBezTo>
                    <a:pt x="380858" y="226725"/>
                    <a:pt x="377213" y="226977"/>
                    <a:pt x="373820" y="226977"/>
                  </a:cubicBezTo>
                  <a:close/>
                  <a:moveTo>
                    <a:pt x="904940" y="207622"/>
                  </a:moveTo>
                  <a:cubicBezTo>
                    <a:pt x="898656" y="207622"/>
                    <a:pt x="893630" y="202595"/>
                    <a:pt x="893630" y="196311"/>
                  </a:cubicBezTo>
                  <a:cubicBezTo>
                    <a:pt x="893630" y="100543"/>
                    <a:pt x="814577" y="22622"/>
                    <a:pt x="717302" y="22622"/>
                  </a:cubicBezTo>
                  <a:cubicBezTo>
                    <a:pt x="620026" y="22622"/>
                    <a:pt x="540974" y="100543"/>
                    <a:pt x="540974" y="196311"/>
                  </a:cubicBezTo>
                  <a:cubicBezTo>
                    <a:pt x="540974" y="202595"/>
                    <a:pt x="535946" y="207622"/>
                    <a:pt x="529662" y="207622"/>
                  </a:cubicBezTo>
                  <a:cubicBezTo>
                    <a:pt x="523378" y="207622"/>
                    <a:pt x="518351" y="202595"/>
                    <a:pt x="518351" y="196311"/>
                  </a:cubicBezTo>
                  <a:cubicBezTo>
                    <a:pt x="518351" y="88101"/>
                    <a:pt x="607584" y="0"/>
                    <a:pt x="717302" y="0"/>
                  </a:cubicBezTo>
                  <a:cubicBezTo>
                    <a:pt x="827020" y="0"/>
                    <a:pt x="916251" y="88101"/>
                    <a:pt x="916251" y="196311"/>
                  </a:cubicBezTo>
                  <a:cubicBezTo>
                    <a:pt x="916251" y="202595"/>
                    <a:pt x="911224" y="207622"/>
                    <a:pt x="904940" y="207622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883E52-B62C-F88A-749F-972DAD6A2E73}"/>
                </a:ext>
              </a:extLst>
            </p:cNvPr>
            <p:cNvSpPr/>
            <p:nvPr/>
          </p:nvSpPr>
          <p:spPr>
            <a:xfrm>
              <a:off x="12004123" y="6679771"/>
              <a:ext cx="332546" cy="384955"/>
            </a:xfrm>
            <a:custGeom>
              <a:avLst/>
              <a:gdLst>
                <a:gd name="connsiteX0" fmla="*/ 122411 w 332546"/>
                <a:gd name="connsiteY0" fmla="*/ 193546 h 384955"/>
                <a:gd name="connsiteX1" fmla="*/ 206365 w 332546"/>
                <a:gd name="connsiteY1" fmla="*/ 193546 h 384955"/>
                <a:gd name="connsiteX2" fmla="*/ 181229 w 332546"/>
                <a:gd name="connsiteY2" fmla="*/ 112231 h 384955"/>
                <a:gd name="connsiteX3" fmla="*/ 171049 w 332546"/>
                <a:gd name="connsiteY3" fmla="*/ 103182 h 384955"/>
                <a:gd name="connsiteX4" fmla="*/ 157727 w 332546"/>
                <a:gd name="connsiteY4" fmla="*/ 103182 h 384955"/>
                <a:gd name="connsiteX5" fmla="*/ 147547 w 332546"/>
                <a:gd name="connsiteY5" fmla="*/ 112231 h 384955"/>
                <a:gd name="connsiteX6" fmla="*/ 122411 w 332546"/>
                <a:gd name="connsiteY6" fmla="*/ 193546 h 384955"/>
                <a:gd name="connsiteX7" fmla="*/ 97778 w 332546"/>
                <a:gd name="connsiteY7" fmla="*/ 384955 h 384955"/>
                <a:gd name="connsiteX8" fmla="*/ 19229 w 332546"/>
                <a:gd name="connsiteY8" fmla="*/ 384955 h 384955"/>
                <a:gd name="connsiteX9" fmla="*/ 0 w 332546"/>
                <a:gd name="connsiteY9" fmla="*/ 365726 h 384955"/>
                <a:gd name="connsiteX10" fmla="*/ 0 w 332546"/>
                <a:gd name="connsiteY10" fmla="*/ 224589 h 384955"/>
                <a:gd name="connsiteX11" fmla="*/ 20862 w 332546"/>
                <a:gd name="connsiteY11" fmla="*/ 139001 h 384955"/>
                <a:gd name="connsiteX12" fmla="*/ 67364 w 332546"/>
                <a:gd name="connsiteY12" fmla="*/ 17595 h 384955"/>
                <a:gd name="connsiteX13" fmla="*/ 94636 w 332546"/>
                <a:gd name="connsiteY13" fmla="*/ 0 h 384955"/>
                <a:gd name="connsiteX14" fmla="*/ 238413 w 332546"/>
                <a:gd name="connsiteY14" fmla="*/ 0 h 384955"/>
                <a:gd name="connsiteX15" fmla="*/ 265183 w 332546"/>
                <a:gd name="connsiteY15" fmla="*/ 17595 h 384955"/>
                <a:gd name="connsiteX16" fmla="*/ 311684 w 332546"/>
                <a:gd name="connsiteY16" fmla="*/ 139001 h 384955"/>
                <a:gd name="connsiteX17" fmla="*/ 332547 w 332546"/>
                <a:gd name="connsiteY17" fmla="*/ 224589 h 384955"/>
                <a:gd name="connsiteX18" fmla="*/ 332547 w 332546"/>
                <a:gd name="connsiteY18" fmla="*/ 365726 h 384955"/>
                <a:gd name="connsiteX19" fmla="*/ 313318 w 332546"/>
                <a:gd name="connsiteY19" fmla="*/ 384955 h 384955"/>
                <a:gd name="connsiteX20" fmla="*/ 232632 w 332546"/>
                <a:gd name="connsiteY20" fmla="*/ 384955 h 384955"/>
                <a:gd name="connsiteX21" fmla="*/ 211769 w 332546"/>
                <a:gd name="connsiteY21" fmla="*/ 365726 h 384955"/>
                <a:gd name="connsiteX22" fmla="*/ 211769 w 332546"/>
                <a:gd name="connsiteY22" fmla="*/ 290821 h 384955"/>
                <a:gd name="connsiteX23" fmla="*/ 117133 w 332546"/>
                <a:gd name="connsiteY23" fmla="*/ 290821 h 384955"/>
                <a:gd name="connsiteX24" fmla="*/ 117133 w 332546"/>
                <a:gd name="connsiteY24" fmla="*/ 365726 h 384955"/>
                <a:gd name="connsiteX25" fmla="*/ 97904 w 332546"/>
                <a:gd name="connsiteY25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2546" h="384955">
                  <a:moveTo>
                    <a:pt x="122411" y="193546"/>
                  </a:moveTo>
                  <a:lnTo>
                    <a:pt x="206365" y="193546"/>
                  </a:lnTo>
                  <a:lnTo>
                    <a:pt x="181229" y="112231"/>
                  </a:lnTo>
                  <a:cubicBezTo>
                    <a:pt x="178590" y="105822"/>
                    <a:pt x="175323" y="103182"/>
                    <a:pt x="171049" y="103182"/>
                  </a:cubicBezTo>
                  <a:lnTo>
                    <a:pt x="157727" y="103182"/>
                  </a:lnTo>
                  <a:cubicBezTo>
                    <a:pt x="153454" y="103182"/>
                    <a:pt x="150187" y="105822"/>
                    <a:pt x="147547" y="112231"/>
                  </a:cubicBezTo>
                  <a:lnTo>
                    <a:pt x="122411" y="193546"/>
                  </a:lnTo>
                  <a:close/>
                  <a:moveTo>
                    <a:pt x="97778" y="384955"/>
                  </a:moveTo>
                  <a:lnTo>
                    <a:pt x="19229" y="384955"/>
                  </a:lnTo>
                  <a:cubicBezTo>
                    <a:pt x="5907" y="384955"/>
                    <a:pt x="0" y="379048"/>
                    <a:pt x="0" y="365726"/>
                  </a:cubicBezTo>
                  <a:lnTo>
                    <a:pt x="0" y="224589"/>
                  </a:lnTo>
                  <a:cubicBezTo>
                    <a:pt x="0" y="203223"/>
                    <a:pt x="6410" y="176453"/>
                    <a:pt x="20862" y="139001"/>
                  </a:cubicBezTo>
                  <a:lnTo>
                    <a:pt x="67364" y="17595"/>
                  </a:lnTo>
                  <a:cubicBezTo>
                    <a:pt x="71637" y="5278"/>
                    <a:pt x="80183" y="0"/>
                    <a:pt x="94636" y="0"/>
                  </a:cubicBezTo>
                  <a:lnTo>
                    <a:pt x="238413" y="0"/>
                  </a:lnTo>
                  <a:cubicBezTo>
                    <a:pt x="252363" y="0"/>
                    <a:pt x="260910" y="5404"/>
                    <a:pt x="265183" y="17595"/>
                  </a:cubicBezTo>
                  <a:lnTo>
                    <a:pt x="311684" y="139001"/>
                  </a:lnTo>
                  <a:cubicBezTo>
                    <a:pt x="326138" y="176453"/>
                    <a:pt x="332547" y="203097"/>
                    <a:pt x="332547" y="224589"/>
                  </a:cubicBezTo>
                  <a:lnTo>
                    <a:pt x="332547" y="365726"/>
                  </a:lnTo>
                  <a:cubicBezTo>
                    <a:pt x="332547" y="379048"/>
                    <a:pt x="326640" y="384955"/>
                    <a:pt x="313318" y="384955"/>
                  </a:cubicBezTo>
                  <a:lnTo>
                    <a:pt x="232632" y="384955"/>
                  </a:lnTo>
                  <a:cubicBezTo>
                    <a:pt x="218179" y="384955"/>
                    <a:pt x="211769" y="379048"/>
                    <a:pt x="211769" y="365726"/>
                  </a:cubicBezTo>
                  <a:lnTo>
                    <a:pt x="211769" y="290821"/>
                  </a:lnTo>
                  <a:lnTo>
                    <a:pt x="117133" y="290821"/>
                  </a:lnTo>
                  <a:lnTo>
                    <a:pt x="117133" y="365726"/>
                  </a:lnTo>
                  <a:cubicBezTo>
                    <a:pt x="117133" y="379048"/>
                    <a:pt x="111226" y="384955"/>
                    <a:pt x="97904" y="384955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6F9230D-4466-18C7-05FE-6532DFC2A992}"/>
                </a:ext>
              </a:extLst>
            </p:cNvPr>
            <p:cNvSpPr/>
            <p:nvPr/>
          </p:nvSpPr>
          <p:spPr>
            <a:xfrm>
              <a:off x="12394483" y="6679896"/>
              <a:ext cx="276870" cy="384830"/>
            </a:xfrm>
            <a:custGeom>
              <a:avLst/>
              <a:gdLst>
                <a:gd name="connsiteX0" fmla="*/ 19229 w 276870"/>
                <a:gd name="connsiteY0" fmla="*/ 384830 h 384830"/>
                <a:gd name="connsiteX1" fmla="*/ 0 w 276870"/>
                <a:gd name="connsiteY1" fmla="*/ 365601 h 384830"/>
                <a:gd name="connsiteX2" fmla="*/ 0 w 276870"/>
                <a:gd name="connsiteY2" fmla="*/ 19229 h 384830"/>
                <a:gd name="connsiteX3" fmla="*/ 19229 w 276870"/>
                <a:gd name="connsiteY3" fmla="*/ 0 h 384830"/>
                <a:gd name="connsiteX4" fmla="*/ 257642 w 276870"/>
                <a:gd name="connsiteY4" fmla="*/ 0 h 384830"/>
                <a:gd name="connsiteX5" fmla="*/ 276871 w 276870"/>
                <a:gd name="connsiteY5" fmla="*/ 19229 h 384830"/>
                <a:gd name="connsiteX6" fmla="*/ 276871 w 276870"/>
                <a:gd name="connsiteY6" fmla="*/ 82823 h 384830"/>
                <a:gd name="connsiteX7" fmla="*/ 257642 w 276870"/>
                <a:gd name="connsiteY7" fmla="*/ 102052 h 384830"/>
                <a:gd name="connsiteX8" fmla="*/ 121280 w 276870"/>
                <a:gd name="connsiteY8" fmla="*/ 102052 h 384830"/>
                <a:gd name="connsiteX9" fmla="*/ 121280 w 276870"/>
                <a:gd name="connsiteY9" fmla="*/ 157602 h 384830"/>
                <a:gd name="connsiteX10" fmla="*/ 214283 w 276870"/>
                <a:gd name="connsiteY10" fmla="*/ 157602 h 384830"/>
                <a:gd name="connsiteX11" fmla="*/ 233512 w 276870"/>
                <a:gd name="connsiteY11" fmla="*/ 176831 h 384830"/>
                <a:gd name="connsiteX12" fmla="*/ 233512 w 276870"/>
                <a:gd name="connsiteY12" fmla="*/ 240928 h 384830"/>
                <a:gd name="connsiteX13" fmla="*/ 214283 w 276870"/>
                <a:gd name="connsiteY13" fmla="*/ 260156 h 384830"/>
                <a:gd name="connsiteX14" fmla="*/ 121280 w 276870"/>
                <a:gd name="connsiteY14" fmla="*/ 260156 h 384830"/>
                <a:gd name="connsiteX15" fmla="*/ 121280 w 276870"/>
                <a:gd name="connsiteY15" fmla="*/ 365475 h 384830"/>
                <a:gd name="connsiteX16" fmla="*/ 102051 w 276870"/>
                <a:gd name="connsiteY16" fmla="*/ 384705 h 384830"/>
                <a:gd name="connsiteX17" fmla="*/ 19229 w 276870"/>
                <a:gd name="connsiteY17" fmla="*/ 384705 h 38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6870" h="384830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257642" y="0"/>
                  </a:lnTo>
                  <a:cubicBezTo>
                    <a:pt x="270964" y="0"/>
                    <a:pt x="276871" y="5907"/>
                    <a:pt x="276871" y="19229"/>
                  </a:cubicBezTo>
                  <a:lnTo>
                    <a:pt x="276871" y="82823"/>
                  </a:lnTo>
                  <a:cubicBezTo>
                    <a:pt x="276871" y="96145"/>
                    <a:pt x="270964" y="102052"/>
                    <a:pt x="257642" y="102052"/>
                  </a:cubicBezTo>
                  <a:lnTo>
                    <a:pt x="121280" y="102052"/>
                  </a:lnTo>
                  <a:lnTo>
                    <a:pt x="121280" y="157602"/>
                  </a:lnTo>
                  <a:lnTo>
                    <a:pt x="214283" y="157602"/>
                  </a:lnTo>
                  <a:cubicBezTo>
                    <a:pt x="227605" y="157602"/>
                    <a:pt x="233512" y="163509"/>
                    <a:pt x="233512" y="176831"/>
                  </a:cubicBezTo>
                  <a:lnTo>
                    <a:pt x="233512" y="240928"/>
                  </a:lnTo>
                  <a:cubicBezTo>
                    <a:pt x="233512" y="254250"/>
                    <a:pt x="227605" y="260156"/>
                    <a:pt x="214283" y="260156"/>
                  </a:cubicBezTo>
                  <a:lnTo>
                    <a:pt x="121280" y="260156"/>
                  </a:lnTo>
                  <a:lnTo>
                    <a:pt x="121280" y="365475"/>
                  </a:lnTo>
                  <a:cubicBezTo>
                    <a:pt x="121280" y="378797"/>
                    <a:pt x="115373" y="384705"/>
                    <a:pt x="102051" y="384705"/>
                  </a:cubicBezTo>
                  <a:lnTo>
                    <a:pt x="19229" y="38470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485F4AC-75DE-A450-46B8-4B0CE04505FE}"/>
                </a:ext>
              </a:extLst>
            </p:cNvPr>
            <p:cNvSpPr/>
            <p:nvPr/>
          </p:nvSpPr>
          <p:spPr>
            <a:xfrm>
              <a:off x="12723636" y="6679896"/>
              <a:ext cx="286547" cy="384955"/>
            </a:xfrm>
            <a:custGeom>
              <a:avLst/>
              <a:gdLst>
                <a:gd name="connsiteX0" fmla="*/ 19229 w 286547"/>
                <a:gd name="connsiteY0" fmla="*/ 384830 h 384955"/>
                <a:gd name="connsiteX1" fmla="*/ 0 w 286547"/>
                <a:gd name="connsiteY1" fmla="*/ 365601 h 384955"/>
                <a:gd name="connsiteX2" fmla="*/ 0 w 286547"/>
                <a:gd name="connsiteY2" fmla="*/ 19229 h 384955"/>
                <a:gd name="connsiteX3" fmla="*/ 19229 w 286547"/>
                <a:gd name="connsiteY3" fmla="*/ 0 h 384955"/>
                <a:gd name="connsiteX4" fmla="*/ 267320 w 286547"/>
                <a:gd name="connsiteY4" fmla="*/ 0 h 384955"/>
                <a:gd name="connsiteX5" fmla="*/ 286548 w 286547"/>
                <a:gd name="connsiteY5" fmla="*/ 19229 h 384955"/>
                <a:gd name="connsiteX6" fmla="*/ 286548 w 286547"/>
                <a:gd name="connsiteY6" fmla="*/ 81817 h 384955"/>
                <a:gd name="connsiteX7" fmla="*/ 267320 w 286547"/>
                <a:gd name="connsiteY7" fmla="*/ 101047 h 384955"/>
                <a:gd name="connsiteX8" fmla="*/ 119772 w 286547"/>
                <a:gd name="connsiteY8" fmla="*/ 101047 h 384955"/>
                <a:gd name="connsiteX9" fmla="*/ 119772 w 286547"/>
                <a:gd name="connsiteY9" fmla="*/ 142269 h 384955"/>
                <a:gd name="connsiteX10" fmla="*/ 223960 w 286547"/>
                <a:gd name="connsiteY10" fmla="*/ 142269 h 384955"/>
                <a:gd name="connsiteX11" fmla="*/ 243189 w 286547"/>
                <a:gd name="connsiteY11" fmla="*/ 161498 h 384955"/>
                <a:gd name="connsiteX12" fmla="*/ 243189 w 286547"/>
                <a:gd name="connsiteY12" fmla="*/ 218682 h 384955"/>
                <a:gd name="connsiteX13" fmla="*/ 223960 w 286547"/>
                <a:gd name="connsiteY13" fmla="*/ 237911 h 384955"/>
                <a:gd name="connsiteX14" fmla="*/ 119772 w 286547"/>
                <a:gd name="connsiteY14" fmla="*/ 237911 h 384955"/>
                <a:gd name="connsiteX15" fmla="*/ 119772 w 286547"/>
                <a:gd name="connsiteY15" fmla="*/ 283910 h 384955"/>
                <a:gd name="connsiteX16" fmla="*/ 267320 w 286547"/>
                <a:gd name="connsiteY16" fmla="*/ 283910 h 384955"/>
                <a:gd name="connsiteX17" fmla="*/ 286548 w 286547"/>
                <a:gd name="connsiteY17" fmla="*/ 303139 h 384955"/>
                <a:gd name="connsiteX18" fmla="*/ 286548 w 286547"/>
                <a:gd name="connsiteY18" fmla="*/ 365727 h 384955"/>
                <a:gd name="connsiteX19" fmla="*/ 267320 w 286547"/>
                <a:gd name="connsiteY19" fmla="*/ 384955 h 384955"/>
                <a:gd name="connsiteX20" fmla="*/ 19229 w 286547"/>
                <a:gd name="connsiteY20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547" h="384955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267320" y="0"/>
                  </a:lnTo>
                  <a:cubicBezTo>
                    <a:pt x="280641" y="0"/>
                    <a:pt x="286548" y="5907"/>
                    <a:pt x="286548" y="19229"/>
                  </a:cubicBezTo>
                  <a:lnTo>
                    <a:pt x="286548" y="81817"/>
                  </a:lnTo>
                  <a:cubicBezTo>
                    <a:pt x="286548" y="95139"/>
                    <a:pt x="280641" y="101047"/>
                    <a:pt x="267320" y="101047"/>
                  </a:cubicBezTo>
                  <a:lnTo>
                    <a:pt x="119772" y="101047"/>
                  </a:lnTo>
                  <a:lnTo>
                    <a:pt x="119772" y="142269"/>
                  </a:lnTo>
                  <a:lnTo>
                    <a:pt x="223960" y="142269"/>
                  </a:lnTo>
                  <a:cubicBezTo>
                    <a:pt x="237282" y="142269"/>
                    <a:pt x="243189" y="148176"/>
                    <a:pt x="243189" y="161498"/>
                  </a:cubicBezTo>
                  <a:lnTo>
                    <a:pt x="243189" y="218682"/>
                  </a:lnTo>
                  <a:cubicBezTo>
                    <a:pt x="243189" y="232004"/>
                    <a:pt x="237282" y="237911"/>
                    <a:pt x="223960" y="237911"/>
                  </a:cubicBezTo>
                  <a:lnTo>
                    <a:pt x="119772" y="237911"/>
                  </a:lnTo>
                  <a:lnTo>
                    <a:pt x="119772" y="283910"/>
                  </a:lnTo>
                  <a:lnTo>
                    <a:pt x="267320" y="283910"/>
                  </a:lnTo>
                  <a:cubicBezTo>
                    <a:pt x="280641" y="283910"/>
                    <a:pt x="286548" y="289816"/>
                    <a:pt x="286548" y="303139"/>
                  </a:cubicBezTo>
                  <a:lnTo>
                    <a:pt x="286548" y="365727"/>
                  </a:lnTo>
                  <a:cubicBezTo>
                    <a:pt x="286548" y="379049"/>
                    <a:pt x="280641" y="384955"/>
                    <a:pt x="267320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26CE63D-4107-93B9-9C06-85F4410C3EB0}"/>
                </a:ext>
              </a:extLst>
            </p:cNvPr>
            <p:cNvSpPr/>
            <p:nvPr/>
          </p:nvSpPr>
          <p:spPr>
            <a:xfrm>
              <a:off x="11654483" y="7182864"/>
              <a:ext cx="298990" cy="384955"/>
            </a:xfrm>
            <a:custGeom>
              <a:avLst/>
              <a:gdLst>
                <a:gd name="connsiteX0" fmla="*/ 19229 w 298990"/>
                <a:gd name="connsiteY0" fmla="*/ 384955 h 384955"/>
                <a:gd name="connsiteX1" fmla="*/ 0 w 298990"/>
                <a:gd name="connsiteY1" fmla="*/ 365727 h 384955"/>
                <a:gd name="connsiteX2" fmla="*/ 0 w 298990"/>
                <a:gd name="connsiteY2" fmla="*/ 303138 h 384955"/>
                <a:gd name="connsiteX3" fmla="*/ 19229 w 298990"/>
                <a:gd name="connsiteY3" fmla="*/ 283910 h 384955"/>
                <a:gd name="connsiteX4" fmla="*/ 163006 w 298990"/>
                <a:gd name="connsiteY4" fmla="*/ 283910 h 384955"/>
                <a:gd name="connsiteX5" fmla="*/ 176957 w 298990"/>
                <a:gd name="connsiteY5" fmla="*/ 268451 h 384955"/>
                <a:gd name="connsiteX6" fmla="*/ 163006 w 298990"/>
                <a:gd name="connsiteY6" fmla="*/ 250228 h 384955"/>
                <a:gd name="connsiteX7" fmla="*/ 82822 w 298990"/>
                <a:gd name="connsiteY7" fmla="*/ 239042 h 384955"/>
                <a:gd name="connsiteX8" fmla="*/ 0 w 298990"/>
                <a:gd name="connsiteY8" fmla="*/ 150313 h 384955"/>
                <a:gd name="connsiteX9" fmla="*/ 0 w 298990"/>
                <a:gd name="connsiteY9" fmla="*/ 94134 h 384955"/>
                <a:gd name="connsiteX10" fmla="*/ 110723 w 298990"/>
                <a:gd name="connsiteY10" fmla="*/ 0 h 384955"/>
                <a:gd name="connsiteX11" fmla="*/ 260407 w 298990"/>
                <a:gd name="connsiteY11" fmla="*/ 0 h 384955"/>
                <a:gd name="connsiteX12" fmla="*/ 279636 w 298990"/>
                <a:gd name="connsiteY12" fmla="*/ 19229 h 384955"/>
                <a:gd name="connsiteX13" fmla="*/ 279636 w 298990"/>
                <a:gd name="connsiteY13" fmla="*/ 82823 h 384955"/>
                <a:gd name="connsiteX14" fmla="*/ 260407 w 298990"/>
                <a:gd name="connsiteY14" fmla="*/ 102051 h 384955"/>
                <a:gd name="connsiteX15" fmla="*/ 135859 w 298990"/>
                <a:gd name="connsiteY15" fmla="*/ 102051 h 384955"/>
                <a:gd name="connsiteX16" fmla="*/ 121406 w 298990"/>
                <a:gd name="connsiteY16" fmla="*/ 118139 h 384955"/>
                <a:gd name="connsiteX17" fmla="*/ 135859 w 298990"/>
                <a:gd name="connsiteY17" fmla="*/ 135231 h 384955"/>
                <a:gd name="connsiteX18" fmla="*/ 215539 w 298990"/>
                <a:gd name="connsiteY18" fmla="*/ 145913 h 384955"/>
                <a:gd name="connsiteX19" fmla="*/ 298991 w 298990"/>
                <a:gd name="connsiteY19" fmla="*/ 234643 h 384955"/>
                <a:gd name="connsiteX20" fmla="*/ 298991 w 298990"/>
                <a:gd name="connsiteY20" fmla="*/ 290822 h 384955"/>
                <a:gd name="connsiteX21" fmla="*/ 188267 w 298990"/>
                <a:gd name="connsiteY21" fmla="*/ 384955 h 384955"/>
                <a:gd name="connsiteX22" fmla="*/ 19354 w 298990"/>
                <a:gd name="connsiteY22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8990" h="384955">
                  <a:moveTo>
                    <a:pt x="19229" y="384955"/>
                  </a:moveTo>
                  <a:cubicBezTo>
                    <a:pt x="5907" y="384955"/>
                    <a:pt x="0" y="379049"/>
                    <a:pt x="0" y="365727"/>
                  </a:cubicBezTo>
                  <a:lnTo>
                    <a:pt x="0" y="303138"/>
                  </a:lnTo>
                  <a:cubicBezTo>
                    <a:pt x="0" y="289816"/>
                    <a:pt x="5907" y="283910"/>
                    <a:pt x="19229" y="283910"/>
                  </a:cubicBezTo>
                  <a:lnTo>
                    <a:pt x="163006" y="283910"/>
                  </a:lnTo>
                  <a:cubicBezTo>
                    <a:pt x="172055" y="283910"/>
                    <a:pt x="176957" y="276997"/>
                    <a:pt x="176957" y="268451"/>
                  </a:cubicBezTo>
                  <a:cubicBezTo>
                    <a:pt x="176957" y="256134"/>
                    <a:pt x="172181" y="251358"/>
                    <a:pt x="163006" y="250228"/>
                  </a:cubicBezTo>
                  <a:lnTo>
                    <a:pt x="82822" y="239042"/>
                  </a:lnTo>
                  <a:cubicBezTo>
                    <a:pt x="32550" y="231501"/>
                    <a:pt x="0" y="210136"/>
                    <a:pt x="0" y="150313"/>
                  </a:cubicBezTo>
                  <a:lnTo>
                    <a:pt x="0" y="94134"/>
                  </a:lnTo>
                  <a:cubicBezTo>
                    <a:pt x="0" y="33179"/>
                    <a:pt x="41222" y="0"/>
                    <a:pt x="110723" y="0"/>
                  </a:cubicBezTo>
                  <a:lnTo>
                    <a:pt x="260407" y="0"/>
                  </a:lnTo>
                  <a:cubicBezTo>
                    <a:pt x="273729" y="0"/>
                    <a:pt x="279636" y="5907"/>
                    <a:pt x="279636" y="19229"/>
                  </a:cubicBezTo>
                  <a:lnTo>
                    <a:pt x="279636" y="82823"/>
                  </a:lnTo>
                  <a:cubicBezTo>
                    <a:pt x="279636" y="96145"/>
                    <a:pt x="273729" y="102051"/>
                    <a:pt x="260407" y="102051"/>
                  </a:cubicBezTo>
                  <a:lnTo>
                    <a:pt x="135859" y="102051"/>
                  </a:lnTo>
                  <a:cubicBezTo>
                    <a:pt x="126810" y="102051"/>
                    <a:pt x="121406" y="108461"/>
                    <a:pt x="121406" y="118139"/>
                  </a:cubicBezTo>
                  <a:cubicBezTo>
                    <a:pt x="121406" y="127816"/>
                    <a:pt x="126810" y="134225"/>
                    <a:pt x="135859" y="135231"/>
                  </a:cubicBezTo>
                  <a:lnTo>
                    <a:pt x="215539" y="145913"/>
                  </a:lnTo>
                  <a:cubicBezTo>
                    <a:pt x="265811" y="153455"/>
                    <a:pt x="298991" y="174820"/>
                    <a:pt x="298991" y="234643"/>
                  </a:cubicBezTo>
                  <a:lnTo>
                    <a:pt x="298991" y="290822"/>
                  </a:lnTo>
                  <a:cubicBezTo>
                    <a:pt x="298991" y="351776"/>
                    <a:pt x="257265" y="384955"/>
                    <a:pt x="188267" y="384955"/>
                  </a:cubicBezTo>
                  <a:lnTo>
                    <a:pt x="19354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C08C5F0-AF4C-2590-F51F-4A275A4C77EB}"/>
                </a:ext>
              </a:extLst>
            </p:cNvPr>
            <p:cNvSpPr/>
            <p:nvPr/>
          </p:nvSpPr>
          <p:spPr>
            <a:xfrm>
              <a:off x="12005003" y="7174821"/>
              <a:ext cx="332044" cy="401042"/>
            </a:xfrm>
            <a:custGeom>
              <a:avLst/>
              <a:gdLst>
                <a:gd name="connsiteX0" fmla="*/ 166273 w 332044"/>
                <a:gd name="connsiteY0" fmla="*/ 297860 h 401042"/>
                <a:gd name="connsiteX1" fmla="*/ 211141 w 332044"/>
                <a:gd name="connsiteY1" fmla="*/ 272724 h 401042"/>
                <a:gd name="connsiteX2" fmla="*/ 211141 w 332044"/>
                <a:gd name="connsiteY2" fmla="*/ 128947 h 401042"/>
                <a:gd name="connsiteX3" fmla="*/ 166273 w 332044"/>
                <a:gd name="connsiteY3" fmla="*/ 104314 h 401042"/>
                <a:gd name="connsiteX4" fmla="*/ 121406 w 332044"/>
                <a:gd name="connsiteY4" fmla="*/ 128947 h 401042"/>
                <a:gd name="connsiteX5" fmla="*/ 121406 w 332044"/>
                <a:gd name="connsiteY5" fmla="*/ 272724 h 401042"/>
                <a:gd name="connsiteX6" fmla="*/ 166273 w 332044"/>
                <a:gd name="connsiteY6" fmla="*/ 297860 h 401042"/>
                <a:gd name="connsiteX7" fmla="*/ 166273 w 332044"/>
                <a:gd name="connsiteY7" fmla="*/ 401043 h 401042"/>
                <a:gd name="connsiteX8" fmla="*/ 0 w 332044"/>
                <a:gd name="connsiteY8" fmla="*/ 291953 h 401042"/>
                <a:gd name="connsiteX9" fmla="*/ 0 w 332044"/>
                <a:gd name="connsiteY9" fmla="*/ 109593 h 401042"/>
                <a:gd name="connsiteX10" fmla="*/ 166273 w 332044"/>
                <a:gd name="connsiteY10" fmla="*/ 0 h 401042"/>
                <a:gd name="connsiteX11" fmla="*/ 332044 w 332044"/>
                <a:gd name="connsiteY11" fmla="*/ 109593 h 401042"/>
                <a:gd name="connsiteX12" fmla="*/ 332044 w 332044"/>
                <a:gd name="connsiteY12" fmla="*/ 291953 h 401042"/>
                <a:gd name="connsiteX13" fmla="*/ 166273 w 332044"/>
                <a:gd name="connsiteY13" fmla="*/ 401043 h 40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044" h="401042">
                  <a:moveTo>
                    <a:pt x="166273" y="297860"/>
                  </a:moveTo>
                  <a:cubicBezTo>
                    <a:pt x="205359" y="297860"/>
                    <a:pt x="211141" y="287177"/>
                    <a:pt x="211141" y="272724"/>
                  </a:cubicBezTo>
                  <a:lnTo>
                    <a:pt x="211141" y="128947"/>
                  </a:lnTo>
                  <a:cubicBezTo>
                    <a:pt x="211141" y="114997"/>
                    <a:pt x="205234" y="104314"/>
                    <a:pt x="166273" y="104314"/>
                  </a:cubicBezTo>
                  <a:cubicBezTo>
                    <a:pt x="127313" y="104314"/>
                    <a:pt x="121406" y="114997"/>
                    <a:pt x="121406" y="128947"/>
                  </a:cubicBezTo>
                  <a:lnTo>
                    <a:pt x="121406" y="272724"/>
                  </a:lnTo>
                  <a:cubicBezTo>
                    <a:pt x="121406" y="287177"/>
                    <a:pt x="127816" y="297860"/>
                    <a:pt x="166273" y="297860"/>
                  </a:cubicBezTo>
                  <a:moveTo>
                    <a:pt x="166273" y="401043"/>
                  </a:moveTo>
                  <a:cubicBezTo>
                    <a:pt x="32676" y="401043"/>
                    <a:pt x="0" y="357181"/>
                    <a:pt x="0" y="291953"/>
                  </a:cubicBezTo>
                  <a:lnTo>
                    <a:pt x="0" y="109593"/>
                  </a:lnTo>
                  <a:cubicBezTo>
                    <a:pt x="0" y="44365"/>
                    <a:pt x="32676" y="0"/>
                    <a:pt x="166273" y="0"/>
                  </a:cubicBezTo>
                  <a:cubicBezTo>
                    <a:pt x="299870" y="0"/>
                    <a:pt x="332044" y="44365"/>
                    <a:pt x="332044" y="109593"/>
                  </a:cubicBezTo>
                  <a:lnTo>
                    <a:pt x="332044" y="291953"/>
                  </a:lnTo>
                  <a:cubicBezTo>
                    <a:pt x="332044" y="357181"/>
                    <a:pt x="299996" y="401043"/>
                    <a:pt x="166273" y="401043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9BA708-A46A-E600-2298-0DF018F42CF5}"/>
                </a:ext>
              </a:extLst>
            </p:cNvPr>
            <p:cNvSpPr/>
            <p:nvPr/>
          </p:nvSpPr>
          <p:spPr>
            <a:xfrm>
              <a:off x="12395237" y="7182864"/>
              <a:ext cx="330410" cy="392999"/>
            </a:xfrm>
            <a:custGeom>
              <a:avLst/>
              <a:gdLst>
                <a:gd name="connsiteX0" fmla="*/ 165143 w 330410"/>
                <a:gd name="connsiteY0" fmla="*/ 392999 h 392999"/>
                <a:gd name="connsiteX1" fmla="*/ 0 w 330410"/>
                <a:gd name="connsiteY1" fmla="*/ 283910 h 392999"/>
                <a:gd name="connsiteX2" fmla="*/ 0 w 330410"/>
                <a:gd name="connsiteY2" fmla="*/ 19229 h 392999"/>
                <a:gd name="connsiteX3" fmla="*/ 19229 w 330410"/>
                <a:gd name="connsiteY3" fmla="*/ 0 h 392999"/>
                <a:gd name="connsiteX4" fmla="*/ 103182 w 330410"/>
                <a:gd name="connsiteY4" fmla="*/ 0 h 392999"/>
                <a:gd name="connsiteX5" fmla="*/ 122411 w 330410"/>
                <a:gd name="connsiteY5" fmla="*/ 19229 h 392999"/>
                <a:gd name="connsiteX6" fmla="*/ 122411 w 330410"/>
                <a:gd name="connsiteY6" fmla="*/ 263046 h 392999"/>
                <a:gd name="connsiteX7" fmla="*/ 166273 w 330410"/>
                <a:gd name="connsiteY7" fmla="*/ 288182 h 392999"/>
                <a:gd name="connsiteX8" fmla="*/ 210638 w 330410"/>
                <a:gd name="connsiteY8" fmla="*/ 263046 h 392999"/>
                <a:gd name="connsiteX9" fmla="*/ 210638 w 330410"/>
                <a:gd name="connsiteY9" fmla="*/ 19229 h 392999"/>
                <a:gd name="connsiteX10" fmla="*/ 229867 w 330410"/>
                <a:gd name="connsiteY10" fmla="*/ 0 h 392999"/>
                <a:gd name="connsiteX11" fmla="*/ 311182 w 330410"/>
                <a:gd name="connsiteY11" fmla="*/ 0 h 392999"/>
                <a:gd name="connsiteX12" fmla="*/ 330410 w 330410"/>
                <a:gd name="connsiteY12" fmla="*/ 19229 h 392999"/>
                <a:gd name="connsiteX13" fmla="*/ 330410 w 330410"/>
                <a:gd name="connsiteY13" fmla="*/ 283910 h 392999"/>
                <a:gd name="connsiteX14" fmla="*/ 165268 w 330410"/>
                <a:gd name="connsiteY14" fmla="*/ 392999 h 39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410" h="392999">
                  <a:moveTo>
                    <a:pt x="165143" y="392999"/>
                  </a:moveTo>
                  <a:cubicBezTo>
                    <a:pt x="32550" y="392999"/>
                    <a:pt x="0" y="349137"/>
                    <a:pt x="0" y="283910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103182" y="0"/>
                  </a:lnTo>
                  <a:cubicBezTo>
                    <a:pt x="116505" y="0"/>
                    <a:pt x="122411" y="5907"/>
                    <a:pt x="122411" y="19229"/>
                  </a:cubicBezTo>
                  <a:lnTo>
                    <a:pt x="122411" y="263046"/>
                  </a:lnTo>
                  <a:cubicBezTo>
                    <a:pt x="122411" y="277500"/>
                    <a:pt x="128821" y="288182"/>
                    <a:pt x="166273" y="288182"/>
                  </a:cubicBezTo>
                  <a:cubicBezTo>
                    <a:pt x="203725" y="288182"/>
                    <a:pt x="210638" y="277500"/>
                    <a:pt x="210638" y="263046"/>
                  </a:cubicBezTo>
                  <a:lnTo>
                    <a:pt x="210638" y="19229"/>
                  </a:lnTo>
                  <a:cubicBezTo>
                    <a:pt x="210638" y="5907"/>
                    <a:pt x="216043" y="0"/>
                    <a:pt x="229867" y="0"/>
                  </a:cubicBezTo>
                  <a:lnTo>
                    <a:pt x="311182" y="0"/>
                  </a:lnTo>
                  <a:cubicBezTo>
                    <a:pt x="324504" y="0"/>
                    <a:pt x="330410" y="5907"/>
                    <a:pt x="330410" y="19229"/>
                  </a:cubicBezTo>
                  <a:lnTo>
                    <a:pt x="330410" y="283910"/>
                  </a:lnTo>
                  <a:cubicBezTo>
                    <a:pt x="330410" y="349137"/>
                    <a:pt x="297860" y="392999"/>
                    <a:pt x="165268" y="392999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56F63F-AD94-EFE4-B1AF-4402E81F1F75}"/>
                </a:ext>
              </a:extLst>
            </p:cNvPr>
            <p:cNvSpPr/>
            <p:nvPr/>
          </p:nvSpPr>
          <p:spPr>
            <a:xfrm>
              <a:off x="12787607" y="7182990"/>
              <a:ext cx="329280" cy="384955"/>
            </a:xfrm>
            <a:custGeom>
              <a:avLst/>
              <a:gdLst>
                <a:gd name="connsiteX0" fmla="*/ 19229 w 329280"/>
                <a:gd name="connsiteY0" fmla="*/ 384830 h 384955"/>
                <a:gd name="connsiteX1" fmla="*/ 0 w 329280"/>
                <a:gd name="connsiteY1" fmla="*/ 365601 h 384955"/>
                <a:gd name="connsiteX2" fmla="*/ 0 w 329280"/>
                <a:gd name="connsiteY2" fmla="*/ 19229 h 384955"/>
                <a:gd name="connsiteX3" fmla="*/ 19229 w 329280"/>
                <a:gd name="connsiteY3" fmla="*/ 0 h 384955"/>
                <a:gd name="connsiteX4" fmla="*/ 74779 w 329280"/>
                <a:gd name="connsiteY4" fmla="*/ 0 h 384955"/>
                <a:gd name="connsiteX5" fmla="*/ 106324 w 329280"/>
                <a:gd name="connsiteY5" fmla="*/ 14453 h 384955"/>
                <a:gd name="connsiteX6" fmla="*/ 210009 w 329280"/>
                <a:gd name="connsiteY6" fmla="*/ 133095 h 384955"/>
                <a:gd name="connsiteX7" fmla="*/ 210009 w 329280"/>
                <a:gd name="connsiteY7" fmla="*/ 19229 h 384955"/>
                <a:gd name="connsiteX8" fmla="*/ 229239 w 329280"/>
                <a:gd name="connsiteY8" fmla="*/ 0 h 384955"/>
                <a:gd name="connsiteX9" fmla="*/ 310051 w 329280"/>
                <a:gd name="connsiteY9" fmla="*/ 0 h 384955"/>
                <a:gd name="connsiteX10" fmla="*/ 329280 w 329280"/>
                <a:gd name="connsiteY10" fmla="*/ 19229 h 384955"/>
                <a:gd name="connsiteX11" fmla="*/ 329280 w 329280"/>
                <a:gd name="connsiteY11" fmla="*/ 365601 h 384955"/>
                <a:gd name="connsiteX12" fmla="*/ 310051 w 329280"/>
                <a:gd name="connsiteY12" fmla="*/ 384830 h 384955"/>
                <a:gd name="connsiteX13" fmla="*/ 229239 w 329280"/>
                <a:gd name="connsiteY13" fmla="*/ 384830 h 384955"/>
                <a:gd name="connsiteX14" fmla="*/ 210009 w 329280"/>
                <a:gd name="connsiteY14" fmla="*/ 365601 h 384955"/>
                <a:gd name="connsiteX15" fmla="*/ 210009 w 329280"/>
                <a:gd name="connsiteY15" fmla="*/ 299870 h 384955"/>
                <a:gd name="connsiteX16" fmla="*/ 118642 w 329280"/>
                <a:gd name="connsiteY16" fmla="*/ 189273 h 384955"/>
                <a:gd name="connsiteX17" fmla="*/ 118642 w 329280"/>
                <a:gd name="connsiteY17" fmla="*/ 365726 h 384955"/>
                <a:gd name="connsiteX18" fmla="*/ 99413 w 329280"/>
                <a:gd name="connsiteY18" fmla="*/ 384955 h 384955"/>
                <a:gd name="connsiteX19" fmla="*/ 19229 w 329280"/>
                <a:gd name="connsiteY19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280" h="384955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74779" y="0"/>
                  </a:lnTo>
                  <a:cubicBezTo>
                    <a:pt x="88730" y="0"/>
                    <a:pt x="97276" y="3770"/>
                    <a:pt x="106324" y="14453"/>
                  </a:cubicBezTo>
                  <a:lnTo>
                    <a:pt x="210009" y="133095"/>
                  </a:lnTo>
                  <a:lnTo>
                    <a:pt x="210009" y="19229"/>
                  </a:lnTo>
                  <a:cubicBezTo>
                    <a:pt x="210009" y="5907"/>
                    <a:pt x="215918" y="0"/>
                    <a:pt x="229239" y="0"/>
                  </a:cubicBezTo>
                  <a:lnTo>
                    <a:pt x="310051" y="0"/>
                  </a:lnTo>
                  <a:cubicBezTo>
                    <a:pt x="323372" y="0"/>
                    <a:pt x="329280" y="5907"/>
                    <a:pt x="329280" y="19229"/>
                  </a:cubicBezTo>
                  <a:lnTo>
                    <a:pt x="329280" y="365601"/>
                  </a:lnTo>
                  <a:cubicBezTo>
                    <a:pt x="329280" y="378923"/>
                    <a:pt x="323372" y="384830"/>
                    <a:pt x="310051" y="384830"/>
                  </a:cubicBezTo>
                  <a:lnTo>
                    <a:pt x="229239" y="384830"/>
                  </a:lnTo>
                  <a:cubicBezTo>
                    <a:pt x="215918" y="384830"/>
                    <a:pt x="210009" y="378923"/>
                    <a:pt x="210009" y="365601"/>
                  </a:cubicBezTo>
                  <a:lnTo>
                    <a:pt x="210009" y="299870"/>
                  </a:lnTo>
                  <a:lnTo>
                    <a:pt x="118642" y="189273"/>
                  </a:lnTo>
                  <a:lnTo>
                    <a:pt x="118642" y="365726"/>
                  </a:lnTo>
                  <a:cubicBezTo>
                    <a:pt x="118642" y="379048"/>
                    <a:pt x="112734" y="384955"/>
                    <a:pt x="99413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DE1476-F1EC-EEA1-3B2F-3CF258DDC4CA}"/>
                </a:ext>
              </a:extLst>
            </p:cNvPr>
            <p:cNvSpPr/>
            <p:nvPr/>
          </p:nvSpPr>
          <p:spPr>
            <a:xfrm>
              <a:off x="13180228" y="7182990"/>
              <a:ext cx="330788" cy="384955"/>
            </a:xfrm>
            <a:custGeom>
              <a:avLst/>
              <a:gdLst>
                <a:gd name="connsiteX0" fmla="*/ 121407 w 330788"/>
                <a:gd name="connsiteY0" fmla="*/ 283784 h 384955"/>
                <a:gd name="connsiteX1" fmla="*/ 184999 w 330788"/>
                <a:gd name="connsiteY1" fmla="*/ 283784 h 384955"/>
                <a:gd name="connsiteX2" fmla="*/ 210135 w 330788"/>
                <a:gd name="connsiteY2" fmla="*/ 257642 h 384955"/>
                <a:gd name="connsiteX3" fmla="*/ 210135 w 330788"/>
                <a:gd name="connsiteY3" fmla="*/ 127690 h 384955"/>
                <a:gd name="connsiteX4" fmla="*/ 184999 w 330788"/>
                <a:gd name="connsiteY4" fmla="*/ 102051 h 384955"/>
                <a:gd name="connsiteX5" fmla="*/ 121407 w 330788"/>
                <a:gd name="connsiteY5" fmla="*/ 102051 h 384955"/>
                <a:gd name="connsiteX6" fmla="*/ 121407 w 330788"/>
                <a:gd name="connsiteY6" fmla="*/ 283784 h 384955"/>
                <a:gd name="connsiteX7" fmla="*/ 19229 w 330788"/>
                <a:gd name="connsiteY7" fmla="*/ 384830 h 384955"/>
                <a:gd name="connsiteX8" fmla="*/ 0 w 330788"/>
                <a:gd name="connsiteY8" fmla="*/ 365601 h 384955"/>
                <a:gd name="connsiteX9" fmla="*/ 0 w 330788"/>
                <a:gd name="connsiteY9" fmla="*/ 19229 h 384955"/>
                <a:gd name="connsiteX10" fmla="*/ 19229 w 330788"/>
                <a:gd name="connsiteY10" fmla="*/ 0 h 384955"/>
                <a:gd name="connsiteX11" fmla="*/ 199327 w 330788"/>
                <a:gd name="connsiteY11" fmla="*/ 0 h 384955"/>
                <a:gd name="connsiteX12" fmla="*/ 330789 w 330788"/>
                <a:gd name="connsiteY12" fmla="*/ 109089 h 384955"/>
                <a:gd name="connsiteX13" fmla="*/ 330789 w 330788"/>
                <a:gd name="connsiteY13" fmla="*/ 275866 h 384955"/>
                <a:gd name="connsiteX14" fmla="*/ 199327 w 330788"/>
                <a:gd name="connsiteY14" fmla="*/ 384955 h 384955"/>
                <a:gd name="connsiteX15" fmla="*/ 19229 w 330788"/>
                <a:gd name="connsiteY15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788" h="384955">
                  <a:moveTo>
                    <a:pt x="121407" y="283784"/>
                  </a:moveTo>
                  <a:lnTo>
                    <a:pt x="184999" y="283784"/>
                  </a:lnTo>
                  <a:cubicBezTo>
                    <a:pt x="202093" y="283784"/>
                    <a:pt x="210135" y="275740"/>
                    <a:pt x="210135" y="257642"/>
                  </a:cubicBezTo>
                  <a:lnTo>
                    <a:pt x="210135" y="127690"/>
                  </a:lnTo>
                  <a:cubicBezTo>
                    <a:pt x="210135" y="110095"/>
                    <a:pt x="202093" y="102051"/>
                    <a:pt x="184999" y="102051"/>
                  </a:cubicBezTo>
                  <a:lnTo>
                    <a:pt x="121407" y="102051"/>
                  </a:lnTo>
                  <a:lnTo>
                    <a:pt x="121407" y="283784"/>
                  </a:lnTo>
                  <a:close/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199327" y="0"/>
                  </a:lnTo>
                  <a:cubicBezTo>
                    <a:pt x="289188" y="0"/>
                    <a:pt x="330789" y="34688"/>
                    <a:pt x="330789" y="109089"/>
                  </a:cubicBezTo>
                  <a:lnTo>
                    <a:pt x="330789" y="275866"/>
                  </a:lnTo>
                  <a:cubicBezTo>
                    <a:pt x="330789" y="350142"/>
                    <a:pt x="289062" y="384955"/>
                    <a:pt x="199327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20CAFAD-5DC5-FFC4-2BD9-2BE27D298CA7}"/>
                </a:ext>
              </a:extLst>
            </p:cNvPr>
            <p:cNvSpPr/>
            <p:nvPr/>
          </p:nvSpPr>
          <p:spPr>
            <a:xfrm>
              <a:off x="13142525" y="6721245"/>
              <a:ext cx="322619" cy="322618"/>
            </a:xfrm>
            <a:custGeom>
              <a:avLst/>
              <a:gdLst>
                <a:gd name="connsiteX0" fmla="*/ 195054 w 322619"/>
                <a:gd name="connsiteY0" fmla="*/ 322618 h 322618"/>
                <a:gd name="connsiteX1" fmla="*/ 127690 w 322619"/>
                <a:gd name="connsiteY1" fmla="*/ 322618 h 322618"/>
                <a:gd name="connsiteX2" fmla="*/ 108084 w 322619"/>
                <a:gd name="connsiteY2" fmla="*/ 303012 h 322618"/>
                <a:gd name="connsiteX3" fmla="*/ 108084 w 322619"/>
                <a:gd name="connsiteY3" fmla="*/ 211769 h 322618"/>
                <a:gd name="connsiteX4" fmla="*/ 19607 w 322619"/>
                <a:gd name="connsiteY4" fmla="*/ 211769 h 322618"/>
                <a:gd name="connsiteX5" fmla="*/ 0 w 322619"/>
                <a:gd name="connsiteY5" fmla="*/ 192163 h 322618"/>
                <a:gd name="connsiteX6" fmla="*/ 0 w 322619"/>
                <a:gd name="connsiteY6" fmla="*/ 130329 h 322618"/>
                <a:gd name="connsiteX7" fmla="*/ 19607 w 322619"/>
                <a:gd name="connsiteY7" fmla="*/ 110723 h 322618"/>
                <a:gd name="connsiteX8" fmla="*/ 108084 w 322619"/>
                <a:gd name="connsiteY8" fmla="*/ 110723 h 322618"/>
                <a:gd name="connsiteX9" fmla="*/ 108084 w 322619"/>
                <a:gd name="connsiteY9" fmla="*/ 19480 h 322618"/>
                <a:gd name="connsiteX10" fmla="*/ 127690 w 322619"/>
                <a:gd name="connsiteY10" fmla="*/ 0 h 322618"/>
                <a:gd name="connsiteX11" fmla="*/ 195054 w 322619"/>
                <a:gd name="connsiteY11" fmla="*/ 0 h 322618"/>
                <a:gd name="connsiteX12" fmla="*/ 214535 w 322619"/>
                <a:gd name="connsiteY12" fmla="*/ 19480 h 322618"/>
                <a:gd name="connsiteX13" fmla="*/ 214535 w 322619"/>
                <a:gd name="connsiteY13" fmla="*/ 110723 h 322618"/>
                <a:gd name="connsiteX14" fmla="*/ 303012 w 322619"/>
                <a:gd name="connsiteY14" fmla="*/ 110723 h 322618"/>
                <a:gd name="connsiteX15" fmla="*/ 322619 w 322619"/>
                <a:gd name="connsiteY15" fmla="*/ 130329 h 322618"/>
                <a:gd name="connsiteX16" fmla="*/ 322619 w 322619"/>
                <a:gd name="connsiteY16" fmla="*/ 192163 h 322618"/>
                <a:gd name="connsiteX17" fmla="*/ 303012 w 322619"/>
                <a:gd name="connsiteY17" fmla="*/ 211769 h 322618"/>
                <a:gd name="connsiteX18" fmla="*/ 214535 w 322619"/>
                <a:gd name="connsiteY18" fmla="*/ 211769 h 322618"/>
                <a:gd name="connsiteX19" fmla="*/ 214535 w 322619"/>
                <a:gd name="connsiteY19" fmla="*/ 303012 h 322618"/>
                <a:gd name="connsiteX20" fmla="*/ 195054 w 322619"/>
                <a:gd name="connsiteY20" fmla="*/ 322618 h 32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2619" h="322618">
                  <a:moveTo>
                    <a:pt x="195054" y="322618"/>
                  </a:moveTo>
                  <a:lnTo>
                    <a:pt x="127690" y="322618"/>
                  </a:lnTo>
                  <a:cubicBezTo>
                    <a:pt x="113614" y="322618"/>
                    <a:pt x="108084" y="316586"/>
                    <a:pt x="108084" y="303012"/>
                  </a:cubicBezTo>
                  <a:lnTo>
                    <a:pt x="108084" y="211769"/>
                  </a:lnTo>
                  <a:lnTo>
                    <a:pt x="19607" y="211769"/>
                  </a:lnTo>
                  <a:cubicBezTo>
                    <a:pt x="6032" y="211769"/>
                    <a:pt x="0" y="206365"/>
                    <a:pt x="0" y="192163"/>
                  </a:cubicBezTo>
                  <a:lnTo>
                    <a:pt x="0" y="130329"/>
                  </a:lnTo>
                  <a:cubicBezTo>
                    <a:pt x="0" y="116756"/>
                    <a:pt x="6032" y="110723"/>
                    <a:pt x="19607" y="110723"/>
                  </a:cubicBezTo>
                  <a:lnTo>
                    <a:pt x="108084" y="110723"/>
                  </a:lnTo>
                  <a:lnTo>
                    <a:pt x="108084" y="19480"/>
                  </a:lnTo>
                  <a:cubicBezTo>
                    <a:pt x="108084" y="5907"/>
                    <a:pt x="113489" y="0"/>
                    <a:pt x="127690" y="0"/>
                  </a:cubicBezTo>
                  <a:lnTo>
                    <a:pt x="195054" y="0"/>
                  </a:lnTo>
                  <a:cubicBezTo>
                    <a:pt x="208627" y="0"/>
                    <a:pt x="214535" y="6032"/>
                    <a:pt x="214535" y="19480"/>
                  </a:cubicBezTo>
                  <a:lnTo>
                    <a:pt x="214535" y="110723"/>
                  </a:lnTo>
                  <a:lnTo>
                    <a:pt x="303012" y="110723"/>
                  </a:lnTo>
                  <a:cubicBezTo>
                    <a:pt x="316587" y="110723"/>
                    <a:pt x="322619" y="116127"/>
                    <a:pt x="322619" y="130329"/>
                  </a:cubicBezTo>
                  <a:lnTo>
                    <a:pt x="322619" y="192163"/>
                  </a:lnTo>
                  <a:cubicBezTo>
                    <a:pt x="322619" y="206239"/>
                    <a:pt x="316587" y="211769"/>
                    <a:pt x="303012" y="211769"/>
                  </a:cubicBezTo>
                  <a:lnTo>
                    <a:pt x="214535" y="211769"/>
                  </a:lnTo>
                  <a:lnTo>
                    <a:pt x="214535" y="303012"/>
                  </a:lnTo>
                  <a:cubicBezTo>
                    <a:pt x="214535" y="316586"/>
                    <a:pt x="209130" y="322618"/>
                    <a:pt x="195054" y="322618"/>
                  </a:cubicBezTo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7DC1BA0-4754-7B06-57DA-D614E337750D}"/>
                </a:ext>
              </a:extLst>
            </p:cNvPr>
            <p:cNvSpPr/>
            <p:nvPr/>
          </p:nvSpPr>
          <p:spPr>
            <a:xfrm>
              <a:off x="13701699" y="7174297"/>
              <a:ext cx="918938" cy="403576"/>
            </a:xfrm>
            <a:custGeom>
              <a:avLst/>
              <a:gdLst>
                <a:gd name="connsiteX0" fmla="*/ 907753 w 918938"/>
                <a:gd name="connsiteY0" fmla="*/ 403451 h 403576"/>
                <a:gd name="connsiteX1" fmla="*/ 896443 w 918938"/>
                <a:gd name="connsiteY1" fmla="*/ 392140 h 403576"/>
                <a:gd name="connsiteX2" fmla="*/ 896443 w 918938"/>
                <a:gd name="connsiteY2" fmla="*/ 359212 h 403576"/>
                <a:gd name="connsiteX3" fmla="*/ 690956 w 918938"/>
                <a:gd name="connsiteY3" fmla="*/ 96040 h 403576"/>
                <a:gd name="connsiteX4" fmla="*/ 680400 w 918938"/>
                <a:gd name="connsiteY4" fmla="*/ 92646 h 403576"/>
                <a:gd name="connsiteX5" fmla="*/ 627615 w 918938"/>
                <a:gd name="connsiteY5" fmla="*/ 9573 h 403576"/>
                <a:gd name="connsiteX6" fmla="*/ 640434 w 918938"/>
                <a:gd name="connsiteY6" fmla="*/ 147 h 403576"/>
                <a:gd name="connsiteX7" fmla="*/ 649860 w 918938"/>
                <a:gd name="connsiteY7" fmla="*/ 12966 h 403576"/>
                <a:gd name="connsiteX8" fmla="*/ 687564 w 918938"/>
                <a:gd name="connsiteY8" fmla="*/ 71281 h 403576"/>
                <a:gd name="connsiteX9" fmla="*/ 697869 w 918938"/>
                <a:gd name="connsiteY9" fmla="*/ 74674 h 403576"/>
                <a:gd name="connsiteX10" fmla="*/ 918938 w 918938"/>
                <a:gd name="connsiteY10" fmla="*/ 359338 h 403576"/>
                <a:gd name="connsiteX11" fmla="*/ 918938 w 918938"/>
                <a:gd name="connsiteY11" fmla="*/ 392266 h 403576"/>
                <a:gd name="connsiteX12" fmla="*/ 907629 w 918938"/>
                <a:gd name="connsiteY12" fmla="*/ 403577 h 403576"/>
                <a:gd name="connsiteX13" fmla="*/ 785341 w 918938"/>
                <a:gd name="connsiteY13" fmla="*/ 403451 h 403576"/>
                <a:gd name="connsiteX14" fmla="*/ 774032 w 918938"/>
                <a:gd name="connsiteY14" fmla="*/ 392140 h 403576"/>
                <a:gd name="connsiteX15" fmla="*/ 774032 w 918938"/>
                <a:gd name="connsiteY15" fmla="*/ 180245 h 403576"/>
                <a:gd name="connsiteX16" fmla="*/ 785341 w 918938"/>
                <a:gd name="connsiteY16" fmla="*/ 168934 h 403576"/>
                <a:gd name="connsiteX17" fmla="*/ 796653 w 918938"/>
                <a:gd name="connsiteY17" fmla="*/ 180245 h 403576"/>
                <a:gd name="connsiteX18" fmla="*/ 796653 w 918938"/>
                <a:gd name="connsiteY18" fmla="*/ 392140 h 403576"/>
                <a:gd name="connsiteX19" fmla="*/ 785341 w 918938"/>
                <a:gd name="connsiteY19" fmla="*/ 403451 h 403576"/>
                <a:gd name="connsiteX20" fmla="*/ 427911 w 918938"/>
                <a:gd name="connsiteY20" fmla="*/ 403326 h 403576"/>
                <a:gd name="connsiteX21" fmla="*/ 416599 w 918938"/>
                <a:gd name="connsiteY21" fmla="*/ 392014 h 403576"/>
                <a:gd name="connsiteX22" fmla="*/ 211114 w 918938"/>
                <a:gd name="connsiteY22" fmla="*/ 128842 h 403576"/>
                <a:gd name="connsiteX23" fmla="*/ 200557 w 918938"/>
                <a:gd name="connsiteY23" fmla="*/ 125449 h 403576"/>
                <a:gd name="connsiteX24" fmla="*/ 147771 w 918938"/>
                <a:gd name="connsiteY24" fmla="*/ 42249 h 403576"/>
                <a:gd name="connsiteX25" fmla="*/ 160591 w 918938"/>
                <a:gd name="connsiteY25" fmla="*/ 32823 h 403576"/>
                <a:gd name="connsiteX26" fmla="*/ 170017 w 918938"/>
                <a:gd name="connsiteY26" fmla="*/ 45643 h 403576"/>
                <a:gd name="connsiteX27" fmla="*/ 207720 w 918938"/>
                <a:gd name="connsiteY27" fmla="*/ 103958 h 403576"/>
                <a:gd name="connsiteX28" fmla="*/ 217901 w 918938"/>
                <a:gd name="connsiteY28" fmla="*/ 107351 h 403576"/>
                <a:gd name="connsiteX29" fmla="*/ 438970 w 918938"/>
                <a:gd name="connsiteY29" fmla="*/ 392014 h 403576"/>
                <a:gd name="connsiteX30" fmla="*/ 427659 w 918938"/>
                <a:gd name="connsiteY30" fmla="*/ 403326 h 403576"/>
                <a:gd name="connsiteX31" fmla="*/ 529083 w 918938"/>
                <a:gd name="connsiteY31" fmla="*/ 272619 h 403576"/>
                <a:gd name="connsiteX32" fmla="*/ 521039 w 918938"/>
                <a:gd name="connsiteY32" fmla="*/ 269351 h 403576"/>
                <a:gd name="connsiteX33" fmla="*/ 390333 w 918938"/>
                <a:gd name="connsiteY33" fmla="*/ 138645 h 403576"/>
                <a:gd name="connsiteX34" fmla="*/ 390333 w 918938"/>
                <a:gd name="connsiteY34" fmla="*/ 122684 h 403576"/>
                <a:gd name="connsiteX35" fmla="*/ 406294 w 918938"/>
                <a:gd name="connsiteY35" fmla="*/ 122684 h 403576"/>
                <a:gd name="connsiteX36" fmla="*/ 536999 w 918938"/>
                <a:gd name="connsiteY36" fmla="*/ 253390 h 403576"/>
                <a:gd name="connsiteX37" fmla="*/ 536999 w 918938"/>
                <a:gd name="connsiteY37" fmla="*/ 269351 h 403576"/>
                <a:gd name="connsiteX38" fmla="*/ 528957 w 918938"/>
                <a:gd name="connsiteY38" fmla="*/ 272619 h 403576"/>
                <a:gd name="connsiteX39" fmla="*/ 77391 w 918938"/>
                <a:gd name="connsiteY39" fmla="*/ 164032 h 403576"/>
                <a:gd name="connsiteX40" fmla="*/ 4246 w 918938"/>
                <a:gd name="connsiteY40" fmla="*/ 141536 h 403576"/>
                <a:gd name="connsiteX41" fmla="*/ 2487 w 918938"/>
                <a:gd name="connsiteY41" fmla="*/ 125700 h 403576"/>
                <a:gd name="connsiteX42" fmla="*/ 18322 w 918938"/>
                <a:gd name="connsiteY42" fmla="*/ 123815 h 403576"/>
                <a:gd name="connsiteX43" fmla="*/ 18322 w 918938"/>
                <a:gd name="connsiteY43" fmla="*/ 123815 h 403576"/>
                <a:gd name="connsiteX44" fmla="*/ 145007 w 918938"/>
                <a:gd name="connsiteY44" fmla="*/ 122810 h 403576"/>
                <a:gd name="connsiteX45" fmla="*/ 160339 w 918938"/>
                <a:gd name="connsiteY45" fmla="*/ 127334 h 403576"/>
                <a:gd name="connsiteX46" fmla="*/ 155815 w 918938"/>
                <a:gd name="connsiteY46" fmla="*/ 142667 h 403576"/>
                <a:gd name="connsiteX47" fmla="*/ 77517 w 918938"/>
                <a:gd name="connsiteY47" fmla="*/ 164158 h 403576"/>
                <a:gd name="connsiteX48" fmla="*/ 556229 w 918938"/>
                <a:gd name="connsiteY48" fmla="*/ 128968 h 403576"/>
                <a:gd name="connsiteX49" fmla="*/ 469761 w 918938"/>
                <a:gd name="connsiteY49" fmla="*/ 107351 h 403576"/>
                <a:gd name="connsiteX50" fmla="*/ 465740 w 918938"/>
                <a:gd name="connsiteY50" fmla="*/ 91892 h 403576"/>
                <a:gd name="connsiteX51" fmla="*/ 481198 w 918938"/>
                <a:gd name="connsiteY51" fmla="*/ 87871 h 403576"/>
                <a:gd name="connsiteX52" fmla="*/ 628871 w 918938"/>
                <a:gd name="connsiteY52" fmla="*/ 87745 h 403576"/>
                <a:gd name="connsiteX53" fmla="*/ 644204 w 918938"/>
                <a:gd name="connsiteY53" fmla="*/ 92270 h 403576"/>
                <a:gd name="connsiteX54" fmla="*/ 639680 w 918938"/>
                <a:gd name="connsiteY54" fmla="*/ 107602 h 403576"/>
                <a:gd name="connsiteX55" fmla="*/ 556229 w 918938"/>
                <a:gd name="connsiteY55" fmla="*/ 128968 h 40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18938" h="403576">
                  <a:moveTo>
                    <a:pt x="907753" y="403451"/>
                  </a:moveTo>
                  <a:cubicBezTo>
                    <a:pt x="901469" y="403451"/>
                    <a:pt x="896443" y="398424"/>
                    <a:pt x="896443" y="392140"/>
                  </a:cubicBezTo>
                  <a:lnTo>
                    <a:pt x="896443" y="359212"/>
                  </a:lnTo>
                  <a:cubicBezTo>
                    <a:pt x="896443" y="162272"/>
                    <a:pt x="752539" y="115897"/>
                    <a:pt x="690956" y="96040"/>
                  </a:cubicBezTo>
                  <a:cubicBezTo>
                    <a:pt x="687061" y="94783"/>
                    <a:pt x="683542" y="93652"/>
                    <a:pt x="680400" y="92646"/>
                  </a:cubicBezTo>
                  <a:cubicBezTo>
                    <a:pt x="631134" y="75931"/>
                    <a:pt x="624347" y="30938"/>
                    <a:pt x="627615" y="9573"/>
                  </a:cubicBezTo>
                  <a:cubicBezTo>
                    <a:pt x="628620" y="3415"/>
                    <a:pt x="634401" y="-859"/>
                    <a:pt x="640434" y="147"/>
                  </a:cubicBezTo>
                  <a:cubicBezTo>
                    <a:pt x="646593" y="1027"/>
                    <a:pt x="650865" y="6807"/>
                    <a:pt x="649860" y="12966"/>
                  </a:cubicBezTo>
                  <a:cubicBezTo>
                    <a:pt x="649609" y="14977"/>
                    <a:pt x="644204" y="56702"/>
                    <a:pt x="687564" y="71281"/>
                  </a:cubicBezTo>
                  <a:cubicBezTo>
                    <a:pt x="690580" y="72286"/>
                    <a:pt x="694098" y="73418"/>
                    <a:pt x="697869" y="74674"/>
                  </a:cubicBezTo>
                  <a:cubicBezTo>
                    <a:pt x="758322" y="94155"/>
                    <a:pt x="918938" y="146060"/>
                    <a:pt x="918938" y="359338"/>
                  </a:cubicBezTo>
                  <a:lnTo>
                    <a:pt x="918938" y="392266"/>
                  </a:lnTo>
                  <a:cubicBezTo>
                    <a:pt x="918938" y="398550"/>
                    <a:pt x="913913" y="403577"/>
                    <a:pt x="907629" y="403577"/>
                  </a:cubicBezTo>
                  <a:close/>
                  <a:moveTo>
                    <a:pt x="785341" y="403451"/>
                  </a:moveTo>
                  <a:cubicBezTo>
                    <a:pt x="779057" y="403451"/>
                    <a:pt x="774032" y="398424"/>
                    <a:pt x="774032" y="392140"/>
                  </a:cubicBezTo>
                  <a:lnTo>
                    <a:pt x="774032" y="180245"/>
                  </a:lnTo>
                  <a:cubicBezTo>
                    <a:pt x="774032" y="173961"/>
                    <a:pt x="779057" y="168934"/>
                    <a:pt x="785341" y="168934"/>
                  </a:cubicBezTo>
                  <a:cubicBezTo>
                    <a:pt x="791625" y="168934"/>
                    <a:pt x="796653" y="173961"/>
                    <a:pt x="796653" y="180245"/>
                  </a:cubicBezTo>
                  <a:lnTo>
                    <a:pt x="796653" y="392140"/>
                  </a:lnTo>
                  <a:cubicBezTo>
                    <a:pt x="796653" y="398424"/>
                    <a:pt x="791625" y="403451"/>
                    <a:pt x="785341" y="403451"/>
                  </a:cubicBezTo>
                  <a:close/>
                  <a:moveTo>
                    <a:pt x="427911" y="403326"/>
                  </a:moveTo>
                  <a:cubicBezTo>
                    <a:pt x="421627" y="403326"/>
                    <a:pt x="416599" y="398298"/>
                    <a:pt x="416599" y="392014"/>
                  </a:cubicBezTo>
                  <a:cubicBezTo>
                    <a:pt x="416599" y="195075"/>
                    <a:pt x="272571" y="148574"/>
                    <a:pt x="211114" y="128842"/>
                  </a:cubicBezTo>
                  <a:cubicBezTo>
                    <a:pt x="207217" y="127586"/>
                    <a:pt x="203699" y="126454"/>
                    <a:pt x="200557" y="125449"/>
                  </a:cubicBezTo>
                  <a:cubicBezTo>
                    <a:pt x="151291" y="108734"/>
                    <a:pt x="144503" y="63740"/>
                    <a:pt x="147771" y="42249"/>
                  </a:cubicBezTo>
                  <a:cubicBezTo>
                    <a:pt x="148778" y="36091"/>
                    <a:pt x="154432" y="31818"/>
                    <a:pt x="160591" y="32823"/>
                  </a:cubicBezTo>
                  <a:cubicBezTo>
                    <a:pt x="166749" y="33829"/>
                    <a:pt x="170897" y="39484"/>
                    <a:pt x="170017" y="45643"/>
                  </a:cubicBezTo>
                  <a:cubicBezTo>
                    <a:pt x="169765" y="47653"/>
                    <a:pt x="164362" y="89379"/>
                    <a:pt x="207720" y="103958"/>
                  </a:cubicBezTo>
                  <a:cubicBezTo>
                    <a:pt x="210737" y="104963"/>
                    <a:pt x="214256" y="106094"/>
                    <a:pt x="217901" y="107351"/>
                  </a:cubicBezTo>
                  <a:cubicBezTo>
                    <a:pt x="278352" y="126832"/>
                    <a:pt x="438970" y="178736"/>
                    <a:pt x="438970" y="392014"/>
                  </a:cubicBezTo>
                  <a:cubicBezTo>
                    <a:pt x="438970" y="398298"/>
                    <a:pt x="433943" y="403326"/>
                    <a:pt x="427659" y="403326"/>
                  </a:cubicBezTo>
                  <a:close/>
                  <a:moveTo>
                    <a:pt x="529083" y="272619"/>
                  </a:moveTo>
                  <a:cubicBezTo>
                    <a:pt x="526191" y="272619"/>
                    <a:pt x="523301" y="271488"/>
                    <a:pt x="521039" y="269351"/>
                  </a:cubicBezTo>
                  <a:lnTo>
                    <a:pt x="390333" y="138645"/>
                  </a:lnTo>
                  <a:cubicBezTo>
                    <a:pt x="385934" y="134246"/>
                    <a:pt x="385934" y="127082"/>
                    <a:pt x="390333" y="122684"/>
                  </a:cubicBezTo>
                  <a:cubicBezTo>
                    <a:pt x="394731" y="118285"/>
                    <a:pt x="401894" y="118285"/>
                    <a:pt x="406294" y="122684"/>
                  </a:cubicBezTo>
                  <a:lnTo>
                    <a:pt x="536999" y="253390"/>
                  </a:lnTo>
                  <a:cubicBezTo>
                    <a:pt x="541399" y="257789"/>
                    <a:pt x="541399" y="264953"/>
                    <a:pt x="536999" y="269351"/>
                  </a:cubicBezTo>
                  <a:cubicBezTo>
                    <a:pt x="534738" y="271614"/>
                    <a:pt x="531847" y="272619"/>
                    <a:pt x="528957" y="272619"/>
                  </a:cubicBezTo>
                  <a:close/>
                  <a:moveTo>
                    <a:pt x="77391" y="164032"/>
                  </a:moveTo>
                  <a:cubicBezTo>
                    <a:pt x="33278" y="164032"/>
                    <a:pt x="5880" y="142918"/>
                    <a:pt x="4246" y="141536"/>
                  </a:cubicBezTo>
                  <a:cubicBezTo>
                    <a:pt x="-655" y="137640"/>
                    <a:pt x="-1410" y="130602"/>
                    <a:pt x="2487" y="125700"/>
                  </a:cubicBezTo>
                  <a:cubicBezTo>
                    <a:pt x="6382" y="120798"/>
                    <a:pt x="13421" y="119919"/>
                    <a:pt x="18322" y="123815"/>
                  </a:cubicBezTo>
                  <a:lnTo>
                    <a:pt x="18322" y="123815"/>
                  </a:lnTo>
                  <a:cubicBezTo>
                    <a:pt x="20458" y="125449"/>
                    <a:pt x="70354" y="163278"/>
                    <a:pt x="145007" y="122810"/>
                  </a:cubicBezTo>
                  <a:cubicBezTo>
                    <a:pt x="150536" y="119794"/>
                    <a:pt x="157323" y="121930"/>
                    <a:pt x="160339" y="127334"/>
                  </a:cubicBezTo>
                  <a:cubicBezTo>
                    <a:pt x="163355" y="132864"/>
                    <a:pt x="161345" y="139650"/>
                    <a:pt x="155815" y="142667"/>
                  </a:cubicBezTo>
                  <a:cubicBezTo>
                    <a:pt x="126280" y="158754"/>
                    <a:pt x="99762" y="164158"/>
                    <a:pt x="77517" y="164158"/>
                  </a:cubicBezTo>
                  <a:close/>
                  <a:moveTo>
                    <a:pt x="556229" y="128968"/>
                  </a:moveTo>
                  <a:cubicBezTo>
                    <a:pt x="507339" y="128968"/>
                    <a:pt x="471898" y="108608"/>
                    <a:pt x="469761" y="107351"/>
                  </a:cubicBezTo>
                  <a:cubicBezTo>
                    <a:pt x="464358" y="104209"/>
                    <a:pt x="462598" y="97297"/>
                    <a:pt x="465740" y="91892"/>
                  </a:cubicBezTo>
                  <a:cubicBezTo>
                    <a:pt x="468882" y="86488"/>
                    <a:pt x="475794" y="84729"/>
                    <a:pt x="481198" y="87871"/>
                  </a:cubicBezTo>
                  <a:cubicBezTo>
                    <a:pt x="484089" y="89504"/>
                    <a:pt x="553212" y="128842"/>
                    <a:pt x="628871" y="87745"/>
                  </a:cubicBezTo>
                  <a:cubicBezTo>
                    <a:pt x="634401" y="84729"/>
                    <a:pt x="641188" y="86865"/>
                    <a:pt x="644204" y="92270"/>
                  </a:cubicBezTo>
                  <a:cubicBezTo>
                    <a:pt x="647220" y="97800"/>
                    <a:pt x="645210" y="104586"/>
                    <a:pt x="639680" y="107602"/>
                  </a:cubicBezTo>
                  <a:cubicBezTo>
                    <a:pt x="610145" y="123690"/>
                    <a:pt x="581364" y="128968"/>
                    <a:pt x="556229" y="128968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50948E3-8A13-F7CC-300D-8C21E92B95CD}"/>
                </a:ext>
              </a:extLst>
            </p:cNvPr>
            <p:cNvSpPr/>
            <p:nvPr/>
          </p:nvSpPr>
          <p:spPr>
            <a:xfrm>
              <a:off x="14172842" y="6743867"/>
              <a:ext cx="164515" cy="110220"/>
            </a:xfrm>
            <a:custGeom>
              <a:avLst/>
              <a:gdLst>
                <a:gd name="connsiteX0" fmla="*/ 153204 w 164515"/>
                <a:gd name="connsiteY0" fmla="*/ 110221 h 110220"/>
                <a:gd name="connsiteX1" fmla="*/ 141892 w 164515"/>
                <a:gd name="connsiteY1" fmla="*/ 98909 h 110220"/>
                <a:gd name="connsiteX2" fmla="*/ 141892 w 164515"/>
                <a:gd name="connsiteY2" fmla="*/ 11311 h 110220"/>
                <a:gd name="connsiteX3" fmla="*/ 153204 w 164515"/>
                <a:gd name="connsiteY3" fmla="*/ 0 h 110220"/>
                <a:gd name="connsiteX4" fmla="*/ 164515 w 164515"/>
                <a:gd name="connsiteY4" fmla="*/ 11311 h 110220"/>
                <a:gd name="connsiteX5" fmla="*/ 164515 w 164515"/>
                <a:gd name="connsiteY5" fmla="*/ 98909 h 110220"/>
                <a:gd name="connsiteX6" fmla="*/ 153204 w 164515"/>
                <a:gd name="connsiteY6" fmla="*/ 110221 h 110220"/>
                <a:gd name="connsiteX7" fmla="*/ 11311 w 164515"/>
                <a:gd name="connsiteY7" fmla="*/ 110221 h 110220"/>
                <a:gd name="connsiteX8" fmla="*/ 0 w 164515"/>
                <a:gd name="connsiteY8" fmla="*/ 98909 h 110220"/>
                <a:gd name="connsiteX9" fmla="*/ 0 w 164515"/>
                <a:gd name="connsiteY9" fmla="*/ 11311 h 110220"/>
                <a:gd name="connsiteX10" fmla="*/ 11311 w 164515"/>
                <a:gd name="connsiteY10" fmla="*/ 0 h 110220"/>
                <a:gd name="connsiteX11" fmla="*/ 22623 w 164515"/>
                <a:gd name="connsiteY11" fmla="*/ 11311 h 110220"/>
                <a:gd name="connsiteX12" fmla="*/ 22623 w 164515"/>
                <a:gd name="connsiteY12" fmla="*/ 98909 h 110220"/>
                <a:gd name="connsiteX13" fmla="*/ 11311 w 164515"/>
                <a:gd name="connsiteY13" fmla="*/ 110221 h 1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515" h="110220">
                  <a:moveTo>
                    <a:pt x="153204" y="110221"/>
                  </a:moveTo>
                  <a:cubicBezTo>
                    <a:pt x="146920" y="110221"/>
                    <a:pt x="141892" y="105193"/>
                    <a:pt x="141892" y="98909"/>
                  </a:cubicBezTo>
                  <a:lnTo>
                    <a:pt x="141892" y="11311"/>
                  </a:lnTo>
                  <a:cubicBezTo>
                    <a:pt x="141892" y="5027"/>
                    <a:pt x="146920" y="0"/>
                    <a:pt x="153204" y="0"/>
                  </a:cubicBezTo>
                  <a:cubicBezTo>
                    <a:pt x="159488" y="0"/>
                    <a:pt x="164515" y="5027"/>
                    <a:pt x="164515" y="11311"/>
                  </a:cubicBezTo>
                  <a:lnTo>
                    <a:pt x="164515" y="98909"/>
                  </a:lnTo>
                  <a:cubicBezTo>
                    <a:pt x="164515" y="105193"/>
                    <a:pt x="159488" y="110221"/>
                    <a:pt x="153204" y="110221"/>
                  </a:cubicBezTo>
                  <a:close/>
                  <a:moveTo>
                    <a:pt x="11311" y="110221"/>
                  </a:moveTo>
                  <a:cubicBezTo>
                    <a:pt x="5027" y="110221"/>
                    <a:pt x="0" y="105193"/>
                    <a:pt x="0" y="98909"/>
                  </a:cubicBezTo>
                  <a:lnTo>
                    <a:pt x="0" y="11311"/>
                  </a:lnTo>
                  <a:cubicBezTo>
                    <a:pt x="0" y="5027"/>
                    <a:pt x="5027" y="0"/>
                    <a:pt x="11311" y="0"/>
                  </a:cubicBezTo>
                  <a:cubicBezTo>
                    <a:pt x="17595" y="0"/>
                    <a:pt x="22623" y="5027"/>
                    <a:pt x="22623" y="11311"/>
                  </a:cubicBezTo>
                  <a:lnTo>
                    <a:pt x="22623" y="98909"/>
                  </a:lnTo>
                  <a:cubicBezTo>
                    <a:pt x="22623" y="105193"/>
                    <a:pt x="17595" y="110221"/>
                    <a:pt x="11311" y="110221"/>
                  </a:cubicBez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51A723B-4333-697F-82D7-7358D257999D}"/>
                </a:ext>
              </a:extLst>
            </p:cNvPr>
            <p:cNvSpPr/>
            <p:nvPr/>
          </p:nvSpPr>
          <p:spPr>
            <a:xfrm>
              <a:off x="13618007" y="7041959"/>
              <a:ext cx="328255" cy="155358"/>
            </a:xfrm>
            <a:custGeom>
              <a:avLst/>
              <a:gdLst>
                <a:gd name="connsiteX0" fmla="*/ 164225 w 328255"/>
                <a:gd name="connsiteY0" fmla="*/ 155359 h 155358"/>
                <a:gd name="connsiteX1" fmla="*/ 465 w 328255"/>
                <a:gd name="connsiteY1" fmla="*/ 14850 h 155358"/>
                <a:gd name="connsiteX2" fmla="*/ 8005 w 328255"/>
                <a:gd name="connsiteY2" fmla="*/ 774 h 155358"/>
                <a:gd name="connsiteX3" fmla="*/ 22083 w 328255"/>
                <a:gd name="connsiteY3" fmla="*/ 8314 h 155358"/>
                <a:gd name="connsiteX4" fmla="*/ 164225 w 328255"/>
                <a:gd name="connsiteY4" fmla="*/ 132737 h 155358"/>
                <a:gd name="connsiteX5" fmla="*/ 306243 w 328255"/>
                <a:gd name="connsiteY5" fmla="*/ 7937 h 155358"/>
                <a:gd name="connsiteX6" fmla="*/ 320319 w 328255"/>
                <a:gd name="connsiteY6" fmla="*/ 522 h 155358"/>
                <a:gd name="connsiteX7" fmla="*/ 327734 w 328255"/>
                <a:gd name="connsiteY7" fmla="*/ 14598 h 155358"/>
                <a:gd name="connsiteX8" fmla="*/ 164099 w 328255"/>
                <a:gd name="connsiteY8" fmla="*/ 155233 h 15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255" h="155358">
                  <a:moveTo>
                    <a:pt x="164225" y="155359"/>
                  </a:moveTo>
                  <a:cubicBezTo>
                    <a:pt x="91582" y="155359"/>
                    <a:pt x="25726" y="98929"/>
                    <a:pt x="465" y="14850"/>
                  </a:cubicBezTo>
                  <a:cubicBezTo>
                    <a:pt x="-1295" y="8942"/>
                    <a:pt x="2099" y="2533"/>
                    <a:pt x="8005" y="774"/>
                  </a:cubicBezTo>
                  <a:cubicBezTo>
                    <a:pt x="14039" y="-986"/>
                    <a:pt x="20323" y="2407"/>
                    <a:pt x="22083" y="8314"/>
                  </a:cubicBezTo>
                  <a:cubicBezTo>
                    <a:pt x="44452" y="82716"/>
                    <a:pt x="101637" y="132737"/>
                    <a:pt x="164225" y="132737"/>
                  </a:cubicBezTo>
                  <a:cubicBezTo>
                    <a:pt x="226813" y="132737"/>
                    <a:pt x="283243" y="82590"/>
                    <a:pt x="306243" y="7937"/>
                  </a:cubicBezTo>
                  <a:cubicBezTo>
                    <a:pt x="308127" y="2030"/>
                    <a:pt x="314287" y="-1363"/>
                    <a:pt x="320319" y="522"/>
                  </a:cubicBezTo>
                  <a:cubicBezTo>
                    <a:pt x="326226" y="2407"/>
                    <a:pt x="329619" y="8691"/>
                    <a:pt x="327734" y="14598"/>
                  </a:cubicBezTo>
                  <a:cubicBezTo>
                    <a:pt x="301719" y="98677"/>
                    <a:pt x="235987" y="155233"/>
                    <a:pt x="164099" y="155233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6EAEA05-7300-6846-E733-3792F2E28404}"/>
                </a:ext>
              </a:extLst>
            </p:cNvPr>
            <p:cNvSpPr/>
            <p:nvPr/>
          </p:nvSpPr>
          <p:spPr>
            <a:xfrm>
              <a:off x="13623247" y="6918436"/>
              <a:ext cx="312709" cy="129951"/>
            </a:xfrm>
            <a:custGeom>
              <a:avLst/>
              <a:gdLst>
                <a:gd name="connsiteX0" fmla="*/ 312564 w 312709"/>
                <a:gd name="connsiteY0" fmla="*/ 26518 h 129951"/>
                <a:gd name="connsiteX1" fmla="*/ 297609 w 312709"/>
                <a:gd name="connsiteY1" fmla="*/ 10682 h 129951"/>
                <a:gd name="connsiteX2" fmla="*/ 294969 w 312709"/>
                <a:gd name="connsiteY2" fmla="*/ 10306 h 129951"/>
                <a:gd name="connsiteX3" fmla="*/ 277501 w 312709"/>
                <a:gd name="connsiteY3" fmla="*/ 7918 h 129951"/>
                <a:gd name="connsiteX4" fmla="*/ 248594 w 312709"/>
                <a:gd name="connsiteY4" fmla="*/ 4650 h 129951"/>
                <a:gd name="connsiteX5" fmla="*/ 214911 w 312709"/>
                <a:gd name="connsiteY5" fmla="*/ 1885 h 129951"/>
                <a:gd name="connsiteX6" fmla="*/ 191159 w 312709"/>
                <a:gd name="connsiteY6" fmla="*/ 628 h 129951"/>
                <a:gd name="connsiteX7" fmla="*/ 165897 w 312709"/>
                <a:gd name="connsiteY7" fmla="*/ 0 h 129951"/>
                <a:gd name="connsiteX8" fmla="*/ 129828 w 312709"/>
                <a:gd name="connsiteY8" fmla="*/ 377 h 129951"/>
                <a:gd name="connsiteX9" fmla="*/ 111729 w 312709"/>
                <a:gd name="connsiteY9" fmla="*/ 1005 h 129951"/>
                <a:gd name="connsiteX10" fmla="*/ 84206 w 312709"/>
                <a:gd name="connsiteY10" fmla="*/ 2765 h 129951"/>
                <a:gd name="connsiteX11" fmla="*/ 62212 w 312709"/>
                <a:gd name="connsiteY11" fmla="*/ 4650 h 129951"/>
                <a:gd name="connsiteX12" fmla="*/ 37955 w 312709"/>
                <a:gd name="connsiteY12" fmla="*/ 7415 h 129951"/>
                <a:gd name="connsiteX13" fmla="*/ 15584 w 312709"/>
                <a:gd name="connsiteY13" fmla="*/ 10557 h 129951"/>
                <a:gd name="connsiteX14" fmla="*/ 0 w 312709"/>
                <a:gd name="connsiteY14" fmla="*/ 27272 h 129951"/>
                <a:gd name="connsiteX15" fmla="*/ 0 w 312709"/>
                <a:gd name="connsiteY15" fmla="*/ 75408 h 129951"/>
                <a:gd name="connsiteX16" fmla="*/ 4650 w 312709"/>
                <a:gd name="connsiteY16" fmla="*/ 97150 h 129951"/>
                <a:gd name="connsiteX17" fmla="*/ 38584 w 312709"/>
                <a:gd name="connsiteY17" fmla="*/ 125930 h 129951"/>
                <a:gd name="connsiteX18" fmla="*/ 71638 w 312709"/>
                <a:gd name="connsiteY18" fmla="*/ 129324 h 129951"/>
                <a:gd name="connsiteX19" fmla="*/ 108587 w 312709"/>
                <a:gd name="connsiteY19" fmla="*/ 118013 h 129951"/>
                <a:gd name="connsiteX20" fmla="*/ 130078 w 312709"/>
                <a:gd name="connsiteY20" fmla="*/ 104690 h 129951"/>
                <a:gd name="connsiteX21" fmla="*/ 131963 w 312709"/>
                <a:gd name="connsiteY21" fmla="*/ 103434 h 129951"/>
                <a:gd name="connsiteX22" fmla="*/ 152826 w 312709"/>
                <a:gd name="connsiteY22" fmla="*/ 96019 h 129951"/>
                <a:gd name="connsiteX23" fmla="*/ 176580 w 312709"/>
                <a:gd name="connsiteY23" fmla="*/ 101046 h 129951"/>
                <a:gd name="connsiteX24" fmla="*/ 194929 w 312709"/>
                <a:gd name="connsiteY24" fmla="*/ 112608 h 129951"/>
                <a:gd name="connsiteX25" fmla="*/ 218053 w 312709"/>
                <a:gd name="connsiteY25" fmla="*/ 124548 h 129951"/>
                <a:gd name="connsiteX26" fmla="*/ 249097 w 312709"/>
                <a:gd name="connsiteY26" fmla="*/ 129952 h 129951"/>
                <a:gd name="connsiteX27" fmla="*/ 264304 w 312709"/>
                <a:gd name="connsiteY27" fmla="*/ 128570 h 129951"/>
                <a:gd name="connsiteX28" fmla="*/ 294090 w 312709"/>
                <a:gd name="connsiteY28" fmla="*/ 115248 h 129951"/>
                <a:gd name="connsiteX29" fmla="*/ 312564 w 312709"/>
                <a:gd name="connsiteY29" fmla="*/ 77041 h 129951"/>
                <a:gd name="connsiteX30" fmla="*/ 312564 w 312709"/>
                <a:gd name="connsiteY30" fmla="*/ 38709 h 129951"/>
                <a:gd name="connsiteX31" fmla="*/ 312564 w 312709"/>
                <a:gd name="connsiteY31" fmla="*/ 26644 h 129951"/>
                <a:gd name="connsiteX32" fmla="*/ 148050 w 312709"/>
                <a:gd name="connsiteY32" fmla="*/ 19229 h 129951"/>
                <a:gd name="connsiteX33" fmla="*/ 150941 w 312709"/>
                <a:gd name="connsiteY33" fmla="*/ 19229 h 129951"/>
                <a:gd name="connsiteX34" fmla="*/ 154586 w 312709"/>
                <a:gd name="connsiteY34" fmla="*/ 19229 h 129951"/>
                <a:gd name="connsiteX35" fmla="*/ 154586 w 312709"/>
                <a:gd name="connsiteY35" fmla="*/ 19229 h 129951"/>
                <a:gd name="connsiteX36" fmla="*/ 161122 w 312709"/>
                <a:gd name="connsiteY36" fmla="*/ 19229 h 129951"/>
                <a:gd name="connsiteX37" fmla="*/ 185125 w 312709"/>
                <a:gd name="connsiteY37" fmla="*/ 19732 h 129951"/>
                <a:gd name="connsiteX38" fmla="*/ 219437 w 312709"/>
                <a:gd name="connsiteY38" fmla="*/ 21491 h 129951"/>
                <a:gd name="connsiteX39" fmla="*/ 247463 w 312709"/>
                <a:gd name="connsiteY39" fmla="*/ 23754 h 129951"/>
                <a:gd name="connsiteX40" fmla="*/ 267194 w 312709"/>
                <a:gd name="connsiteY40" fmla="*/ 26016 h 129951"/>
                <a:gd name="connsiteX41" fmla="*/ 275741 w 312709"/>
                <a:gd name="connsiteY41" fmla="*/ 27021 h 129951"/>
                <a:gd name="connsiteX42" fmla="*/ 280014 w 312709"/>
                <a:gd name="connsiteY42" fmla="*/ 27650 h 129951"/>
                <a:gd name="connsiteX43" fmla="*/ 291953 w 312709"/>
                <a:gd name="connsiteY43" fmla="*/ 40972 h 129951"/>
                <a:gd name="connsiteX44" fmla="*/ 291953 w 312709"/>
                <a:gd name="connsiteY44" fmla="*/ 50523 h 129951"/>
                <a:gd name="connsiteX45" fmla="*/ 291953 w 312709"/>
                <a:gd name="connsiteY45" fmla="*/ 72768 h 129951"/>
                <a:gd name="connsiteX46" fmla="*/ 283910 w 312709"/>
                <a:gd name="connsiteY46" fmla="*/ 95642 h 129951"/>
                <a:gd name="connsiteX47" fmla="*/ 258020 w 312709"/>
                <a:gd name="connsiteY47" fmla="*/ 109718 h 129951"/>
                <a:gd name="connsiteX48" fmla="*/ 214661 w 312709"/>
                <a:gd name="connsiteY48" fmla="*/ 102051 h 129951"/>
                <a:gd name="connsiteX49" fmla="*/ 203851 w 312709"/>
                <a:gd name="connsiteY49" fmla="*/ 95390 h 129951"/>
                <a:gd name="connsiteX50" fmla="*/ 197191 w 312709"/>
                <a:gd name="connsiteY50" fmla="*/ 91117 h 129951"/>
                <a:gd name="connsiteX51" fmla="*/ 194301 w 312709"/>
                <a:gd name="connsiteY51" fmla="*/ 89358 h 129951"/>
                <a:gd name="connsiteX52" fmla="*/ 183115 w 312709"/>
                <a:gd name="connsiteY52" fmla="*/ 82822 h 129951"/>
                <a:gd name="connsiteX53" fmla="*/ 156472 w 312709"/>
                <a:gd name="connsiteY53" fmla="*/ 76790 h 129951"/>
                <a:gd name="connsiteX54" fmla="*/ 150941 w 312709"/>
                <a:gd name="connsiteY54" fmla="*/ 77041 h 129951"/>
                <a:gd name="connsiteX55" fmla="*/ 120652 w 312709"/>
                <a:gd name="connsiteY55" fmla="*/ 87598 h 129951"/>
                <a:gd name="connsiteX56" fmla="*/ 118390 w 312709"/>
                <a:gd name="connsiteY56" fmla="*/ 89106 h 129951"/>
                <a:gd name="connsiteX57" fmla="*/ 99413 w 312709"/>
                <a:gd name="connsiteY57" fmla="*/ 101172 h 129951"/>
                <a:gd name="connsiteX58" fmla="*/ 75533 w 312709"/>
                <a:gd name="connsiteY58" fmla="*/ 109844 h 129951"/>
                <a:gd name="connsiteX59" fmla="*/ 43360 w 312709"/>
                <a:gd name="connsiteY59" fmla="*/ 106324 h 129951"/>
                <a:gd name="connsiteX60" fmla="*/ 22371 w 312709"/>
                <a:gd name="connsiteY60" fmla="*/ 83954 h 129951"/>
                <a:gd name="connsiteX61" fmla="*/ 20612 w 312709"/>
                <a:gd name="connsiteY61" fmla="*/ 72516 h 129951"/>
                <a:gd name="connsiteX62" fmla="*/ 20612 w 312709"/>
                <a:gd name="connsiteY62" fmla="*/ 40972 h 129951"/>
                <a:gd name="connsiteX63" fmla="*/ 32676 w 312709"/>
                <a:gd name="connsiteY63" fmla="*/ 27650 h 129951"/>
                <a:gd name="connsiteX64" fmla="*/ 41097 w 312709"/>
                <a:gd name="connsiteY64" fmla="*/ 26392 h 129951"/>
                <a:gd name="connsiteX65" fmla="*/ 44994 w 312709"/>
                <a:gd name="connsiteY65" fmla="*/ 26016 h 129951"/>
                <a:gd name="connsiteX66" fmla="*/ 70883 w 312709"/>
                <a:gd name="connsiteY66" fmla="*/ 23250 h 129951"/>
                <a:gd name="connsiteX67" fmla="*/ 92500 w 312709"/>
                <a:gd name="connsiteY67" fmla="*/ 21491 h 129951"/>
                <a:gd name="connsiteX68" fmla="*/ 116002 w 312709"/>
                <a:gd name="connsiteY68" fmla="*/ 20108 h 129951"/>
                <a:gd name="connsiteX69" fmla="*/ 137494 w 312709"/>
                <a:gd name="connsiteY69" fmla="*/ 19480 h 129951"/>
                <a:gd name="connsiteX70" fmla="*/ 141515 w 312709"/>
                <a:gd name="connsiteY70" fmla="*/ 19480 h 129951"/>
                <a:gd name="connsiteX71" fmla="*/ 147925 w 312709"/>
                <a:gd name="connsiteY71" fmla="*/ 19480 h 12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2709" h="129951">
                  <a:moveTo>
                    <a:pt x="312564" y="26518"/>
                  </a:moveTo>
                  <a:cubicBezTo>
                    <a:pt x="312564" y="19229"/>
                    <a:pt x="305527" y="11814"/>
                    <a:pt x="297609" y="10682"/>
                  </a:cubicBezTo>
                  <a:lnTo>
                    <a:pt x="294969" y="10306"/>
                  </a:lnTo>
                  <a:cubicBezTo>
                    <a:pt x="289440" y="9552"/>
                    <a:pt x="283910" y="8672"/>
                    <a:pt x="277501" y="7918"/>
                  </a:cubicBezTo>
                  <a:cubicBezTo>
                    <a:pt x="267823" y="6786"/>
                    <a:pt x="258271" y="5530"/>
                    <a:pt x="248594" y="4650"/>
                  </a:cubicBezTo>
                  <a:cubicBezTo>
                    <a:pt x="237408" y="3519"/>
                    <a:pt x="226097" y="2639"/>
                    <a:pt x="214911" y="1885"/>
                  </a:cubicBezTo>
                  <a:cubicBezTo>
                    <a:pt x="206993" y="1256"/>
                    <a:pt x="199077" y="1005"/>
                    <a:pt x="191159" y="628"/>
                  </a:cubicBezTo>
                  <a:cubicBezTo>
                    <a:pt x="182738" y="377"/>
                    <a:pt x="174317" y="126"/>
                    <a:pt x="165897" y="0"/>
                  </a:cubicBezTo>
                  <a:cubicBezTo>
                    <a:pt x="154083" y="0"/>
                    <a:pt x="141892" y="126"/>
                    <a:pt x="129828" y="377"/>
                  </a:cubicBezTo>
                  <a:cubicBezTo>
                    <a:pt x="123794" y="377"/>
                    <a:pt x="117761" y="628"/>
                    <a:pt x="111729" y="1005"/>
                  </a:cubicBezTo>
                  <a:cubicBezTo>
                    <a:pt x="102555" y="1508"/>
                    <a:pt x="93380" y="2136"/>
                    <a:pt x="84206" y="2765"/>
                  </a:cubicBezTo>
                  <a:cubicBezTo>
                    <a:pt x="76916" y="3268"/>
                    <a:pt x="69501" y="3896"/>
                    <a:pt x="62212" y="4650"/>
                  </a:cubicBezTo>
                  <a:cubicBezTo>
                    <a:pt x="54168" y="5530"/>
                    <a:pt x="45999" y="6410"/>
                    <a:pt x="37955" y="7415"/>
                  </a:cubicBezTo>
                  <a:cubicBezTo>
                    <a:pt x="30541" y="8294"/>
                    <a:pt x="23000" y="9426"/>
                    <a:pt x="15584" y="10557"/>
                  </a:cubicBezTo>
                  <a:cubicBezTo>
                    <a:pt x="6661" y="11940"/>
                    <a:pt x="0" y="19103"/>
                    <a:pt x="0" y="27272"/>
                  </a:cubicBezTo>
                  <a:lnTo>
                    <a:pt x="0" y="75408"/>
                  </a:lnTo>
                  <a:cubicBezTo>
                    <a:pt x="0" y="83200"/>
                    <a:pt x="1634" y="90489"/>
                    <a:pt x="4650" y="97150"/>
                  </a:cubicBezTo>
                  <a:cubicBezTo>
                    <a:pt x="11060" y="110974"/>
                    <a:pt x="22497" y="120652"/>
                    <a:pt x="38584" y="125930"/>
                  </a:cubicBezTo>
                  <a:cubicBezTo>
                    <a:pt x="48764" y="129324"/>
                    <a:pt x="59572" y="130455"/>
                    <a:pt x="71638" y="129324"/>
                  </a:cubicBezTo>
                  <a:cubicBezTo>
                    <a:pt x="85211" y="128067"/>
                    <a:pt x="97653" y="124297"/>
                    <a:pt x="108587" y="118013"/>
                  </a:cubicBezTo>
                  <a:cubicBezTo>
                    <a:pt x="116002" y="113740"/>
                    <a:pt x="123166" y="109089"/>
                    <a:pt x="130078" y="104690"/>
                  </a:cubicBezTo>
                  <a:lnTo>
                    <a:pt x="131963" y="103434"/>
                  </a:lnTo>
                  <a:cubicBezTo>
                    <a:pt x="138750" y="99035"/>
                    <a:pt x="145663" y="96647"/>
                    <a:pt x="152826" y="96019"/>
                  </a:cubicBezTo>
                  <a:cubicBezTo>
                    <a:pt x="161497" y="95390"/>
                    <a:pt x="169667" y="97024"/>
                    <a:pt x="176580" y="101046"/>
                  </a:cubicBezTo>
                  <a:cubicBezTo>
                    <a:pt x="182864" y="104690"/>
                    <a:pt x="188896" y="108587"/>
                    <a:pt x="194929" y="112608"/>
                  </a:cubicBezTo>
                  <a:cubicBezTo>
                    <a:pt x="203601" y="118264"/>
                    <a:pt x="210764" y="121909"/>
                    <a:pt x="218053" y="124548"/>
                  </a:cubicBezTo>
                  <a:cubicBezTo>
                    <a:pt x="228485" y="128193"/>
                    <a:pt x="238790" y="129952"/>
                    <a:pt x="249097" y="129952"/>
                  </a:cubicBezTo>
                  <a:cubicBezTo>
                    <a:pt x="254249" y="129952"/>
                    <a:pt x="259276" y="129449"/>
                    <a:pt x="264304" y="128570"/>
                  </a:cubicBezTo>
                  <a:cubicBezTo>
                    <a:pt x="275993" y="126433"/>
                    <a:pt x="285920" y="122034"/>
                    <a:pt x="294090" y="115248"/>
                  </a:cubicBezTo>
                  <a:cubicBezTo>
                    <a:pt x="306029" y="105193"/>
                    <a:pt x="312188" y="92374"/>
                    <a:pt x="312564" y="77041"/>
                  </a:cubicBezTo>
                  <a:cubicBezTo>
                    <a:pt x="312816" y="64222"/>
                    <a:pt x="312690" y="51528"/>
                    <a:pt x="312564" y="38709"/>
                  </a:cubicBezTo>
                  <a:lnTo>
                    <a:pt x="312564" y="26644"/>
                  </a:lnTo>
                  <a:close/>
                  <a:moveTo>
                    <a:pt x="148050" y="19229"/>
                  </a:moveTo>
                  <a:lnTo>
                    <a:pt x="150941" y="19229"/>
                  </a:lnTo>
                  <a:cubicBezTo>
                    <a:pt x="150941" y="19229"/>
                    <a:pt x="154586" y="19229"/>
                    <a:pt x="154586" y="19229"/>
                  </a:cubicBezTo>
                  <a:lnTo>
                    <a:pt x="154586" y="19229"/>
                  </a:lnTo>
                  <a:cubicBezTo>
                    <a:pt x="154586" y="19229"/>
                    <a:pt x="161122" y="19229"/>
                    <a:pt x="161122" y="19229"/>
                  </a:cubicBezTo>
                  <a:cubicBezTo>
                    <a:pt x="169165" y="19229"/>
                    <a:pt x="177083" y="19354"/>
                    <a:pt x="185125" y="19732"/>
                  </a:cubicBezTo>
                  <a:cubicBezTo>
                    <a:pt x="196562" y="20108"/>
                    <a:pt x="208000" y="20737"/>
                    <a:pt x="219437" y="21491"/>
                  </a:cubicBezTo>
                  <a:cubicBezTo>
                    <a:pt x="228737" y="22120"/>
                    <a:pt x="238163" y="22874"/>
                    <a:pt x="247463" y="23754"/>
                  </a:cubicBezTo>
                  <a:cubicBezTo>
                    <a:pt x="254123" y="24382"/>
                    <a:pt x="260659" y="25136"/>
                    <a:pt x="267194" y="26016"/>
                  </a:cubicBezTo>
                  <a:lnTo>
                    <a:pt x="275741" y="27021"/>
                  </a:lnTo>
                  <a:cubicBezTo>
                    <a:pt x="277123" y="27146"/>
                    <a:pt x="278631" y="27398"/>
                    <a:pt x="280014" y="27650"/>
                  </a:cubicBezTo>
                  <a:cubicBezTo>
                    <a:pt x="286927" y="29158"/>
                    <a:pt x="291953" y="34813"/>
                    <a:pt x="291953" y="40972"/>
                  </a:cubicBezTo>
                  <a:lnTo>
                    <a:pt x="291953" y="50523"/>
                  </a:lnTo>
                  <a:cubicBezTo>
                    <a:pt x="291953" y="57938"/>
                    <a:pt x="291953" y="65353"/>
                    <a:pt x="291953" y="72768"/>
                  </a:cubicBezTo>
                  <a:cubicBezTo>
                    <a:pt x="291953" y="81566"/>
                    <a:pt x="289314" y="89106"/>
                    <a:pt x="283910" y="95642"/>
                  </a:cubicBezTo>
                  <a:cubicBezTo>
                    <a:pt x="277751" y="103057"/>
                    <a:pt x="269080" y="107832"/>
                    <a:pt x="258020" y="109718"/>
                  </a:cubicBezTo>
                  <a:cubicBezTo>
                    <a:pt x="243065" y="112357"/>
                    <a:pt x="228485" y="109718"/>
                    <a:pt x="214661" y="102051"/>
                  </a:cubicBezTo>
                  <a:cubicBezTo>
                    <a:pt x="210890" y="99915"/>
                    <a:pt x="207371" y="97652"/>
                    <a:pt x="203851" y="95390"/>
                  </a:cubicBezTo>
                  <a:cubicBezTo>
                    <a:pt x="201716" y="94008"/>
                    <a:pt x="199453" y="92500"/>
                    <a:pt x="197191" y="91117"/>
                  </a:cubicBezTo>
                  <a:lnTo>
                    <a:pt x="194301" y="89358"/>
                  </a:lnTo>
                  <a:cubicBezTo>
                    <a:pt x="190782" y="87096"/>
                    <a:pt x="187137" y="84833"/>
                    <a:pt x="183115" y="82822"/>
                  </a:cubicBezTo>
                  <a:cubicBezTo>
                    <a:pt x="174946" y="78800"/>
                    <a:pt x="166023" y="76790"/>
                    <a:pt x="156472" y="76790"/>
                  </a:cubicBezTo>
                  <a:cubicBezTo>
                    <a:pt x="154586" y="76790"/>
                    <a:pt x="152826" y="76790"/>
                    <a:pt x="150941" y="77041"/>
                  </a:cubicBezTo>
                  <a:cubicBezTo>
                    <a:pt x="140133" y="77921"/>
                    <a:pt x="130203" y="81314"/>
                    <a:pt x="120652" y="87598"/>
                  </a:cubicBezTo>
                  <a:lnTo>
                    <a:pt x="118390" y="89106"/>
                  </a:lnTo>
                  <a:cubicBezTo>
                    <a:pt x="112106" y="93254"/>
                    <a:pt x="105822" y="97276"/>
                    <a:pt x="99413" y="101172"/>
                  </a:cubicBezTo>
                  <a:cubicBezTo>
                    <a:pt x="92124" y="105570"/>
                    <a:pt x="84080" y="108461"/>
                    <a:pt x="75533" y="109844"/>
                  </a:cubicBezTo>
                  <a:cubicBezTo>
                    <a:pt x="63594" y="111729"/>
                    <a:pt x="53036" y="110598"/>
                    <a:pt x="43360" y="106324"/>
                  </a:cubicBezTo>
                  <a:cubicBezTo>
                    <a:pt x="32676" y="101674"/>
                    <a:pt x="25765" y="94385"/>
                    <a:pt x="22371" y="83954"/>
                  </a:cubicBezTo>
                  <a:cubicBezTo>
                    <a:pt x="21241" y="80434"/>
                    <a:pt x="20612" y="76664"/>
                    <a:pt x="20612" y="72516"/>
                  </a:cubicBezTo>
                  <a:lnTo>
                    <a:pt x="20612" y="40972"/>
                  </a:lnTo>
                  <a:cubicBezTo>
                    <a:pt x="20612" y="34688"/>
                    <a:pt x="25639" y="29158"/>
                    <a:pt x="32676" y="27650"/>
                  </a:cubicBezTo>
                  <a:cubicBezTo>
                    <a:pt x="35442" y="27021"/>
                    <a:pt x="38333" y="26770"/>
                    <a:pt x="41097" y="26392"/>
                  </a:cubicBezTo>
                  <a:lnTo>
                    <a:pt x="44994" y="26016"/>
                  </a:lnTo>
                  <a:cubicBezTo>
                    <a:pt x="53665" y="25010"/>
                    <a:pt x="62212" y="24130"/>
                    <a:pt x="70883" y="23250"/>
                  </a:cubicBezTo>
                  <a:cubicBezTo>
                    <a:pt x="78048" y="22496"/>
                    <a:pt x="85337" y="21994"/>
                    <a:pt x="92500" y="21491"/>
                  </a:cubicBezTo>
                  <a:cubicBezTo>
                    <a:pt x="100292" y="20988"/>
                    <a:pt x="108210" y="20486"/>
                    <a:pt x="116002" y="20108"/>
                  </a:cubicBezTo>
                  <a:cubicBezTo>
                    <a:pt x="123166" y="19857"/>
                    <a:pt x="130329" y="19606"/>
                    <a:pt x="137494" y="19480"/>
                  </a:cubicBezTo>
                  <a:lnTo>
                    <a:pt x="141515" y="19480"/>
                  </a:lnTo>
                  <a:cubicBezTo>
                    <a:pt x="143652" y="19354"/>
                    <a:pt x="145788" y="19354"/>
                    <a:pt x="147925" y="19480"/>
                  </a:cubicBez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6003EA9-2230-3BAD-5A4D-7112EF6D58A4}"/>
                </a:ext>
              </a:extLst>
            </p:cNvPr>
            <p:cNvSpPr/>
            <p:nvPr/>
          </p:nvSpPr>
          <p:spPr>
            <a:xfrm>
              <a:off x="11654483" y="6679771"/>
              <a:ext cx="298990" cy="384955"/>
            </a:xfrm>
            <a:custGeom>
              <a:avLst/>
              <a:gdLst>
                <a:gd name="connsiteX0" fmla="*/ 19229 w 298990"/>
                <a:gd name="connsiteY0" fmla="*/ 384955 h 384955"/>
                <a:gd name="connsiteX1" fmla="*/ 0 w 298990"/>
                <a:gd name="connsiteY1" fmla="*/ 365726 h 384955"/>
                <a:gd name="connsiteX2" fmla="*/ 0 w 298990"/>
                <a:gd name="connsiteY2" fmla="*/ 303138 h 384955"/>
                <a:gd name="connsiteX3" fmla="*/ 19229 w 298990"/>
                <a:gd name="connsiteY3" fmla="*/ 283909 h 384955"/>
                <a:gd name="connsiteX4" fmla="*/ 163006 w 298990"/>
                <a:gd name="connsiteY4" fmla="*/ 283909 h 384955"/>
                <a:gd name="connsiteX5" fmla="*/ 176957 w 298990"/>
                <a:gd name="connsiteY5" fmla="*/ 268451 h 384955"/>
                <a:gd name="connsiteX6" fmla="*/ 163006 w 298990"/>
                <a:gd name="connsiteY6" fmla="*/ 250227 h 384955"/>
                <a:gd name="connsiteX7" fmla="*/ 82822 w 298990"/>
                <a:gd name="connsiteY7" fmla="*/ 239041 h 384955"/>
                <a:gd name="connsiteX8" fmla="*/ 0 w 298990"/>
                <a:gd name="connsiteY8" fmla="*/ 150312 h 384955"/>
                <a:gd name="connsiteX9" fmla="*/ 0 w 298990"/>
                <a:gd name="connsiteY9" fmla="*/ 94134 h 384955"/>
                <a:gd name="connsiteX10" fmla="*/ 110723 w 298990"/>
                <a:gd name="connsiteY10" fmla="*/ 0 h 384955"/>
                <a:gd name="connsiteX11" fmla="*/ 260407 w 298990"/>
                <a:gd name="connsiteY11" fmla="*/ 0 h 384955"/>
                <a:gd name="connsiteX12" fmla="*/ 279636 w 298990"/>
                <a:gd name="connsiteY12" fmla="*/ 19229 h 384955"/>
                <a:gd name="connsiteX13" fmla="*/ 279636 w 298990"/>
                <a:gd name="connsiteY13" fmla="*/ 82822 h 384955"/>
                <a:gd name="connsiteX14" fmla="*/ 260407 w 298990"/>
                <a:gd name="connsiteY14" fmla="*/ 102051 h 384955"/>
                <a:gd name="connsiteX15" fmla="*/ 135859 w 298990"/>
                <a:gd name="connsiteY15" fmla="*/ 102051 h 384955"/>
                <a:gd name="connsiteX16" fmla="*/ 121406 w 298990"/>
                <a:gd name="connsiteY16" fmla="*/ 118138 h 384955"/>
                <a:gd name="connsiteX17" fmla="*/ 135859 w 298990"/>
                <a:gd name="connsiteY17" fmla="*/ 135230 h 384955"/>
                <a:gd name="connsiteX18" fmla="*/ 215539 w 298990"/>
                <a:gd name="connsiteY18" fmla="*/ 145913 h 384955"/>
                <a:gd name="connsiteX19" fmla="*/ 298991 w 298990"/>
                <a:gd name="connsiteY19" fmla="*/ 234643 h 384955"/>
                <a:gd name="connsiteX20" fmla="*/ 298991 w 298990"/>
                <a:gd name="connsiteY20" fmla="*/ 290821 h 384955"/>
                <a:gd name="connsiteX21" fmla="*/ 188267 w 298990"/>
                <a:gd name="connsiteY21" fmla="*/ 384955 h 384955"/>
                <a:gd name="connsiteX22" fmla="*/ 19354 w 298990"/>
                <a:gd name="connsiteY22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8990" h="384955">
                  <a:moveTo>
                    <a:pt x="19229" y="384955"/>
                  </a:moveTo>
                  <a:cubicBezTo>
                    <a:pt x="5907" y="384955"/>
                    <a:pt x="0" y="379048"/>
                    <a:pt x="0" y="365726"/>
                  </a:cubicBezTo>
                  <a:lnTo>
                    <a:pt x="0" y="303138"/>
                  </a:lnTo>
                  <a:cubicBezTo>
                    <a:pt x="0" y="289816"/>
                    <a:pt x="5907" y="283909"/>
                    <a:pt x="19229" y="283909"/>
                  </a:cubicBezTo>
                  <a:lnTo>
                    <a:pt x="163006" y="283909"/>
                  </a:lnTo>
                  <a:cubicBezTo>
                    <a:pt x="172055" y="283909"/>
                    <a:pt x="176957" y="276997"/>
                    <a:pt x="176957" y="268451"/>
                  </a:cubicBezTo>
                  <a:cubicBezTo>
                    <a:pt x="176957" y="256134"/>
                    <a:pt x="172181" y="251358"/>
                    <a:pt x="163006" y="250227"/>
                  </a:cubicBezTo>
                  <a:lnTo>
                    <a:pt x="82822" y="239041"/>
                  </a:lnTo>
                  <a:cubicBezTo>
                    <a:pt x="32550" y="231501"/>
                    <a:pt x="0" y="210135"/>
                    <a:pt x="0" y="150312"/>
                  </a:cubicBezTo>
                  <a:lnTo>
                    <a:pt x="0" y="94134"/>
                  </a:lnTo>
                  <a:cubicBezTo>
                    <a:pt x="0" y="33179"/>
                    <a:pt x="41222" y="0"/>
                    <a:pt x="110723" y="0"/>
                  </a:cubicBezTo>
                  <a:lnTo>
                    <a:pt x="260407" y="0"/>
                  </a:lnTo>
                  <a:cubicBezTo>
                    <a:pt x="273729" y="0"/>
                    <a:pt x="279636" y="5907"/>
                    <a:pt x="279636" y="19229"/>
                  </a:cubicBezTo>
                  <a:lnTo>
                    <a:pt x="279636" y="82822"/>
                  </a:lnTo>
                  <a:cubicBezTo>
                    <a:pt x="279636" y="96144"/>
                    <a:pt x="273729" y="102051"/>
                    <a:pt x="260407" y="102051"/>
                  </a:cubicBezTo>
                  <a:lnTo>
                    <a:pt x="135859" y="102051"/>
                  </a:lnTo>
                  <a:cubicBezTo>
                    <a:pt x="126810" y="102051"/>
                    <a:pt x="121406" y="108461"/>
                    <a:pt x="121406" y="118138"/>
                  </a:cubicBezTo>
                  <a:cubicBezTo>
                    <a:pt x="121406" y="127816"/>
                    <a:pt x="126810" y="134225"/>
                    <a:pt x="135859" y="135230"/>
                  </a:cubicBezTo>
                  <a:lnTo>
                    <a:pt x="215539" y="145913"/>
                  </a:lnTo>
                  <a:cubicBezTo>
                    <a:pt x="265811" y="153454"/>
                    <a:pt x="298991" y="174819"/>
                    <a:pt x="298991" y="234643"/>
                  </a:cubicBezTo>
                  <a:lnTo>
                    <a:pt x="298991" y="290821"/>
                  </a:lnTo>
                  <a:cubicBezTo>
                    <a:pt x="298991" y="351776"/>
                    <a:pt x="257265" y="384955"/>
                    <a:pt x="188267" y="384955"/>
                  </a:cubicBezTo>
                  <a:lnTo>
                    <a:pt x="19354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7" name="Graphic 4">
              <a:extLst>
                <a:ext uri="{FF2B5EF4-FFF2-40B4-BE49-F238E27FC236}">
                  <a16:creationId xmlns:a16="http://schemas.microsoft.com/office/drawing/2014/main" id="{1A36B8C6-27C7-CA81-949F-4421F0A11E43}"/>
                </a:ext>
              </a:extLst>
            </p:cNvPr>
            <p:cNvGrpSpPr/>
            <p:nvPr/>
          </p:nvGrpSpPr>
          <p:grpSpPr>
            <a:xfrm>
              <a:off x="11655489" y="7685959"/>
              <a:ext cx="1477609" cy="384829"/>
              <a:chOff x="11655489" y="7685959"/>
              <a:chExt cx="1477609" cy="384829"/>
            </a:xfrm>
            <a:solidFill>
              <a:srgbClr val="231F20"/>
            </a:solidFill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07F74C9-DCE4-674F-6018-AEC649DB3F1D}"/>
                  </a:ext>
                </a:extLst>
              </p:cNvPr>
              <p:cNvSpPr/>
              <p:nvPr/>
            </p:nvSpPr>
            <p:spPr>
              <a:xfrm>
                <a:off x="11655489" y="7685959"/>
                <a:ext cx="380304" cy="384703"/>
              </a:xfrm>
              <a:custGeom>
                <a:avLst/>
                <a:gdLst>
                  <a:gd name="connsiteX0" fmla="*/ 361076 w 380304"/>
                  <a:gd name="connsiteY0" fmla="*/ 125 h 384703"/>
                  <a:gd name="connsiteX1" fmla="*/ 380305 w 380304"/>
                  <a:gd name="connsiteY1" fmla="*/ 19354 h 384703"/>
                  <a:gd name="connsiteX2" fmla="*/ 380305 w 380304"/>
                  <a:gd name="connsiteY2" fmla="*/ 226599 h 384703"/>
                  <a:gd name="connsiteX3" fmla="*/ 370628 w 380304"/>
                  <a:gd name="connsiteY3" fmla="*/ 292832 h 384703"/>
                  <a:gd name="connsiteX4" fmla="*/ 343858 w 380304"/>
                  <a:gd name="connsiteY4" fmla="*/ 365475 h 384703"/>
                  <a:gd name="connsiteX5" fmla="*/ 322492 w 380304"/>
                  <a:gd name="connsiteY5" fmla="*/ 384704 h 384703"/>
                  <a:gd name="connsiteX6" fmla="*/ 251483 w 380304"/>
                  <a:gd name="connsiteY6" fmla="*/ 384704 h 384703"/>
                  <a:gd name="connsiteX7" fmla="*/ 226851 w 380304"/>
                  <a:gd name="connsiteY7" fmla="*/ 368617 h 384703"/>
                  <a:gd name="connsiteX8" fmla="*/ 202217 w 380304"/>
                  <a:gd name="connsiteY8" fmla="*/ 281521 h 384703"/>
                  <a:gd name="connsiteX9" fmla="*/ 192540 w 380304"/>
                  <a:gd name="connsiteY9" fmla="*/ 272472 h 384703"/>
                  <a:gd name="connsiteX10" fmla="*/ 187765 w 380304"/>
                  <a:gd name="connsiteY10" fmla="*/ 272472 h 384703"/>
                  <a:gd name="connsiteX11" fmla="*/ 178087 w 380304"/>
                  <a:gd name="connsiteY11" fmla="*/ 281521 h 384703"/>
                  <a:gd name="connsiteX12" fmla="*/ 152951 w 380304"/>
                  <a:gd name="connsiteY12" fmla="*/ 368617 h 384703"/>
                  <a:gd name="connsiteX13" fmla="*/ 130455 w 380304"/>
                  <a:gd name="connsiteY13" fmla="*/ 384704 h 384703"/>
                  <a:gd name="connsiteX14" fmla="*/ 59948 w 380304"/>
                  <a:gd name="connsiteY14" fmla="*/ 384704 h 384703"/>
                  <a:gd name="connsiteX15" fmla="*/ 36447 w 380304"/>
                  <a:gd name="connsiteY15" fmla="*/ 365475 h 384703"/>
                  <a:gd name="connsiteX16" fmla="*/ 9677 w 380304"/>
                  <a:gd name="connsiteY16" fmla="*/ 291701 h 384703"/>
                  <a:gd name="connsiteX17" fmla="*/ 0 w 380304"/>
                  <a:gd name="connsiteY17" fmla="*/ 225469 h 384703"/>
                  <a:gd name="connsiteX18" fmla="*/ 0 w 380304"/>
                  <a:gd name="connsiteY18" fmla="*/ 19229 h 384703"/>
                  <a:gd name="connsiteX19" fmla="*/ 19229 w 380304"/>
                  <a:gd name="connsiteY19" fmla="*/ 0 h 384703"/>
                  <a:gd name="connsiteX20" fmla="*/ 101548 w 380304"/>
                  <a:gd name="connsiteY20" fmla="*/ 0 h 384703"/>
                  <a:gd name="connsiteX21" fmla="*/ 120778 w 380304"/>
                  <a:gd name="connsiteY21" fmla="*/ 19229 h 384703"/>
                  <a:gd name="connsiteX22" fmla="*/ 120778 w 380304"/>
                  <a:gd name="connsiteY22" fmla="*/ 215791 h 384703"/>
                  <a:gd name="connsiteX23" fmla="*/ 151820 w 380304"/>
                  <a:gd name="connsiteY23" fmla="*/ 148427 h 384703"/>
                  <a:gd name="connsiteX24" fmla="*/ 180098 w 380304"/>
                  <a:gd name="connsiteY24" fmla="*/ 131837 h 384703"/>
                  <a:gd name="connsiteX25" fmla="*/ 202469 w 380304"/>
                  <a:gd name="connsiteY25" fmla="*/ 131837 h 384703"/>
                  <a:gd name="connsiteX26" fmla="*/ 230747 w 380304"/>
                  <a:gd name="connsiteY26" fmla="*/ 148427 h 384703"/>
                  <a:gd name="connsiteX27" fmla="*/ 261663 w 380304"/>
                  <a:gd name="connsiteY27" fmla="*/ 215791 h 384703"/>
                  <a:gd name="connsiteX28" fmla="*/ 261663 w 380304"/>
                  <a:gd name="connsiteY28" fmla="*/ 19229 h 384703"/>
                  <a:gd name="connsiteX29" fmla="*/ 280893 w 380304"/>
                  <a:gd name="connsiteY29" fmla="*/ 0 h 384703"/>
                  <a:gd name="connsiteX30" fmla="*/ 360448 w 380304"/>
                  <a:gd name="connsiteY30" fmla="*/ 0 h 38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0304" h="384703">
                    <a:moveTo>
                      <a:pt x="361076" y="125"/>
                    </a:moveTo>
                    <a:cubicBezTo>
                      <a:pt x="374398" y="125"/>
                      <a:pt x="380305" y="6032"/>
                      <a:pt x="380305" y="19354"/>
                    </a:cubicBezTo>
                    <a:lnTo>
                      <a:pt x="380305" y="226599"/>
                    </a:lnTo>
                    <a:cubicBezTo>
                      <a:pt x="380305" y="249599"/>
                      <a:pt x="380305" y="266691"/>
                      <a:pt x="370628" y="292832"/>
                    </a:cubicBezTo>
                    <a:lnTo>
                      <a:pt x="343858" y="365475"/>
                    </a:lnTo>
                    <a:cubicBezTo>
                      <a:pt x="340088" y="376158"/>
                      <a:pt x="333678" y="384704"/>
                      <a:pt x="322492" y="384704"/>
                    </a:cubicBezTo>
                    <a:lnTo>
                      <a:pt x="251483" y="384704"/>
                    </a:lnTo>
                    <a:cubicBezTo>
                      <a:pt x="239795" y="384704"/>
                      <a:pt x="230119" y="379928"/>
                      <a:pt x="226851" y="368617"/>
                    </a:cubicBezTo>
                    <a:lnTo>
                      <a:pt x="202217" y="281521"/>
                    </a:lnTo>
                    <a:cubicBezTo>
                      <a:pt x="200081" y="274609"/>
                      <a:pt x="196939" y="272472"/>
                      <a:pt x="192540" y="272472"/>
                    </a:cubicBezTo>
                    <a:lnTo>
                      <a:pt x="187765" y="272472"/>
                    </a:lnTo>
                    <a:cubicBezTo>
                      <a:pt x="183491" y="272472"/>
                      <a:pt x="180224" y="274609"/>
                      <a:pt x="178087" y="281521"/>
                    </a:cubicBezTo>
                    <a:lnTo>
                      <a:pt x="152951" y="368617"/>
                    </a:lnTo>
                    <a:cubicBezTo>
                      <a:pt x="149684" y="379300"/>
                      <a:pt x="141766" y="384704"/>
                      <a:pt x="130455" y="384704"/>
                    </a:cubicBezTo>
                    <a:lnTo>
                      <a:pt x="59948" y="384704"/>
                    </a:lnTo>
                    <a:cubicBezTo>
                      <a:pt x="48135" y="384704"/>
                      <a:pt x="40217" y="376660"/>
                      <a:pt x="36447" y="365475"/>
                    </a:cubicBezTo>
                    <a:lnTo>
                      <a:pt x="9677" y="291701"/>
                    </a:lnTo>
                    <a:cubicBezTo>
                      <a:pt x="0" y="265560"/>
                      <a:pt x="0" y="248467"/>
                      <a:pt x="0" y="225469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101548" y="0"/>
                    </a:lnTo>
                    <a:cubicBezTo>
                      <a:pt x="114870" y="0"/>
                      <a:pt x="120778" y="5907"/>
                      <a:pt x="120778" y="19229"/>
                    </a:cubicBezTo>
                    <a:lnTo>
                      <a:pt x="120778" y="215791"/>
                    </a:lnTo>
                    <a:lnTo>
                      <a:pt x="151820" y="148427"/>
                    </a:lnTo>
                    <a:cubicBezTo>
                      <a:pt x="157727" y="136110"/>
                      <a:pt x="166273" y="131837"/>
                      <a:pt x="180098" y="131837"/>
                    </a:cubicBezTo>
                    <a:lnTo>
                      <a:pt x="202469" y="131837"/>
                    </a:lnTo>
                    <a:cubicBezTo>
                      <a:pt x="216419" y="131837"/>
                      <a:pt x="224965" y="136110"/>
                      <a:pt x="230747" y="148427"/>
                    </a:cubicBezTo>
                    <a:lnTo>
                      <a:pt x="261663" y="215791"/>
                    </a:lnTo>
                    <a:lnTo>
                      <a:pt x="261663" y="19229"/>
                    </a:lnTo>
                    <a:cubicBezTo>
                      <a:pt x="261663" y="5907"/>
                      <a:pt x="267068" y="0"/>
                      <a:pt x="280893" y="0"/>
                    </a:cubicBezTo>
                    <a:lnTo>
                      <a:pt x="360448" y="0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EAD5613-EACE-92E0-A406-036F88F94C58}"/>
                  </a:ext>
                </a:extLst>
              </p:cNvPr>
              <p:cNvSpPr/>
              <p:nvPr/>
            </p:nvSpPr>
            <p:spPr>
              <a:xfrm>
                <a:off x="12104666" y="7686084"/>
                <a:ext cx="286296" cy="384704"/>
              </a:xfrm>
              <a:custGeom>
                <a:avLst/>
                <a:gdLst>
                  <a:gd name="connsiteX0" fmla="*/ 19229 w 286296"/>
                  <a:gd name="connsiteY0" fmla="*/ 384705 h 384704"/>
                  <a:gd name="connsiteX1" fmla="*/ 0 w 286296"/>
                  <a:gd name="connsiteY1" fmla="*/ 365475 h 384704"/>
                  <a:gd name="connsiteX2" fmla="*/ 0 w 286296"/>
                  <a:gd name="connsiteY2" fmla="*/ 19229 h 384704"/>
                  <a:gd name="connsiteX3" fmla="*/ 19229 w 286296"/>
                  <a:gd name="connsiteY3" fmla="*/ 0 h 384704"/>
                  <a:gd name="connsiteX4" fmla="*/ 267068 w 286296"/>
                  <a:gd name="connsiteY4" fmla="*/ 0 h 384704"/>
                  <a:gd name="connsiteX5" fmla="*/ 286297 w 286296"/>
                  <a:gd name="connsiteY5" fmla="*/ 19229 h 384704"/>
                  <a:gd name="connsiteX6" fmla="*/ 286297 w 286296"/>
                  <a:gd name="connsiteY6" fmla="*/ 81691 h 384704"/>
                  <a:gd name="connsiteX7" fmla="*/ 267068 w 286296"/>
                  <a:gd name="connsiteY7" fmla="*/ 100921 h 384704"/>
                  <a:gd name="connsiteX8" fmla="*/ 119646 w 286296"/>
                  <a:gd name="connsiteY8" fmla="*/ 100921 h 384704"/>
                  <a:gd name="connsiteX9" fmla="*/ 119646 w 286296"/>
                  <a:gd name="connsiteY9" fmla="*/ 142018 h 384704"/>
                  <a:gd name="connsiteX10" fmla="*/ 223835 w 286296"/>
                  <a:gd name="connsiteY10" fmla="*/ 142018 h 384704"/>
                  <a:gd name="connsiteX11" fmla="*/ 243063 w 286296"/>
                  <a:gd name="connsiteY11" fmla="*/ 161247 h 384704"/>
                  <a:gd name="connsiteX12" fmla="*/ 243063 w 286296"/>
                  <a:gd name="connsiteY12" fmla="*/ 218431 h 384704"/>
                  <a:gd name="connsiteX13" fmla="*/ 223835 w 286296"/>
                  <a:gd name="connsiteY13" fmla="*/ 237660 h 384704"/>
                  <a:gd name="connsiteX14" fmla="*/ 119646 w 286296"/>
                  <a:gd name="connsiteY14" fmla="*/ 237660 h 384704"/>
                  <a:gd name="connsiteX15" fmla="*/ 119646 w 286296"/>
                  <a:gd name="connsiteY15" fmla="*/ 283658 h 384704"/>
                  <a:gd name="connsiteX16" fmla="*/ 267068 w 286296"/>
                  <a:gd name="connsiteY16" fmla="*/ 283658 h 384704"/>
                  <a:gd name="connsiteX17" fmla="*/ 286297 w 286296"/>
                  <a:gd name="connsiteY17" fmla="*/ 302887 h 384704"/>
                  <a:gd name="connsiteX18" fmla="*/ 286297 w 286296"/>
                  <a:gd name="connsiteY18" fmla="*/ 365350 h 384704"/>
                  <a:gd name="connsiteX19" fmla="*/ 267068 w 286296"/>
                  <a:gd name="connsiteY19" fmla="*/ 384579 h 384704"/>
                  <a:gd name="connsiteX20" fmla="*/ 19229 w 286296"/>
                  <a:gd name="connsiteY20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296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267068" y="0"/>
                    </a:lnTo>
                    <a:cubicBezTo>
                      <a:pt x="280390" y="0"/>
                      <a:pt x="286297" y="5907"/>
                      <a:pt x="286297" y="19229"/>
                    </a:cubicBezTo>
                    <a:lnTo>
                      <a:pt x="286297" y="81691"/>
                    </a:lnTo>
                    <a:cubicBezTo>
                      <a:pt x="286297" y="95014"/>
                      <a:pt x="280390" y="100921"/>
                      <a:pt x="267068" y="100921"/>
                    </a:cubicBezTo>
                    <a:lnTo>
                      <a:pt x="119646" y="100921"/>
                    </a:lnTo>
                    <a:lnTo>
                      <a:pt x="119646" y="142018"/>
                    </a:lnTo>
                    <a:lnTo>
                      <a:pt x="223835" y="142018"/>
                    </a:lnTo>
                    <a:cubicBezTo>
                      <a:pt x="237157" y="142018"/>
                      <a:pt x="243063" y="147925"/>
                      <a:pt x="243063" y="161247"/>
                    </a:cubicBezTo>
                    <a:lnTo>
                      <a:pt x="243063" y="218431"/>
                    </a:lnTo>
                    <a:cubicBezTo>
                      <a:pt x="243063" y="231752"/>
                      <a:pt x="237157" y="237660"/>
                      <a:pt x="223835" y="237660"/>
                    </a:cubicBezTo>
                    <a:lnTo>
                      <a:pt x="119646" y="237660"/>
                    </a:lnTo>
                    <a:lnTo>
                      <a:pt x="119646" y="283658"/>
                    </a:lnTo>
                    <a:lnTo>
                      <a:pt x="267068" y="283658"/>
                    </a:lnTo>
                    <a:cubicBezTo>
                      <a:pt x="280390" y="283658"/>
                      <a:pt x="286297" y="289565"/>
                      <a:pt x="286297" y="302887"/>
                    </a:cubicBezTo>
                    <a:lnTo>
                      <a:pt x="286297" y="365350"/>
                    </a:lnTo>
                    <a:cubicBezTo>
                      <a:pt x="286297" y="378672"/>
                      <a:pt x="280390" y="384579"/>
                      <a:pt x="267068" y="384579"/>
                    </a:cubicBezTo>
                    <a:lnTo>
                      <a:pt x="19229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0E14BE1-3643-B07E-304F-B15803C6B552}"/>
                  </a:ext>
                </a:extLst>
              </p:cNvPr>
              <p:cNvSpPr/>
              <p:nvPr/>
            </p:nvSpPr>
            <p:spPr>
              <a:xfrm>
                <a:off x="12453929" y="7686084"/>
                <a:ext cx="286297" cy="384704"/>
              </a:xfrm>
              <a:custGeom>
                <a:avLst/>
                <a:gdLst>
                  <a:gd name="connsiteX0" fmla="*/ 19229 w 286297"/>
                  <a:gd name="connsiteY0" fmla="*/ 384705 h 384704"/>
                  <a:gd name="connsiteX1" fmla="*/ 0 w 286297"/>
                  <a:gd name="connsiteY1" fmla="*/ 365475 h 384704"/>
                  <a:gd name="connsiteX2" fmla="*/ 0 w 286297"/>
                  <a:gd name="connsiteY2" fmla="*/ 19229 h 384704"/>
                  <a:gd name="connsiteX3" fmla="*/ 19229 w 286297"/>
                  <a:gd name="connsiteY3" fmla="*/ 0 h 384704"/>
                  <a:gd name="connsiteX4" fmla="*/ 267068 w 286297"/>
                  <a:gd name="connsiteY4" fmla="*/ 0 h 384704"/>
                  <a:gd name="connsiteX5" fmla="*/ 286298 w 286297"/>
                  <a:gd name="connsiteY5" fmla="*/ 19229 h 384704"/>
                  <a:gd name="connsiteX6" fmla="*/ 286298 w 286297"/>
                  <a:gd name="connsiteY6" fmla="*/ 81691 h 384704"/>
                  <a:gd name="connsiteX7" fmla="*/ 267068 w 286297"/>
                  <a:gd name="connsiteY7" fmla="*/ 100921 h 384704"/>
                  <a:gd name="connsiteX8" fmla="*/ 119647 w 286297"/>
                  <a:gd name="connsiteY8" fmla="*/ 100921 h 384704"/>
                  <a:gd name="connsiteX9" fmla="*/ 119647 w 286297"/>
                  <a:gd name="connsiteY9" fmla="*/ 142018 h 384704"/>
                  <a:gd name="connsiteX10" fmla="*/ 223835 w 286297"/>
                  <a:gd name="connsiteY10" fmla="*/ 142018 h 384704"/>
                  <a:gd name="connsiteX11" fmla="*/ 243064 w 286297"/>
                  <a:gd name="connsiteY11" fmla="*/ 161247 h 384704"/>
                  <a:gd name="connsiteX12" fmla="*/ 243064 w 286297"/>
                  <a:gd name="connsiteY12" fmla="*/ 218431 h 384704"/>
                  <a:gd name="connsiteX13" fmla="*/ 223835 w 286297"/>
                  <a:gd name="connsiteY13" fmla="*/ 237660 h 384704"/>
                  <a:gd name="connsiteX14" fmla="*/ 119647 w 286297"/>
                  <a:gd name="connsiteY14" fmla="*/ 237660 h 384704"/>
                  <a:gd name="connsiteX15" fmla="*/ 119647 w 286297"/>
                  <a:gd name="connsiteY15" fmla="*/ 283658 h 384704"/>
                  <a:gd name="connsiteX16" fmla="*/ 267068 w 286297"/>
                  <a:gd name="connsiteY16" fmla="*/ 283658 h 384704"/>
                  <a:gd name="connsiteX17" fmla="*/ 286298 w 286297"/>
                  <a:gd name="connsiteY17" fmla="*/ 302887 h 384704"/>
                  <a:gd name="connsiteX18" fmla="*/ 286298 w 286297"/>
                  <a:gd name="connsiteY18" fmla="*/ 365350 h 384704"/>
                  <a:gd name="connsiteX19" fmla="*/ 267068 w 286297"/>
                  <a:gd name="connsiteY19" fmla="*/ 384579 h 384704"/>
                  <a:gd name="connsiteX20" fmla="*/ 19229 w 286297"/>
                  <a:gd name="connsiteY20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297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267068" y="0"/>
                    </a:lnTo>
                    <a:cubicBezTo>
                      <a:pt x="280390" y="0"/>
                      <a:pt x="286298" y="5907"/>
                      <a:pt x="286298" y="19229"/>
                    </a:cubicBezTo>
                    <a:lnTo>
                      <a:pt x="286298" y="81691"/>
                    </a:lnTo>
                    <a:cubicBezTo>
                      <a:pt x="286298" y="95014"/>
                      <a:pt x="280390" y="100921"/>
                      <a:pt x="267068" y="100921"/>
                    </a:cubicBezTo>
                    <a:lnTo>
                      <a:pt x="119647" y="100921"/>
                    </a:lnTo>
                    <a:lnTo>
                      <a:pt x="119647" y="142018"/>
                    </a:lnTo>
                    <a:lnTo>
                      <a:pt x="223835" y="142018"/>
                    </a:lnTo>
                    <a:cubicBezTo>
                      <a:pt x="237157" y="142018"/>
                      <a:pt x="243064" y="147925"/>
                      <a:pt x="243064" y="161247"/>
                    </a:cubicBezTo>
                    <a:lnTo>
                      <a:pt x="243064" y="218431"/>
                    </a:lnTo>
                    <a:cubicBezTo>
                      <a:pt x="243064" y="231752"/>
                      <a:pt x="237157" y="237660"/>
                      <a:pt x="223835" y="237660"/>
                    </a:cubicBezTo>
                    <a:lnTo>
                      <a:pt x="119647" y="237660"/>
                    </a:lnTo>
                    <a:lnTo>
                      <a:pt x="119647" y="283658"/>
                    </a:lnTo>
                    <a:lnTo>
                      <a:pt x="267068" y="283658"/>
                    </a:lnTo>
                    <a:cubicBezTo>
                      <a:pt x="280390" y="283658"/>
                      <a:pt x="286298" y="289565"/>
                      <a:pt x="286298" y="302887"/>
                    </a:cubicBezTo>
                    <a:lnTo>
                      <a:pt x="286298" y="365350"/>
                    </a:lnTo>
                    <a:cubicBezTo>
                      <a:pt x="286298" y="378672"/>
                      <a:pt x="280390" y="384579"/>
                      <a:pt x="267068" y="384579"/>
                    </a:cubicBezTo>
                    <a:lnTo>
                      <a:pt x="19229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9D1411E-F37C-7B25-0F49-5AD8AB9777A0}"/>
                  </a:ext>
                </a:extLst>
              </p:cNvPr>
              <p:cNvSpPr/>
              <p:nvPr/>
            </p:nvSpPr>
            <p:spPr>
              <a:xfrm>
                <a:off x="12803317" y="7686084"/>
                <a:ext cx="329782" cy="384704"/>
              </a:xfrm>
              <a:custGeom>
                <a:avLst/>
                <a:gdLst>
                  <a:gd name="connsiteX0" fmla="*/ 19229 w 329782"/>
                  <a:gd name="connsiteY0" fmla="*/ 384705 h 384704"/>
                  <a:gd name="connsiteX1" fmla="*/ 0 w 329782"/>
                  <a:gd name="connsiteY1" fmla="*/ 365475 h 384704"/>
                  <a:gd name="connsiteX2" fmla="*/ 0 w 329782"/>
                  <a:gd name="connsiteY2" fmla="*/ 19229 h 384704"/>
                  <a:gd name="connsiteX3" fmla="*/ 19229 w 329782"/>
                  <a:gd name="connsiteY3" fmla="*/ 0 h 384704"/>
                  <a:gd name="connsiteX4" fmla="*/ 102051 w 329782"/>
                  <a:gd name="connsiteY4" fmla="*/ 0 h 384704"/>
                  <a:gd name="connsiteX5" fmla="*/ 121281 w 329782"/>
                  <a:gd name="connsiteY5" fmla="*/ 19229 h 384704"/>
                  <a:gd name="connsiteX6" fmla="*/ 121281 w 329782"/>
                  <a:gd name="connsiteY6" fmla="*/ 142144 h 384704"/>
                  <a:gd name="connsiteX7" fmla="*/ 142646 w 329782"/>
                  <a:gd name="connsiteY7" fmla="*/ 142144 h 384704"/>
                  <a:gd name="connsiteX8" fmla="*/ 197693 w 329782"/>
                  <a:gd name="connsiteY8" fmla="*/ 17721 h 384704"/>
                  <a:gd name="connsiteX9" fmla="*/ 224463 w 329782"/>
                  <a:gd name="connsiteY9" fmla="*/ 126 h 384704"/>
                  <a:gd name="connsiteX10" fmla="*/ 306783 w 329782"/>
                  <a:gd name="connsiteY10" fmla="*/ 126 h 384704"/>
                  <a:gd name="connsiteX11" fmla="*/ 318596 w 329782"/>
                  <a:gd name="connsiteY11" fmla="*/ 17721 h 384704"/>
                  <a:gd name="connsiteX12" fmla="*/ 264052 w 329782"/>
                  <a:gd name="connsiteY12" fmla="*/ 142144 h 384704"/>
                  <a:gd name="connsiteX13" fmla="*/ 329782 w 329782"/>
                  <a:gd name="connsiteY13" fmla="*/ 214786 h 384704"/>
                  <a:gd name="connsiteX14" fmla="*/ 329782 w 329782"/>
                  <a:gd name="connsiteY14" fmla="*/ 365475 h 384704"/>
                  <a:gd name="connsiteX15" fmla="*/ 310553 w 329782"/>
                  <a:gd name="connsiteY15" fmla="*/ 384705 h 384704"/>
                  <a:gd name="connsiteX16" fmla="*/ 228234 w 329782"/>
                  <a:gd name="connsiteY16" fmla="*/ 384705 h 384704"/>
                  <a:gd name="connsiteX17" fmla="*/ 209005 w 329782"/>
                  <a:gd name="connsiteY17" fmla="*/ 365475 h 384704"/>
                  <a:gd name="connsiteX18" fmla="*/ 209005 w 329782"/>
                  <a:gd name="connsiteY18" fmla="*/ 261288 h 384704"/>
                  <a:gd name="connsiteX19" fmla="*/ 191912 w 329782"/>
                  <a:gd name="connsiteY19" fmla="*/ 243064 h 384704"/>
                  <a:gd name="connsiteX20" fmla="*/ 121407 w 329782"/>
                  <a:gd name="connsiteY20" fmla="*/ 243064 h 384704"/>
                  <a:gd name="connsiteX21" fmla="*/ 121407 w 329782"/>
                  <a:gd name="connsiteY21" fmla="*/ 365350 h 384704"/>
                  <a:gd name="connsiteX22" fmla="*/ 102177 w 329782"/>
                  <a:gd name="connsiteY22" fmla="*/ 384579 h 384704"/>
                  <a:gd name="connsiteX23" fmla="*/ 19355 w 329782"/>
                  <a:gd name="connsiteY23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9782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102051" y="0"/>
                    </a:lnTo>
                    <a:cubicBezTo>
                      <a:pt x="115374" y="0"/>
                      <a:pt x="121281" y="5907"/>
                      <a:pt x="121281" y="19229"/>
                    </a:cubicBezTo>
                    <a:lnTo>
                      <a:pt x="121281" y="142144"/>
                    </a:lnTo>
                    <a:lnTo>
                      <a:pt x="142646" y="142144"/>
                    </a:lnTo>
                    <a:lnTo>
                      <a:pt x="197693" y="17721"/>
                    </a:lnTo>
                    <a:cubicBezTo>
                      <a:pt x="203098" y="4902"/>
                      <a:pt x="210513" y="126"/>
                      <a:pt x="224463" y="126"/>
                    </a:cubicBezTo>
                    <a:lnTo>
                      <a:pt x="306783" y="126"/>
                    </a:lnTo>
                    <a:cubicBezTo>
                      <a:pt x="319100" y="126"/>
                      <a:pt x="323372" y="6536"/>
                      <a:pt x="318596" y="17721"/>
                    </a:cubicBezTo>
                    <a:lnTo>
                      <a:pt x="264052" y="142144"/>
                    </a:lnTo>
                    <a:cubicBezTo>
                      <a:pt x="304145" y="144280"/>
                      <a:pt x="329782" y="172055"/>
                      <a:pt x="329782" y="214786"/>
                    </a:cubicBezTo>
                    <a:lnTo>
                      <a:pt x="329782" y="365475"/>
                    </a:lnTo>
                    <a:cubicBezTo>
                      <a:pt x="329782" y="378797"/>
                      <a:pt x="323876" y="384705"/>
                      <a:pt x="310553" y="384705"/>
                    </a:cubicBezTo>
                    <a:lnTo>
                      <a:pt x="228234" y="384705"/>
                    </a:lnTo>
                    <a:cubicBezTo>
                      <a:pt x="214911" y="384705"/>
                      <a:pt x="209005" y="378797"/>
                      <a:pt x="209005" y="365475"/>
                    </a:cubicBezTo>
                    <a:lnTo>
                      <a:pt x="209005" y="261288"/>
                    </a:lnTo>
                    <a:cubicBezTo>
                      <a:pt x="209005" y="249474"/>
                      <a:pt x="203098" y="243064"/>
                      <a:pt x="191912" y="243064"/>
                    </a:cubicBezTo>
                    <a:lnTo>
                      <a:pt x="121407" y="243064"/>
                    </a:lnTo>
                    <a:lnTo>
                      <a:pt x="121407" y="365350"/>
                    </a:lnTo>
                    <a:cubicBezTo>
                      <a:pt x="121407" y="378672"/>
                      <a:pt x="115500" y="384579"/>
                      <a:pt x="102177" y="384579"/>
                    </a:cubicBezTo>
                    <a:lnTo>
                      <a:pt x="19355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16B9F64-A38A-8B67-07DF-C8461A2A835C}"/>
                </a:ext>
              </a:extLst>
            </p:cNvPr>
            <p:cNvSpPr/>
            <p:nvPr/>
          </p:nvSpPr>
          <p:spPr>
            <a:xfrm>
              <a:off x="13274110" y="7687215"/>
              <a:ext cx="263298" cy="383321"/>
            </a:xfrm>
            <a:custGeom>
              <a:avLst/>
              <a:gdLst>
                <a:gd name="connsiteX0" fmla="*/ 49267 w 263298"/>
                <a:gd name="connsiteY0" fmla="*/ 263298 h 383321"/>
                <a:gd name="connsiteX1" fmla="*/ 50272 w 263298"/>
                <a:gd name="connsiteY1" fmla="*/ 249976 h 383321"/>
                <a:gd name="connsiteX2" fmla="*/ 53038 w 263298"/>
                <a:gd name="connsiteY2" fmla="*/ 244320 h 383321"/>
                <a:gd name="connsiteX3" fmla="*/ 65982 w 263298"/>
                <a:gd name="connsiteY3" fmla="*/ 238162 h 383321"/>
                <a:gd name="connsiteX4" fmla="*/ 213279 w 263298"/>
                <a:gd name="connsiteY4" fmla="*/ 189524 h 383321"/>
                <a:gd name="connsiteX5" fmla="*/ 214158 w 263298"/>
                <a:gd name="connsiteY5" fmla="*/ 189147 h 383321"/>
                <a:gd name="connsiteX6" fmla="*/ 239545 w 263298"/>
                <a:gd name="connsiteY6" fmla="*/ 168913 h 383321"/>
                <a:gd name="connsiteX7" fmla="*/ 249349 w 263298"/>
                <a:gd name="connsiteY7" fmla="*/ 133849 h 383321"/>
                <a:gd name="connsiteX8" fmla="*/ 249349 w 263298"/>
                <a:gd name="connsiteY8" fmla="*/ 76664 h 383321"/>
                <a:gd name="connsiteX9" fmla="*/ 243190 w 263298"/>
                <a:gd name="connsiteY9" fmla="*/ 41851 h 383321"/>
                <a:gd name="connsiteX10" fmla="*/ 208754 w 263298"/>
                <a:gd name="connsiteY10" fmla="*/ 7918 h 383321"/>
                <a:gd name="connsiteX11" fmla="*/ 160241 w 263298"/>
                <a:gd name="connsiteY11" fmla="*/ 0 h 383321"/>
                <a:gd name="connsiteX12" fmla="*/ 11940 w 263298"/>
                <a:gd name="connsiteY12" fmla="*/ 0 h 383321"/>
                <a:gd name="connsiteX13" fmla="*/ 11940 w 263298"/>
                <a:gd name="connsiteY13" fmla="*/ 50020 h 383321"/>
                <a:gd name="connsiteX14" fmla="*/ 160241 w 263298"/>
                <a:gd name="connsiteY14" fmla="*/ 50020 h 383321"/>
                <a:gd name="connsiteX15" fmla="*/ 192416 w 263298"/>
                <a:gd name="connsiteY15" fmla="*/ 55927 h 383321"/>
                <a:gd name="connsiteX16" fmla="*/ 196940 w 263298"/>
                <a:gd name="connsiteY16" fmla="*/ 61583 h 383321"/>
                <a:gd name="connsiteX17" fmla="*/ 199329 w 263298"/>
                <a:gd name="connsiteY17" fmla="*/ 76539 h 383321"/>
                <a:gd name="connsiteX18" fmla="*/ 199329 w 263298"/>
                <a:gd name="connsiteY18" fmla="*/ 133723 h 383321"/>
                <a:gd name="connsiteX19" fmla="*/ 197820 w 263298"/>
                <a:gd name="connsiteY19" fmla="*/ 140761 h 383321"/>
                <a:gd name="connsiteX20" fmla="*/ 194803 w 263298"/>
                <a:gd name="connsiteY20" fmla="*/ 143023 h 383321"/>
                <a:gd name="connsiteX21" fmla="*/ 49393 w 263298"/>
                <a:gd name="connsiteY21" fmla="*/ 191033 h 383321"/>
                <a:gd name="connsiteX22" fmla="*/ 49393 w 263298"/>
                <a:gd name="connsiteY22" fmla="*/ 191033 h 383321"/>
                <a:gd name="connsiteX23" fmla="*/ 28404 w 263298"/>
                <a:gd name="connsiteY23" fmla="*/ 200710 h 383321"/>
                <a:gd name="connsiteX24" fmla="*/ 5782 w 263298"/>
                <a:gd name="connsiteY24" fmla="*/ 227479 h 383321"/>
                <a:gd name="connsiteX25" fmla="*/ 0 w 263298"/>
                <a:gd name="connsiteY25" fmla="*/ 263298 h 383321"/>
                <a:gd name="connsiteX26" fmla="*/ 0 w 263298"/>
                <a:gd name="connsiteY26" fmla="*/ 383322 h 383321"/>
                <a:gd name="connsiteX27" fmla="*/ 263299 w 263298"/>
                <a:gd name="connsiteY27" fmla="*/ 383322 h 383321"/>
                <a:gd name="connsiteX28" fmla="*/ 263299 w 263298"/>
                <a:gd name="connsiteY28" fmla="*/ 333301 h 383321"/>
                <a:gd name="connsiteX29" fmla="*/ 49393 w 263298"/>
                <a:gd name="connsiteY29" fmla="*/ 333301 h 383321"/>
                <a:gd name="connsiteX30" fmla="*/ 49393 w 263298"/>
                <a:gd name="connsiteY30" fmla="*/ 263298 h 3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98" h="383321">
                  <a:moveTo>
                    <a:pt x="49267" y="263298"/>
                  </a:moveTo>
                  <a:cubicBezTo>
                    <a:pt x="49267" y="257140"/>
                    <a:pt x="49770" y="252741"/>
                    <a:pt x="50272" y="249976"/>
                  </a:cubicBezTo>
                  <a:cubicBezTo>
                    <a:pt x="51404" y="245703"/>
                    <a:pt x="51781" y="245577"/>
                    <a:pt x="53038" y="244320"/>
                  </a:cubicBezTo>
                  <a:cubicBezTo>
                    <a:pt x="54294" y="243064"/>
                    <a:pt x="58190" y="240676"/>
                    <a:pt x="65982" y="238162"/>
                  </a:cubicBezTo>
                  <a:lnTo>
                    <a:pt x="213279" y="189524"/>
                  </a:lnTo>
                  <a:lnTo>
                    <a:pt x="214158" y="189147"/>
                  </a:lnTo>
                  <a:cubicBezTo>
                    <a:pt x="223332" y="185251"/>
                    <a:pt x="232884" y="178841"/>
                    <a:pt x="239545" y="168913"/>
                  </a:cubicBezTo>
                  <a:cubicBezTo>
                    <a:pt x="246332" y="159110"/>
                    <a:pt x="249474" y="146793"/>
                    <a:pt x="249349" y="133849"/>
                  </a:cubicBezTo>
                  <a:lnTo>
                    <a:pt x="249349" y="76664"/>
                  </a:lnTo>
                  <a:cubicBezTo>
                    <a:pt x="249349" y="64096"/>
                    <a:pt x="247589" y="52408"/>
                    <a:pt x="243190" y="41851"/>
                  </a:cubicBezTo>
                  <a:cubicBezTo>
                    <a:pt x="236781" y="25890"/>
                    <a:pt x="223584" y="13824"/>
                    <a:pt x="208754" y="7918"/>
                  </a:cubicBezTo>
                  <a:cubicBezTo>
                    <a:pt x="193924" y="1760"/>
                    <a:pt x="177836" y="126"/>
                    <a:pt x="160241" y="0"/>
                  </a:cubicBezTo>
                  <a:lnTo>
                    <a:pt x="11940" y="0"/>
                  </a:lnTo>
                  <a:lnTo>
                    <a:pt x="11940" y="50020"/>
                  </a:lnTo>
                  <a:lnTo>
                    <a:pt x="160241" y="50020"/>
                  </a:lnTo>
                  <a:cubicBezTo>
                    <a:pt x="177335" y="49895"/>
                    <a:pt x="188395" y="52911"/>
                    <a:pt x="192416" y="55927"/>
                  </a:cubicBezTo>
                  <a:cubicBezTo>
                    <a:pt x="194553" y="57435"/>
                    <a:pt x="195683" y="58692"/>
                    <a:pt x="196940" y="61583"/>
                  </a:cubicBezTo>
                  <a:cubicBezTo>
                    <a:pt x="198196" y="64348"/>
                    <a:pt x="199329" y="69124"/>
                    <a:pt x="199329" y="76539"/>
                  </a:cubicBezTo>
                  <a:lnTo>
                    <a:pt x="199329" y="133723"/>
                  </a:lnTo>
                  <a:cubicBezTo>
                    <a:pt x="199329" y="138121"/>
                    <a:pt x="198448" y="139755"/>
                    <a:pt x="197820" y="140761"/>
                  </a:cubicBezTo>
                  <a:lnTo>
                    <a:pt x="194803" y="143023"/>
                  </a:lnTo>
                  <a:lnTo>
                    <a:pt x="49393" y="191033"/>
                  </a:lnTo>
                  <a:lnTo>
                    <a:pt x="49393" y="191033"/>
                  </a:lnTo>
                  <a:cubicBezTo>
                    <a:pt x="41852" y="193671"/>
                    <a:pt x="34939" y="196562"/>
                    <a:pt x="28404" y="200710"/>
                  </a:cubicBezTo>
                  <a:cubicBezTo>
                    <a:pt x="18602" y="206742"/>
                    <a:pt x="10181" y="216294"/>
                    <a:pt x="5782" y="227479"/>
                  </a:cubicBezTo>
                  <a:cubicBezTo>
                    <a:pt x="1258" y="238539"/>
                    <a:pt x="0" y="250227"/>
                    <a:pt x="0" y="263298"/>
                  </a:cubicBezTo>
                  <a:lnTo>
                    <a:pt x="0" y="383322"/>
                  </a:lnTo>
                  <a:lnTo>
                    <a:pt x="263299" y="383322"/>
                  </a:lnTo>
                  <a:lnTo>
                    <a:pt x="263299" y="333301"/>
                  </a:lnTo>
                  <a:lnTo>
                    <a:pt x="49393" y="333301"/>
                  </a:lnTo>
                  <a:lnTo>
                    <a:pt x="49393" y="26329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016FBE4-BADD-F238-4A8D-E964265AE20A}"/>
                </a:ext>
              </a:extLst>
            </p:cNvPr>
            <p:cNvSpPr/>
            <p:nvPr/>
          </p:nvSpPr>
          <p:spPr>
            <a:xfrm>
              <a:off x="13623751" y="7679675"/>
              <a:ext cx="292833" cy="399282"/>
            </a:xfrm>
            <a:custGeom>
              <a:avLst/>
              <a:gdLst>
                <a:gd name="connsiteX0" fmla="*/ 285543 w 292833"/>
                <a:gd name="connsiteY0" fmla="*/ 64473 h 399282"/>
                <a:gd name="connsiteX1" fmla="*/ 237660 w 292833"/>
                <a:gd name="connsiteY1" fmla="*/ 15710 h 399282"/>
                <a:gd name="connsiteX2" fmla="*/ 145788 w 292833"/>
                <a:gd name="connsiteY2" fmla="*/ 0 h 399282"/>
                <a:gd name="connsiteX3" fmla="*/ 33431 w 292833"/>
                <a:gd name="connsiteY3" fmla="*/ 28403 h 399282"/>
                <a:gd name="connsiteX4" fmla="*/ 7037 w 292833"/>
                <a:gd name="connsiteY4" fmla="*/ 64473 h 399282"/>
                <a:gd name="connsiteX5" fmla="*/ 0 w 292833"/>
                <a:gd name="connsiteY5" fmla="*/ 106827 h 399282"/>
                <a:gd name="connsiteX6" fmla="*/ 0 w 292833"/>
                <a:gd name="connsiteY6" fmla="*/ 292455 h 399282"/>
                <a:gd name="connsiteX7" fmla="*/ 7037 w 292833"/>
                <a:gd name="connsiteY7" fmla="*/ 334809 h 399282"/>
                <a:gd name="connsiteX8" fmla="*/ 54293 w 292833"/>
                <a:gd name="connsiteY8" fmla="*/ 383698 h 399282"/>
                <a:gd name="connsiteX9" fmla="*/ 145788 w 292833"/>
                <a:gd name="connsiteY9" fmla="*/ 399282 h 399282"/>
                <a:gd name="connsiteX10" fmla="*/ 258647 w 292833"/>
                <a:gd name="connsiteY10" fmla="*/ 371004 h 399282"/>
                <a:gd name="connsiteX11" fmla="*/ 285543 w 292833"/>
                <a:gd name="connsiteY11" fmla="*/ 334935 h 399282"/>
                <a:gd name="connsiteX12" fmla="*/ 292833 w 292833"/>
                <a:gd name="connsiteY12" fmla="*/ 292455 h 399282"/>
                <a:gd name="connsiteX13" fmla="*/ 292833 w 292833"/>
                <a:gd name="connsiteY13" fmla="*/ 106827 h 399282"/>
                <a:gd name="connsiteX14" fmla="*/ 285543 w 292833"/>
                <a:gd name="connsiteY14" fmla="*/ 64599 h 399282"/>
                <a:gd name="connsiteX15" fmla="*/ 242812 w 292833"/>
                <a:gd name="connsiteY15" fmla="*/ 292329 h 399282"/>
                <a:gd name="connsiteX16" fmla="*/ 238665 w 292833"/>
                <a:gd name="connsiteY16" fmla="*/ 316209 h 399282"/>
                <a:gd name="connsiteX17" fmla="*/ 214408 w 292833"/>
                <a:gd name="connsiteY17" fmla="*/ 338580 h 399282"/>
                <a:gd name="connsiteX18" fmla="*/ 145662 w 292833"/>
                <a:gd name="connsiteY18" fmla="*/ 349011 h 399282"/>
                <a:gd name="connsiteX19" fmla="*/ 66107 w 292833"/>
                <a:gd name="connsiteY19" fmla="*/ 332044 h 399282"/>
                <a:gd name="connsiteX20" fmla="*/ 53917 w 292833"/>
                <a:gd name="connsiteY20" fmla="*/ 316334 h 399282"/>
                <a:gd name="connsiteX21" fmla="*/ 49894 w 292833"/>
                <a:gd name="connsiteY21" fmla="*/ 292204 h 399282"/>
                <a:gd name="connsiteX22" fmla="*/ 49894 w 292833"/>
                <a:gd name="connsiteY22" fmla="*/ 106576 h 399282"/>
                <a:gd name="connsiteX23" fmla="*/ 53917 w 292833"/>
                <a:gd name="connsiteY23" fmla="*/ 82446 h 399282"/>
                <a:gd name="connsiteX24" fmla="*/ 77419 w 292833"/>
                <a:gd name="connsiteY24" fmla="*/ 60200 h 399282"/>
                <a:gd name="connsiteX25" fmla="*/ 145662 w 292833"/>
                <a:gd name="connsiteY25" fmla="*/ 49768 h 399282"/>
                <a:gd name="connsiteX26" fmla="*/ 225971 w 292833"/>
                <a:gd name="connsiteY26" fmla="*/ 66986 h 399282"/>
                <a:gd name="connsiteX27" fmla="*/ 238539 w 292833"/>
                <a:gd name="connsiteY27" fmla="*/ 82822 h 399282"/>
                <a:gd name="connsiteX28" fmla="*/ 242686 w 292833"/>
                <a:gd name="connsiteY28" fmla="*/ 106450 h 399282"/>
                <a:gd name="connsiteX29" fmla="*/ 242686 w 292833"/>
                <a:gd name="connsiteY29" fmla="*/ 292078 h 39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833" h="399282">
                  <a:moveTo>
                    <a:pt x="285543" y="64473"/>
                  </a:moveTo>
                  <a:cubicBezTo>
                    <a:pt x="277625" y="43988"/>
                    <a:pt x="261036" y="26267"/>
                    <a:pt x="237660" y="15710"/>
                  </a:cubicBezTo>
                  <a:cubicBezTo>
                    <a:pt x="214284" y="5027"/>
                    <a:pt x="184496" y="0"/>
                    <a:pt x="145788" y="0"/>
                  </a:cubicBezTo>
                  <a:cubicBezTo>
                    <a:pt x="94385" y="0"/>
                    <a:pt x="58441" y="8672"/>
                    <a:pt x="33431" y="28403"/>
                  </a:cubicBezTo>
                  <a:cubicBezTo>
                    <a:pt x="20989" y="38206"/>
                    <a:pt x="12191" y="50900"/>
                    <a:pt x="7037" y="64473"/>
                  </a:cubicBezTo>
                  <a:cubicBezTo>
                    <a:pt x="1885" y="78046"/>
                    <a:pt x="0" y="92374"/>
                    <a:pt x="0" y="106827"/>
                  </a:cubicBezTo>
                  <a:lnTo>
                    <a:pt x="0" y="292455"/>
                  </a:lnTo>
                  <a:cubicBezTo>
                    <a:pt x="0" y="306908"/>
                    <a:pt x="1760" y="321110"/>
                    <a:pt x="7037" y="334809"/>
                  </a:cubicBezTo>
                  <a:cubicBezTo>
                    <a:pt x="14705" y="355295"/>
                    <a:pt x="31042" y="373142"/>
                    <a:pt x="54293" y="383698"/>
                  </a:cubicBezTo>
                  <a:cubicBezTo>
                    <a:pt x="77545" y="394381"/>
                    <a:pt x="107079" y="399282"/>
                    <a:pt x="145788" y="399282"/>
                  </a:cubicBezTo>
                  <a:cubicBezTo>
                    <a:pt x="197190" y="399282"/>
                    <a:pt x="233386" y="390610"/>
                    <a:pt x="258647" y="371004"/>
                  </a:cubicBezTo>
                  <a:cubicBezTo>
                    <a:pt x="271215" y="361202"/>
                    <a:pt x="280265" y="348634"/>
                    <a:pt x="285543" y="334935"/>
                  </a:cubicBezTo>
                  <a:cubicBezTo>
                    <a:pt x="290948" y="321362"/>
                    <a:pt x="292833" y="306908"/>
                    <a:pt x="292833" y="292455"/>
                  </a:cubicBezTo>
                  <a:lnTo>
                    <a:pt x="292833" y="106827"/>
                  </a:lnTo>
                  <a:cubicBezTo>
                    <a:pt x="292833" y="92500"/>
                    <a:pt x="290948" y="78172"/>
                    <a:pt x="285543" y="64599"/>
                  </a:cubicBezTo>
                  <a:close/>
                  <a:moveTo>
                    <a:pt x="242812" y="292329"/>
                  </a:moveTo>
                  <a:cubicBezTo>
                    <a:pt x="242812" y="302133"/>
                    <a:pt x="241303" y="310050"/>
                    <a:pt x="238665" y="316209"/>
                  </a:cubicBezTo>
                  <a:cubicBezTo>
                    <a:pt x="234518" y="325383"/>
                    <a:pt x="228610" y="332170"/>
                    <a:pt x="214408" y="338580"/>
                  </a:cubicBezTo>
                  <a:cubicBezTo>
                    <a:pt x="200332" y="344738"/>
                    <a:pt x="177836" y="349136"/>
                    <a:pt x="145662" y="349011"/>
                  </a:cubicBezTo>
                  <a:cubicBezTo>
                    <a:pt x="102680" y="349011"/>
                    <a:pt x="77920" y="341219"/>
                    <a:pt x="66107" y="332044"/>
                  </a:cubicBezTo>
                  <a:cubicBezTo>
                    <a:pt x="60075" y="327394"/>
                    <a:pt x="56556" y="322618"/>
                    <a:pt x="53917" y="316334"/>
                  </a:cubicBezTo>
                  <a:cubicBezTo>
                    <a:pt x="51402" y="310050"/>
                    <a:pt x="49894" y="302133"/>
                    <a:pt x="49894" y="292204"/>
                  </a:cubicBezTo>
                  <a:lnTo>
                    <a:pt x="49894" y="106576"/>
                  </a:lnTo>
                  <a:cubicBezTo>
                    <a:pt x="49894" y="96647"/>
                    <a:pt x="51277" y="88729"/>
                    <a:pt x="53917" y="82446"/>
                  </a:cubicBezTo>
                  <a:cubicBezTo>
                    <a:pt x="57938" y="73270"/>
                    <a:pt x="63593" y="66610"/>
                    <a:pt x="77419" y="60200"/>
                  </a:cubicBezTo>
                  <a:cubicBezTo>
                    <a:pt x="91243" y="54042"/>
                    <a:pt x="113489" y="49768"/>
                    <a:pt x="145662" y="49768"/>
                  </a:cubicBezTo>
                  <a:cubicBezTo>
                    <a:pt x="188645" y="49768"/>
                    <a:pt x="213780" y="57686"/>
                    <a:pt x="225971" y="66986"/>
                  </a:cubicBezTo>
                  <a:cubicBezTo>
                    <a:pt x="232255" y="71762"/>
                    <a:pt x="235900" y="76664"/>
                    <a:pt x="238539" y="82822"/>
                  </a:cubicBezTo>
                  <a:cubicBezTo>
                    <a:pt x="241178" y="88980"/>
                    <a:pt x="242686" y="96772"/>
                    <a:pt x="242686" y="106450"/>
                  </a:cubicBezTo>
                  <a:lnTo>
                    <a:pt x="242686" y="29207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EBF3FFC-73E0-E14A-2477-A142106B4F34}"/>
                </a:ext>
              </a:extLst>
            </p:cNvPr>
            <p:cNvSpPr/>
            <p:nvPr/>
          </p:nvSpPr>
          <p:spPr>
            <a:xfrm>
              <a:off x="14007825" y="7687215"/>
              <a:ext cx="263298" cy="383321"/>
            </a:xfrm>
            <a:custGeom>
              <a:avLst/>
              <a:gdLst>
                <a:gd name="connsiteX0" fmla="*/ 49267 w 263298"/>
                <a:gd name="connsiteY0" fmla="*/ 263298 h 383321"/>
                <a:gd name="connsiteX1" fmla="*/ 50272 w 263298"/>
                <a:gd name="connsiteY1" fmla="*/ 249976 h 383321"/>
                <a:gd name="connsiteX2" fmla="*/ 53038 w 263298"/>
                <a:gd name="connsiteY2" fmla="*/ 244320 h 383321"/>
                <a:gd name="connsiteX3" fmla="*/ 65982 w 263298"/>
                <a:gd name="connsiteY3" fmla="*/ 238162 h 383321"/>
                <a:gd name="connsiteX4" fmla="*/ 213279 w 263298"/>
                <a:gd name="connsiteY4" fmla="*/ 189524 h 383321"/>
                <a:gd name="connsiteX5" fmla="*/ 214158 w 263298"/>
                <a:gd name="connsiteY5" fmla="*/ 189147 h 383321"/>
                <a:gd name="connsiteX6" fmla="*/ 239545 w 263298"/>
                <a:gd name="connsiteY6" fmla="*/ 168913 h 383321"/>
                <a:gd name="connsiteX7" fmla="*/ 249349 w 263298"/>
                <a:gd name="connsiteY7" fmla="*/ 133849 h 383321"/>
                <a:gd name="connsiteX8" fmla="*/ 249349 w 263298"/>
                <a:gd name="connsiteY8" fmla="*/ 76664 h 383321"/>
                <a:gd name="connsiteX9" fmla="*/ 243190 w 263298"/>
                <a:gd name="connsiteY9" fmla="*/ 41851 h 383321"/>
                <a:gd name="connsiteX10" fmla="*/ 208754 w 263298"/>
                <a:gd name="connsiteY10" fmla="*/ 7918 h 383321"/>
                <a:gd name="connsiteX11" fmla="*/ 160241 w 263298"/>
                <a:gd name="connsiteY11" fmla="*/ 0 h 383321"/>
                <a:gd name="connsiteX12" fmla="*/ 11940 w 263298"/>
                <a:gd name="connsiteY12" fmla="*/ 0 h 383321"/>
                <a:gd name="connsiteX13" fmla="*/ 11940 w 263298"/>
                <a:gd name="connsiteY13" fmla="*/ 50020 h 383321"/>
                <a:gd name="connsiteX14" fmla="*/ 160241 w 263298"/>
                <a:gd name="connsiteY14" fmla="*/ 50020 h 383321"/>
                <a:gd name="connsiteX15" fmla="*/ 192416 w 263298"/>
                <a:gd name="connsiteY15" fmla="*/ 55927 h 383321"/>
                <a:gd name="connsiteX16" fmla="*/ 196940 w 263298"/>
                <a:gd name="connsiteY16" fmla="*/ 61583 h 383321"/>
                <a:gd name="connsiteX17" fmla="*/ 199329 w 263298"/>
                <a:gd name="connsiteY17" fmla="*/ 76539 h 383321"/>
                <a:gd name="connsiteX18" fmla="*/ 199329 w 263298"/>
                <a:gd name="connsiteY18" fmla="*/ 133723 h 383321"/>
                <a:gd name="connsiteX19" fmla="*/ 197820 w 263298"/>
                <a:gd name="connsiteY19" fmla="*/ 140761 h 383321"/>
                <a:gd name="connsiteX20" fmla="*/ 194803 w 263298"/>
                <a:gd name="connsiteY20" fmla="*/ 143023 h 383321"/>
                <a:gd name="connsiteX21" fmla="*/ 49393 w 263298"/>
                <a:gd name="connsiteY21" fmla="*/ 191033 h 383321"/>
                <a:gd name="connsiteX22" fmla="*/ 49393 w 263298"/>
                <a:gd name="connsiteY22" fmla="*/ 191033 h 383321"/>
                <a:gd name="connsiteX23" fmla="*/ 28404 w 263298"/>
                <a:gd name="connsiteY23" fmla="*/ 200710 h 383321"/>
                <a:gd name="connsiteX24" fmla="*/ 5782 w 263298"/>
                <a:gd name="connsiteY24" fmla="*/ 227479 h 383321"/>
                <a:gd name="connsiteX25" fmla="*/ 0 w 263298"/>
                <a:gd name="connsiteY25" fmla="*/ 263298 h 383321"/>
                <a:gd name="connsiteX26" fmla="*/ 0 w 263298"/>
                <a:gd name="connsiteY26" fmla="*/ 383322 h 383321"/>
                <a:gd name="connsiteX27" fmla="*/ 263299 w 263298"/>
                <a:gd name="connsiteY27" fmla="*/ 383322 h 383321"/>
                <a:gd name="connsiteX28" fmla="*/ 263299 w 263298"/>
                <a:gd name="connsiteY28" fmla="*/ 333301 h 383321"/>
                <a:gd name="connsiteX29" fmla="*/ 49393 w 263298"/>
                <a:gd name="connsiteY29" fmla="*/ 333301 h 383321"/>
                <a:gd name="connsiteX30" fmla="*/ 49393 w 263298"/>
                <a:gd name="connsiteY30" fmla="*/ 263298 h 3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98" h="383321">
                  <a:moveTo>
                    <a:pt x="49267" y="263298"/>
                  </a:moveTo>
                  <a:cubicBezTo>
                    <a:pt x="49267" y="257140"/>
                    <a:pt x="49770" y="252741"/>
                    <a:pt x="50272" y="249976"/>
                  </a:cubicBezTo>
                  <a:cubicBezTo>
                    <a:pt x="51404" y="245703"/>
                    <a:pt x="51780" y="245577"/>
                    <a:pt x="53038" y="244320"/>
                  </a:cubicBezTo>
                  <a:cubicBezTo>
                    <a:pt x="54294" y="243064"/>
                    <a:pt x="58190" y="240676"/>
                    <a:pt x="65982" y="238162"/>
                  </a:cubicBezTo>
                  <a:lnTo>
                    <a:pt x="213279" y="189524"/>
                  </a:lnTo>
                  <a:lnTo>
                    <a:pt x="214158" y="189147"/>
                  </a:lnTo>
                  <a:cubicBezTo>
                    <a:pt x="223332" y="185251"/>
                    <a:pt x="232884" y="178841"/>
                    <a:pt x="239545" y="168913"/>
                  </a:cubicBezTo>
                  <a:cubicBezTo>
                    <a:pt x="246332" y="159110"/>
                    <a:pt x="249474" y="146793"/>
                    <a:pt x="249349" y="133849"/>
                  </a:cubicBezTo>
                  <a:lnTo>
                    <a:pt x="249349" y="76664"/>
                  </a:lnTo>
                  <a:cubicBezTo>
                    <a:pt x="249349" y="64096"/>
                    <a:pt x="247589" y="52408"/>
                    <a:pt x="243190" y="41851"/>
                  </a:cubicBezTo>
                  <a:cubicBezTo>
                    <a:pt x="236781" y="25890"/>
                    <a:pt x="223584" y="13824"/>
                    <a:pt x="208754" y="7918"/>
                  </a:cubicBezTo>
                  <a:cubicBezTo>
                    <a:pt x="193924" y="1760"/>
                    <a:pt x="177836" y="126"/>
                    <a:pt x="160241" y="0"/>
                  </a:cubicBezTo>
                  <a:lnTo>
                    <a:pt x="11940" y="0"/>
                  </a:lnTo>
                  <a:lnTo>
                    <a:pt x="11940" y="50020"/>
                  </a:lnTo>
                  <a:lnTo>
                    <a:pt x="160241" y="50020"/>
                  </a:lnTo>
                  <a:cubicBezTo>
                    <a:pt x="177335" y="49895"/>
                    <a:pt x="188395" y="52911"/>
                    <a:pt x="192416" y="55927"/>
                  </a:cubicBezTo>
                  <a:cubicBezTo>
                    <a:pt x="194553" y="57435"/>
                    <a:pt x="195683" y="58692"/>
                    <a:pt x="196940" y="61583"/>
                  </a:cubicBezTo>
                  <a:cubicBezTo>
                    <a:pt x="198196" y="64348"/>
                    <a:pt x="199329" y="69124"/>
                    <a:pt x="199329" y="76539"/>
                  </a:cubicBezTo>
                  <a:lnTo>
                    <a:pt x="199329" y="133723"/>
                  </a:lnTo>
                  <a:cubicBezTo>
                    <a:pt x="199329" y="138121"/>
                    <a:pt x="198448" y="139755"/>
                    <a:pt x="197820" y="140761"/>
                  </a:cubicBezTo>
                  <a:lnTo>
                    <a:pt x="194803" y="143023"/>
                  </a:lnTo>
                  <a:lnTo>
                    <a:pt x="49393" y="191033"/>
                  </a:lnTo>
                  <a:lnTo>
                    <a:pt x="49393" y="191033"/>
                  </a:lnTo>
                  <a:cubicBezTo>
                    <a:pt x="41852" y="193671"/>
                    <a:pt x="34939" y="196562"/>
                    <a:pt x="28404" y="200710"/>
                  </a:cubicBezTo>
                  <a:cubicBezTo>
                    <a:pt x="18602" y="206742"/>
                    <a:pt x="10181" y="216294"/>
                    <a:pt x="5782" y="227479"/>
                  </a:cubicBezTo>
                  <a:cubicBezTo>
                    <a:pt x="1258" y="238539"/>
                    <a:pt x="0" y="250227"/>
                    <a:pt x="0" y="263298"/>
                  </a:cubicBezTo>
                  <a:lnTo>
                    <a:pt x="0" y="383322"/>
                  </a:lnTo>
                  <a:lnTo>
                    <a:pt x="263299" y="383322"/>
                  </a:lnTo>
                  <a:lnTo>
                    <a:pt x="263299" y="333301"/>
                  </a:lnTo>
                  <a:lnTo>
                    <a:pt x="49393" y="333301"/>
                  </a:lnTo>
                  <a:lnTo>
                    <a:pt x="49393" y="26329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7E58F9-7A10-089F-A586-62441D747DC9}"/>
                </a:ext>
              </a:extLst>
            </p:cNvPr>
            <p:cNvSpPr/>
            <p:nvPr/>
          </p:nvSpPr>
          <p:spPr>
            <a:xfrm>
              <a:off x="14358093" y="7687089"/>
              <a:ext cx="270210" cy="383447"/>
            </a:xfrm>
            <a:custGeom>
              <a:avLst/>
              <a:gdLst>
                <a:gd name="connsiteX0" fmla="*/ 242058 w 270210"/>
                <a:gd name="connsiteY0" fmla="*/ 0 h 383447"/>
                <a:gd name="connsiteX1" fmla="*/ 220190 w 270210"/>
                <a:gd name="connsiteY1" fmla="*/ 0 h 383447"/>
                <a:gd name="connsiteX2" fmla="*/ 220190 w 270210"/>
                <a:gd name="connsiteY2" fmla="*/ 222075 h 383447"/>
                <a:gd name="connsiteX3" fmla="*/ 91746 w 270210"/>
                <a:gd name="connsiteY3" fmla="*/ 222075 h 383447"/>
                <a:gd name="connsiteX4" fmla="*/ 58693 w 270210"/>
                <a:gd name="connsiteY4" fmla="*/ 213278 h 383447"/>
                <a:gd name="connsiteX5" fmla="*/ 52660 w 270210"/>
                <a:gd name="connsiteY5" fmla="*/ 203349 h 383447"/>
                <a:gd name="connsiteX6" fmla="*/ 50022 w 270210"/>
                <a:gd name="connsiteY6" fmla="*/ 184120 h 383447"/>
                <a:gd name="connsiteX7" fmla="*/ 50022 w 270210"/>
                <a:gd name="connsiteY7" fmla="*/ 0 h 383447"/>
                <a:gd name="connsiteX8" fmla="*/ 0 w 270210"/>
                <a:gd name="connsiteY8" fmla="*/ 0 h 383447"/>
                <a:gd name="connsiteX9" fmla="*/ 0 w 270210"/>
                <a:gd name="connsiteY9" fmla="*/ 184120 h 383447"/>
                <a:gd name="connsiteX10" fmla="*/ 5279 w 270210"/>
                <a:gd name="connsiteY10" fmla="*/ 219939 h 383447"/>
                <a:gd name="connsiteX11" fmla="*/ 37579 w 270210"/>
                <a:gd name="connsiteY11" fmla="*/ 259905 h 383447"/>
                <a:gd name="connsiteX12" fmla="*/ 91746 w 270210"/>
                <a:gd name="connsiteY12" fmla="*/ 272096 h 383447"/>
                <a:gd name="connsiteX13" fmla="*/ 220190 w 270210"/>
                <a:gd name="connsiteY13" fmla="*/ 272096 h 383447"/>
                <a:gd name="connsiteX14" fmla="*/ 220190 w 270210"/>
                <a:gd name="connsiteY14" fmla="*/ 383447 h 383447"/>
                <a:gd name="connsiteX15" fmla="*/ 270210 w 270210"/>
                <a:gd name="connsiteY15" fmla="*/ 383447 h 383447"/>
                <a:gd name="connsiteX16" fmla="*/ 270210 w 270210"/>
                <a:gd name="connsiteY16" fmla="*/ 0 h 383447"/>
                <a:gd name="connsiteX17" fmla="*/ 242058 w 270210"/>
                <a:gd name="connsiteY17" fmla="*/ 0 h 38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0210" h="383447">
                  <a:moveTo>
                    <a:pt x="242058" y="0"/>
                  </a:moveTo>
                  <a:lnTo>
                    <a:pt x="220190" y="0"/>
                  </a:lnTo>
                  <a:lnTo>
                    <a:pt x="220190" y="222075"/>
                  </a:lnTo>
                  <a:lnTo>
                    <a:pt x="91746" y="222075"/>
                  </a:lnTo>
                  <a:cubicBezTo>
                    <a:pt x="73020" y="222075"/>
                    <a:pt x="63469" y="217802"/>
                    <a:pt x="58693" y="213278"/>
                  </a:cubicBezTo>
                  <a:cubicBezTo>
                    <a:pt x="56180" y="210890"/>
                    <a:pt x="54294" y="207999"/>
                    <a:pt x="52660" y="203349"/>
                  </a:cubicBezTo>
                  <a:cubicBezTo>
                    <a:pt x="51026" y="198699"/>
                    <a:pt x="50022" y="192415"/>
                    <a:pt x="50022" y="184120"/>
                  </a:cubicBezTo>
                  <a:lnTo>
                    <a:pt x="50022" y="0"/>
                  </a:lnTo>
                  <a:lnTo>
                    <a:pt x="0" y="0"/>
                  </a:lnTo>
                  <a:lnTo>
                    <a:pt x="0" y="184120"/>
                  </a:lnTo>
                  <a:cubicBezTo>
                    <a:pt x="0" y="196939"/>
                    <a:pt x="1510" y="208879"/>
                    <a:pt x="5279" y="219939"/>
                  </a:cubicBezTo>
                  <a:cubicBezTo>
                    <a:pt x="10684" y="236654"/>
                    <a:pt x="21994" y="251233"/>
                    <a:pt x="37579" y="259905"/>
                  </a:cubicBezTo>
                  <a:cubicBezTo>
                    <a:pt x="53038" y="268702"/>
                    <a:pt x="71261" y="272096"/>
                    <a:pt x="91746" y="272096"/>
                  </a:cubicBezTo>
                  <a:lnTo>
                    <a:pt x="220190" y="272096"/>
                  </a:lnTo>
                  <a:lnTo>
                    <a:pt x="220190" y="383447"/>
                  </a:lnTo>
                  <a:lnTo>
                    <a:pt x="270210" y="383447"/>
                  </a:lnTo>
                  <a:lnTo>
                    <a:pt x="270210" y="0"/>
                  </a:lnTo>
                  <a:lnTo>
                    <a:pt x="242058" y="0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01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83850C-9C99-5164-45A2-77D23062C5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774" y="-3194"/>
            <a:ext cx="7058312" cy="54266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Example Post: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Rectangle 87" descr="White screen with black text that reads: Hazards Found">
            <a:extLst>
              <a:ext uri="{FF2B5EF4-FFF2-40B4-BE49-F238E27FC236}">
                <a16:creationId xmlns:a16="http://schemas.microsoft.com/office/drawing/2014/main" id="{BE0638AE-965D-32C8-E91B-4C18362F0FD6}"/>
              </a:ext>
            </a:extLst>
          </p:cNvPr>
          <p:cNvSpPr/>
          <p:nvPr/>
        </p:nvSpPr>
        <p:spPr>
          <a:xfrm>
            <a:off x="453200" y="574778"/>
            <a:ext cx="14175103" cy="1771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icture with five employees wearing personal protective equipment smiling and hugging.">
            <a:extLst>
              <a:ext uri="{FF2B5EF4-FFF2-40B4-BE49-F238E27FC236}">
                <a16:creationId xmlns:a16="http://schemas.microsoft.com/office/drawing/2014/main" id="{80A69B6D-7ECF-1E05-8D0C-CC2704DF3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7" b="11824"/>
          <a:stretch/>
        </p:blipFill>
        <p:spPr>
          <a:xfrm>
            <a:off x="444168" y="1718413"/>
            <a:ext cx="14173200" cy="633633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178B804-1E8D-BDDD-9730-19A5F33E0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200" y="582947"/>
            <a:ext cx="14175104" cy="7495884"/>
          </a:xfrm>
          <a:custGeom>
            <a:avLst/>
            <a:gdLst>
              <a:gd name="connsiteX0" fmla="*/ 0 w 14175104"/>
              <a:gd name="connsiteY0" fmla="*/ 0 h 7495884"/>
              <a:gd name="connsiteX1" fmla="*/ 14175104 w 14175104"/>
              <a:gd name="connsiteY1" fmla="*/ 0 h 7495884"/>
              <a:gd name="connsiteX2" fmla="*/ 14175104 w 14175104"/>
              <a:gd name="connsiteY2" fmla="*/ 7495884 h 7495884"/>
              <a:gd name="connsiteX3" fmla="*/ -1 w 14175104"/>
              <a:gd name="connsiteY3" fmla="*/ 7495884 h 749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104" h="7495884">
                <a:moveTo>
                  <a:pt x="0" y="0"/>
                </a:moveTo>
                <a:lnTo>
                  <a:pt x="14175104" y="0"/>
                </a:lnTo>
                <a:lnTo>
                  <a:pt x="14175104" y="7495884"/>
                </a:lnTo>
                <a:lnTo>
                  <a:pt x="-1" y="7495884"/>
                </a:lnTo>
                <a:close/>
              </a:path>
            </a:pathLst>
          </a:custGeom>
          <a:noFill/>
          <a:ln w="62825" cap="flat">
            <a:solidFill>
              <a:srgbClr val="00824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2C31FD5-EF70-6414-589D-D34463D7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89467" y="6521289"/>
            <a:ext cx="3330749" cy="1771322"/>
          </a:xfrm>
          <a:custGeom>
            <a:avLst/>
            <a:gdLst>
              <a:gd name="connsiteX0" fmla="*/ 0 w 3330749"/>
              <a:gd name="connsiteY0" fmla="*/ 0 h 1771322"/>
              <a:gd name="connsiteX1" fmla="*/ 3330750 w 3330749"/>
              <a:gd name="connsiteY1" fmla="*/ 0 h 1771322"/>
              <a:gd name="connsiteX2" fmla="*/ 3330750 w 3330749"/>
              <a:gd name="connsiteY2" fmla="*/ 1771322 h 1771322"/>
              <a:gd name="connsiteX3" fmla="*/ -1 w 3330749"/>
              <a:gd name="connsiteY3" fmla="*/ 1771322 h 177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0749" h="1771322">
                <a:moveTo>
                  <a:pt x="0" y="0"/>
                </a:moveTo>
                <a:lnTo>
                  <a:pt x="3330750" y="0"/>
                </a:lnTo>
                <a:lnTo>
                  <a:pt x="3330750" y="1771322"/>
                </a:lnTo>
                <a:lnTo>
                  <a:pt x="-1" y="1771322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aphic 4" descr="Safe and Sound Week 2024 logo">
            <a:extLst>
              <a:ext uri="{FF2B5EF4-FFF2-40B4-BE49-F238E27FC236}">
                <a16:creationId xmlns:a16="http://schemas.microsoft.com/office/drawing/2014/main" id="{7D27CE7C-CD73-F9EA-C94C-5F201ACB1CF8}"/>
              </a:ext>
            </a:extLst>
          </p:cNvPr>
          <p:cNvGrpSpPr/>
          <p:nvPr/>
        </p:nvGrpSpPr>
        <p:grpSpPr>
          <a:xfrm>
            <a:off x="11654483" y="6677257"/>
            <a:ext cx="2973820" cy="1401699"/>
            <a:chOff x="11654483" y="6677257"/>
            <a:chExt cx="2973820" cy="140169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BB1C0F3-CF06-3B61-1846-F0CB77BE7725}"/>
                </a:ext>
              </a:extLst>
            </p:cNvPr>
            <p:cNvSpPr/>
            <p:nvPr/>
          </p:nvSpPr>
          <p:spPr>
            <a:xfrm>
              <a:off x="13538238" y="6677257"/>
              <a:ext cx="945158" cy="906020"/>
            </a:xfrm>
            <a:custGeom>
              <a:avLst/>
              <a:gdLst>
                <a:gd name="connsiteX0" fmla="*/ 274660 w 945158"/>
                <a:gd name="connsiteY0" fmla="*/ 905770 h 906020"/>
                <a:gd name="connsiteX1" fmla="*/ 265234 w 945158"/>
                <a:gd name="connsiteY1" fmla="*/ 900617 h 906020"/>
                <a:gd name="connsiteX2" fmla="*/ 268500 w 945158"/>
                <a:gd name="connsiteY2" fmla="*/ 885033 h 906020"/>
                <a:gd name="connsiteX3" fmla="*/ 370302 w 945158"/>
                <a:gd name="connsiteY3" fmla="*/ 818549 h 906020"/>
                <a:gd name="connsiteX4" fmla="*/ 359116 w 945158"/>
                <a:gd name="connsiteY4" fmla="*/ 742261 h 906020"/>
                <a:gd name="connsiteX5" fmla="*/ 363640 w 945158"/>
                <a:gd name="connsiteY5" fmla="*/ 731578 h 906020"/>
                <a:gd name="connsiteX6" fmla="*/ 435780 w 945158"/>
                <a:gd name="connsiteY6" fmla="*/ 678290 h 906020"/>
                <a:gd name="connsiteX7" fmla="*/ 451616 w 945158"/>
                <a:gd name="connsiteY7" fmla="*/ 680678 h 906020"/>
                <a:gd name="connsiteX8" fmla="*/ 449227 w 945158"/>
                <a:gd name="connsiteY8" fmla="*/ 696514 h 906020"/>
                <a:gd name="connsiteX9" fmla="*/ 382492 w 945158"/>
                <a:gd name="connsiteY9" fmla="*/ 745780 h 906020"/>
                <a:gd name="connsiteX10" fmla="*/ 393678 w 945158"/>
                <a:gd name="connsiteY10" fmla="*/ 822571 h 906020"/>
                <a:gd name="connsiteX11" fmla="*/ 388650 w 945158"/>
                <a:gd name="connsiteY11" fmla="*/ 833630 h 906020"/>
                <a:gd name="connsiteX12" fmla="*/ 280818 w 945158"/>
                <a:gd name="connsiteY12" fmla="*/ 904136 h 906020"/>
                <a:gd name="connsiteX13" fmla="*/ 274660 w 945158"/>
                <a:gd name="connsiteY13" fmla="*/ 906021 h 906020"/>
                <a:gd name="connsiteX14" fmla="*/ 210187 w 945158"/>
                <a:gd name="connsiteY14" fmla="*/ 905770 h 906020"/>
                <a:gd name="connsiteX15" fmla="*/ 204027 w 945158"/>
                <a:gd name="connsiteY15" fmla="*/ 903885 h 906020"/>
                <a:gd name="connsiteX16" fmla="*/ 96195 w 945158"/>
                <a:gd name="connsiteY16" fmla="*/ 833379 h 906020"/>
                <a:gd name="connsiteX17" fmla="*/ 91167 w 945158"/>
                <a:gd name="connsiteY17" fmla="*/ 822319 h 906020"/>
                <a:gd name="connsiteX18" fmla="*/ 102353 w 945158"/>
                <a:gd name="connsiteY18" fmla="*/ 745529 h 906020"/>
                <a:gd name="connsiteX19" fmla="*/ 35618 w 945158"/>
                <a:gd name="connsiteY19" fmla="*/ 696262 h 906020"/>
                <a:gd name="connsiteX20" fmla="*/ 33229 w 945158"/>
                <a:gd name="connsiteY20" fmla="*/ 680427 h 906020"/>
                <a:gd name="connsiteX21" fmla="*/ 49065 w 945158"/>
                <a:gd name="connsiteY21" fmla="*/ 678039 h 906020"/>
                <a:gd name="connsiteX22" fmla="*/ 121205 w 945158"/>
                <a:gd name="connsiteY22" fmla="*/ 731327 h 906020"/>
                <a:gd name="connsiteX23" fmla="*/ 125729 w 945158"/>
                <a:gd name="connsiteY23" fmla="*/ 742010 h 906020"/>
                <a:gd name="connsiteX24" fmla="*/ 114543 w 945158"/>
                <a:gd name="connsiteY24" fmla="*/ 818297 h 906020"/>
                <a:gd name="connsiteX25" fmla="*/ 216345 w 945158"/>
                <a:gd name="connsiteY25" fmla="*/ 884781 h 906020"/>
                <a:gd name="connsiteX26" fmla="*/ 219613 w 945158"/>
                <a:gd name="connsiteY26" fmla="*/ 900366 h 906020"/>
                <a:gd name="connsiteX27" fmla="*/ 210187 w 945158"/>
                <a:gd name="connsiteY27" fmla="*/ 905519 h 906020"/>
                <a:gd name="connsiteX28" fmla="*/ 591371 w 945158"/>
                <a:gd name="connsiteY28" fmla="*/ 900366 h 906020"/>
                <a:gd name="connsiteX29" fmla="*/ 580060 w 945158"/>
                <a:gd name="connsiteY29" fmla="*/ 889055 h 906020"/>
                <a:gd name="connsiteX30" fmla="*/ 374574 w 945158"/>
                <a:gd name="connsiteY30" fmla="*/ 625882 h 906020"/>
                <a:gd name="connsiteX31" fmla="*/ 364018 w 945158"/>
                <a:gd name="connsiteY31" fmla="*/ 622489 h 906020"/>
                <a:gd name="connsiteX32" fmla="*/ 311232 w 945158"/>
                <a:gd name="connsiteY32" fmla="*/ 539289 h 906020"/>
                <a:gd name="connsiteX33" fmla="*/ 324051 w 945158"/>
                <a:gd name="connsiteY33" fmla="*/ 529863 h 906020"/>
                <a:gd name="connsiteX34" fmla="*/ 333477 w 945158"/>
                <a:gd name="connsiteY34" fmla="*/ 542683 h 906020"/>
                <a:gd name="connsiteX35" fmla="*/ 333477 w 945158"/>
                <a:gd name="connsiteY35" fmla="*/ 542683 h 906020"/>
                <a:gd name="connsiteX36" fmla="*/ 371181 w 945158"/>
                <a:gd name="connsiteY36" fmla="*/ 600998 h 906020"/>
                <a:gd name="connsiteX37" fmla="*/ 381362 w 945158"/>
                <a:gd name="connsiteY37" fmla="*/ 604391 h 906020"/>
                <a:gd name="connsiteX38" fmla="*/ 450735 w 945158"/>
                <a:gd name="connsiteY38" fmla="*/ 631664 h 906020"/>
                <a:gd name="connsiteX39" fmla="*/ 573524 w 945158"/>
                <a:gd name="connsiteY39" fmla="*/ 572469 h 906020"/>
                <a:gd name="connsiteX40" fmla="*/ 583831 w 945158"/>
                <a:gd name="connsiteY40" fmla="*/ 569075 h 906020"/>
                <a:gd name="connsiteX41" fmla="*/ 622036 w 945158"/>
                <a:gd name="connsiteY41" fmla="*/ 510886 h 906020"/>
                <a:gd name="connsiteX42" fmla="*/ 631462 w 945158"/>
                <a:gd name="connsiteY42" fmla="*/ 498067 h 906020"/>
                <a:gd name="connsiteX43" fmla="*/ 644281 w 945158"/>
                <a:gd name="connsiteY43" fmla="*/ 507493 h 906020"/>
                <a:gd name="connsiteX44" fmla="*/ 590868 w 945158"/>
                <a:gd name="connsiteY44" fmla="*/ 590566 h 906020"/>
                <a:gd name="connsiteX45" fmla="*/ 580185 w 945158"/>
                <a:gd name="connsiteY45" fmla="*/ 593960 h 906020"/>
                <a:gd name="connsiteX46" fmla="*/ 472353 w 945158"/>
                <a:gd name="connsiteY46" fmla="*/ 643603 h 906020"/>
                <a:gd name="connsiteX47" fmla="*/ 602179 w 945158"/>
                <a:gd name="connsiteY47" fmla="*/ 889180 h 906020"/>
                <a:gd name="connsiteX48" fmla="*/ 590868 w 945158"/>
                <a:gd name="connsiteY48" fmla="*/ 900491 h 906020"/>
                <a:gd name="connsiteX49" fmla="*/ 264102 w 945158"/>
                <a:gd name="connsiteY49" fmla="*/ 858515 h 906020"/>
                <a:gd name="connsiteX50" fmla="*/ 259200 w 945158"/>
                <a:gd name="connsiteY50" fmla="*/ 857383 h 906020"/>
                <a:gd name="connsiteX51" fmla="*/ 254048 w 945158"/>
                <a:gd name="connsiteY51" fmla="*/ 842302 h 906020"/>
                <a:gd name="connsiteX52" fmla="*/ 349061 w 945158"/>
                <a:gd name="connsiteY52" fmla="*/ 647374 h 906020"/>
                <a:gd name="connsiteX53" fmla="*/ 364144 w 945158"/>
                <a:gd name="connsiteY53" fmla="*/ 642220 h 906020"/>
                <a:gd name="connsiteX54" fmla="*/ 369295 w 945158"/>
                <a:gd name="connsiteY54" fmla="*/ 657302 h 906020"/>
                <a:gd name="connsiteX55" fmla="*/ 274283 w 945158"/>
                <a:gd name="connsiteY55" fmla="*/ 852231 h 906020"/>
                <a:gd name="connsiteX56" fmla="*/ 264102 w 945158"/>
                <a:gd name="connsiteY56" fmla="*/ 858515 h 906020"/>
                <a:gd name="connsiteX57" fmla="*/ 220743 w 945158"/>
                <a:gd name="connsiteY57" fmla="*/ 858515 h 906020"/>
                <a:gd name="connsiteX58" fmla="*/ 210562 w 945158"/>
                <a:gd name="connsiteY58" fmla="*/ 852231 h 906020"/>
                <a:gd name="connsiteX59" fmla="*/ 115550 w 945158"/>
                <a:gd name="connsiteY59" fmla="*/ 657302 h 906020"/>
                <a:gd name="connsiteX60" fmla="*/ 120703 w 945158"/>
                <a:gd name="connsiteY60" fmla="*/ 642220 h 906020"/>
                <a:gd name="connsiteX61" fmla="*/ 135784 w 945158"/>
                <a:gd name="connsiteY61" fmla="*/ 647374 h 906020"/>
                <a:gd name="connsiteX62" fmla="*/ 230797 w 945158"/>
                <a:gd name="connsiteY62" fmla="*/ 842302 h 906020"/>
                <a:gd name="connsiteX63" fmla="*/ 225645 w 945158"/>
                <a:gd name="connsiteY63" fmla="*/ 857383 h 906020"/>
                <a:gd name="connsiteX64" fmla="*/ 220743 w 945158"/>
                <a:gd name="connsiteY64" fmla="*/ 858515 h 906020"/>
                <a:gd name="connsiteX65" fmla="*/ 741809 w 945158"/>
                <a:gd name="connsiteY65" fmla="*/ 769659 h 906020"/>
                <a:gd name="connsiteX66" fmla="*/ 733765 w 945158"/>
                <a:gd name="connsiteY66" fmla="*/ 766392 h 906020"/>
                <a:gd name="connsiteX67" fmla="*/ 733765 w 945158"/>
                <a:gd name="connsiteY67" fmla="*/ 750430 h 906020"/>
                <a:gd name="connsiteX68" fmla="*/ 864472 w 945158"/>
                <a:gd name="connsiteY68" fmla="*/ 619724 h 906020"/>
                <a:gd name="connsiteX69" fmla="*/ 880433 w 945158"/>
                <a:gd name="connsiteY69" fmla="*/ 619724 h 906020"/>
                <a:gd name="connsiteX70" fmla="*/ 880433 w 945158"/>
                <a:gd name="connsiteY70" fmla="*/ 635686 h 906020"/>
                <a:gd name="connsiteX71" fmla="*/ 749727 w 945158"/>
                <a:gd name="connsiteY71" fmla="*/ 766392 h 906020"/>
                <a:gd name="connsiteX72" fmla="*/ 741683 w 945158"/>
                <a:gd name="connsiteY72" fmla="*/ 769659 h 906020"/>
                <a:gd name="connsiteX73" fmla="*/ 11235 w 945158"/>
                <a:gd name="connsiteY73" fmla="*/ 666980 h 906020"/>
                <a:gd name="connsiteX74" fmla="*/ 1684 w 945158"/>
                <a:gd name="connsiteY74" fmla="*/ 661576 h 906020"/>
                <a:gd name="connsiteX75" fmla="*/ 5329 w 945158"/>
                <a:gd name="connsiteY75" fmla="*/ 645991 h 906020"/>
                <a:gd name="connsiteX76" fmla="*/ 101348 w 945158"/>
                <a:gd name="connsiteY76" fmla="*/ 604266 h 906020"/>
                <a:gd name="connsiteX77" fmla="*/ 111653 w 945158"/>
                <a:gd name="connsiteY77" fmla="*/ 600872 h 906020"/>
                <a:gd name="connsiteX78" fmla="*/ 149357 w 945158"/>
                <a:gd name="connsiteY78" fmla="*/ 542557 h 906020"/>
                <a:gd name="connsiteX79" fmla="*/ 158783 w 945158"/>
                <a:gd name="connsiteY79" fmla="*/ 529737 h 906020"/>
                <a:gd name="connsiteX80" fmla="*/ 171602 w 945158"/>
                <a:gd name="connsiteY80" fmla="*/ 539163 h 906020"/>
                <a:gd name="connsiteX81" fmla="*/ 118818 w 945158"/>
                <a:gd name="connsiteY81" fmla="*/ 622363 h 906020"/>
                <a:gd name="connsiteX82" fmla="*/ 108259 w 945158"/>
                <a:gd name="connsiteY82" fmla="*/ 625882 h 906020"/>
                <a:gd name="connsiteX83" fmla="*/ 17268 w 945158"/>
                <a:gd name="connsiteY83" fmla="*/ 665346 h 906020"/>
                <a:gd name="connsiteX84" fmla="*/ 11361 w 945158"/>
                <a:gd name="connsiteY84" fmla="*/ 666980 h 906020"/>
                <a:gd name="connsiteX85" fmla="*/ 447217 w 945158"/>
                <a:gd name="connsiteY85" fmla="*/ 555376 h 906020"/>
                <a:gd name="connsiteX86" fmla="*/ 377465 w 945158"/>
                <a:gd name="connsiteY86" fmla="*/ 555376 h 906020"/>
                <a:gd name="connsiteX87" fmla="*/ 366153 w 945158"/>
                <a:gd name="connsiteY87" fmla="*/ 544065 h 906020"/>
                <a:gd name="connsiteX88" fmla="*/ 377465 w 945158"/>
                <a:gd name="connsiteY88" fmla="*/ 532754 h 906020"/>
                <a:gd name="connsiteX89" fmla="*/ 435906 w 945158"/>
                <a:gd name="connsiteY89" fmla="*/ 532754 h 906020"/>
                <a:gd name="connsiteX90" fmla="*/ 435906 w 945158"/>
                <a:gd name="connsiteY90" fmla="*/ 227856 h 906020"/>
                <a:gd name="connsiteX91" fmla="*/ 243240 w 945158"/>
                <a:gd name="connsiteY91" fmla="*/ 53916 h 906020"/>
                <a:gd name="connsiteX92" fmla="*/ 50573 w 945158"/>
                <a:gd name="connsiteY92" fmla="*/ 227856 h 906020"/>
                <a:gd name="connsiteX93" fmla="*/ 50573 w 945158"/>
                <a:gd name="connsiteY93" fmla="*/ 532754 h 906020"/>
                <a:gd name="connsiteX94" fmla="*/ 104113 w 945158"/>
                <a:gd name="connsiteY94" fmla="*/ 532754 h 906020"/>
                <a:gd name="connsiteX95" fmla="*/ 115424 w 945158"/>
                <a:gd name="connsiteY95" fmla="*/ 544065 h 906020"/>
                <a:gd name="connsiteX96" fmla="*/ 104113 w 945158"/>
                <a:gd name="connsiteY96" fmla="*/ 555376 h 906020"/>
                <a:gd name="connsiteX97" fmla="*/ 39262 w 945158"/>
                <a:gd name="connsiteY97" fmla="*/ 555376 h 906020"/>
                <a:gd name="connsiteX98" fmla="*/ 27952 w 945158"/>
                <a:gd name="connsiteY98" fmla="*/ 544065 h 906020"/>
                <a:gd name="connsiteX99" fmla="*/ 27952 w 945158"/>
                <a:gd name="connsiteY99" fmla="*/ 227856 h 906020"/>
                <a:gd name="connsiteX100" fmla="*/ 243240 w 945158"/>
                <a:gd name="connsiteY100" fmla="*/ 31294 h 906020"/>
                <a:gd name="connsiteX101" fmla="*/ 458527 w 945158"/>
                <a:gd name="connsiteY101" fmla="*/ 227856 h 906020"/>
                <a:gd name="connsiteX102" fmla="*/ 458527 w 945158"/>
                <a:gd name="connsiteY102" fmla="*/ 544065 h 906020"/>
                <a:gd name="connsiteX103" fmla="*/ 447217 w 945158"/>
                <a:gd name="connsiteY103" fmla="*/ 555376 h 906020"/>
                <a:gd name="connsiteX104" fmla="*/ 716799 w 945158"/>
                <a:gd name="connsiteY104" fmla="*/ 488389 h 906020"/>
                <a:gd name="connsiteX105" fmla="*/ 542104 w 945158"/>
                <a:gd name="connsiteY105" fmla="*/ 272598 h 906020"/>
                <a:gd name="connsiteX106" fmla="*/ 553416 w 945158"/>
                <a:gd name="connsiteY106" fmla="*/ 261287 h 906020"/>
                <a:gd name="connsiteX107" fmla="*/ 564727 w 945158"/>
                <a:gd name="connsiteY107" fmla="*/ 272598 h 906020"/>
                <a:gd name="connsiteX108" fmla="*/ 716799 w 945158"/>
                <a:gd name="connsiteY108" fmla="*/ 465767 h 906020"/>
                <a:gd name="connsiteX109" fmla="*/ 868870 w 945158"/>
                <a:gd name="connsiteY109" fmla="*/ 272598 h 906020"/>
                <a:gd name="connsiteX110" fmla="*/ 880182 w 945158"/>
                <a:gd name="connsiteY110" fmla="*/ 261287 h 906020"/>
                <a:gd name="connsiteX111" fmla="*/ 891493 w 945158"/>
                <a:gd name="connsiteY111" fmla="*/ 272598 h 906020"/>
                <a:gd name="connsiteX112" fmla="*/ 716799 w 945158"/>
                <a:gd name="connsiteY112" fmla="*/ 488389 h 906020"/>
                <a:gd name="connsiteX113" fmla="*/ 933847 w 945158"/>
                <a:gd name="connsiteY113" fmla="*/ 242183 h 906020"/>
                <a:gd name="connsiteX114" fmla="*/ 499876 w 945158"/>
                <a:gd name="connsiteY114" fmla="*/ 242183 h 906020"/>
                <a:gd name="connsiteX115" fmla="*/ 488565 w 945158"/>
                <a:gd name="connsiteY115" fmla="*/ 230873 h 906020"/>
                <a:gd name="connsiteX116" fmla="*/ 499876 w 945158"/>
                <a:gd name="connsiteY116" fmla="*/ 219561 h 906020"/>
                <a:gd name="connsiteX117" fmla="*/ 933847 w 945158"/>
                <a:gd name="connsiteY117" fmla="*/ 219561 h 906020"/>
                <a:gd name="connsiteX118" fmla="*/ 945158 w 945158"/>
                <a:gd name="connsiteY118" fmla="*/ 230873 h 906020"/>
                <a:gd name="connsiteX119" fmla="*/ 933847 w 945158"/>
                <a:gd name="connsiteY119" fmla="*/ 242183 h 906020"/>
                <a:gd name="connsiteX120" fmla="*/ 144079 w 945158"/>
                <a:gd name="connsiteY120" fmla="*/ 227479 h 906020"/>
                <a:gd name="connsiteX121" fmla="*/ 109643 w 945158"/>
                <a:gd name="connsiteY121" fmla="*/ 224840 h 906020"/>
                <a:gd name="connsiteX122" fmla="*/ 100217 w 945158"/>
                <a:gd name="connsiteY122" fmla="*/ 212021 h 906020"/>
                <a:gd name="connsiteX123" fmla="*/ 113035 w 945158"/>
                <a:gd name="connsiteY123" fmla="*/ 202595 h 906020"/>
                <a:gd name="connsiteX124" fmla="*/ 281823 w 945158"/>
                <a:gd name="connsiteY124" fmla="*/ 133723 h 906020"/>
                <a:gd name="connsiteX125" fmla="*/ 297281 w 945158"/>
                <a:gd name="connsiteY125" fmla="*/ 129827 h 906020"/>
                <a:gd name="connsiteX126" fmla="*/ 301304 w 945158"/>
                <a:gd name="connsiteY126" fmla="*/ 145285 h 906020"/>
                <a:gd name="connsiteX127" fmla="*/ 144079 w 945158"/>
                <a:gd name="connsiteY127" fmla="*/ 227731 h 906020"/>
                <a:gd name="connsiteX128" fmla="*/ 373694 w 945158"/>
                <a:gd name="connsiteY128" fmla="*/ 226977 h 906020"/>
                <a:gd name="connsiteX129" fmla="*/ 304446 w 945158"/>
                <a:gd name="connsiteY129" fmla="*/ 178087 h 906020"/>
                <a:gd name="connsiteX130" fmla="*/ 310101 w 945158"/>
                <a:gd name="connsiteY130" fmla="*/ 163131 h 906020"/>
                <a:gd name="connsiteX131" fmla="*/ 325056 w 945158"/>
                <a:gd name="connsiteY131" fmla="*/ 168787 h 906020"/>
                <a:gd name="connsiteX132" fmla="*/ 381110 w 945158"/>
                <a:gd name="connsiteY132" fmla="*/ 203726 h 906020"/>
                <a:gd name="connsiteX133" fmla="*/ 394055 w 945158"/>
                <a:gd name="connsiteY133" fmla="*/ 213151 h 906020"/>
                <a:gd name="connsiteX134" fmla="*/ 384629 w 945158"/>
                <a:gd name="connsiteY134" fmla="*/ 226097 h 906020"/>
                <a:gd name="connsiteX135" fmla="*/ 373820 w 945158"/>
                <a:gd name="connsiteY135" fmla="*/ 226977 h 906020"/>
                <a:gd name="connsiteX136" fmla="*/ 904940 w 945158"/>
                <a:gd name="connsiteY136" fmla="*/ 207622 h 906020"/>
                <a:gd name="connsiteX137" fmla="*/ 893630 w 945158"/>
                <a:gd name="connsiteY137" fmla="*/ 196311 h 906020"/>
                <a:gd name="connsiteX138" fmla="*/ 717302 w 945158"/>
                <a:gd name="connsiteY138" fmla="*/ 22622 h 906020"/>
                <a:gd name="connsiteX139" fmla="*/ 540974 w 945158"/>
                <a:gd name="connsiteY139" fmla="*/ 196311 h 906020"/>
                <a:gd name="connsiteX140" fmla="*/ 529662 w 945158"/>
                <a:gd name="connsiteY140" fmla="*/ 207622 h 906020"/>
                <a:gd name="connsiteX141" fmla="*/ 518351 w 945158"/>
                <a:gd name="connsiteY141" fmla="*/ 196311 h 906020"/>
                <a:gd name="connsiteX142" fmla="*/ 717302 w 945158"/>
                <a:gd name="connsiteY142" fmla="*/ 0 h 906020"/>
                <a:gd name="connsiteX143" fmla="*/ 916251 w 945158"/>
                <a:gd name="connsiteY143" fmla="*/ 196311 h 906020"/>
                <a:gd name="connsiteX144" fmla="*/ 904940 w 945158"/>
                <a:gd name="connsiteY144" fmla="*/ 207622 h 90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945158" h="906020">
                  <a:moveTo>
                    <a:pt x="274660" y="905770"/>
                  </a:moveTo>
                  <a:cubicBezTo>
                    <a:pt x="271015" y="905770"/>
                    <a:pt x="267370" y="904010"/>
                    <a:pt x="265234" y="900617"/>
                  </a:cubicBezTo>
                  <a:cubicBezTo>
                    <a:pt x="261841" y="895339"/>
                    <a:pt x="263349" y="888426"/>
                    <a:pt x="268500" y="885033"/>
                  </a:cubicBezTo>
                  <a:lnTo>
                    <a:pt x="370302" y="818549"/>
                  </a:lnTo>
                  <a:lnTo>
                    <a:pt x="359116" y="742261"/>
                  </a:lnTo>
                  <a:cubicBezTo>
                    <a:pt x="358487" y="738114"/>
                    <a:pt x="360247" y="733966"/>
                    <a:pt x="363640" y="731578"/>
                  </a:cubicBezTo>
                  <a:lnTo>
                    <a:pt x="435780" y="678290"/>
                  </a:lnTo>
                  <a:cubicBezTo>
                    <a:pt x="440808" y="674520"/>
                    <a:pt x="447845" y="675652"/>
                    <a:pt x="451616" y="680678"/>
                  </a:cubicBezTo>
                  <a:cubicBezTo>
                    <a:pt x="455261" y="685706"/>
                    <a:pt x="454255" y="692744"/>
                    <a:pt x="449227" y="696514"/>
                  </a:cubicBezTo>
                  <a:lnTo>
                    <a:pt x="382492" y="745780"/>
                  </a:lnTo>
                  <a:lnTo>
                    <a:pt x="393678" y="822571"/>
                  </a:lnTo>
                  <a:cubicBezTo>
                    <a:pt x="394305" y="826969"/>
                    <a:pt x="392296" y="831242"/>
                    <a:pt x="388650" y="833630"/>
                  </a:cubicBezTo>
                  <a:lnTo>
                    <a:pt x="280818" y="904136"/>
                  </a:lnTo>
                  <a:cubicBezTo>
                    <a:pt x="278933" y="905393"/>
                    <a:pt x="276796" y="906021"/>
                    <a:pt x="274660" y="906021"/>
                  </a:cubicBezTo>
                  <a:close/>
                  <a:moveTo>
                    <a:pt x="210187" y="905770"/>
                  </a:moveTo>
                  <a:cubicBezTo>
                    <a:pt x="208049" y="905770"/>
                    <a:pt x="205912" y="905141"/>
                    <a:pt x="204027" y="903885"/>
                  </a:cubicBezTo>
                  <a:lnTo>
                    <a:pt x="96195" y="833379"/>
                  </a:lnTo>
                  <a:cubicBezTo>
                    <a:pt x="92550" y="830991"/>
                    <a:pt x="90540" y="826592"/>
                    <a:pt x="91167" y="822319"/>
                  </a:cubicBezTo>
                  <a:lnTo>
                    <a:pt x="102353" y="745529"/>
                  </a:lnTo>
                  <a:lnTo>
                    <a:pt x="35618" y="696262"/>
                  </a:lnTo>
                  <a:cubicBezTo>
                    <a:pt x="30591" y="692618"/>
                    <a:pt x="29586" y="685454"/>
                    <a:pt x="33229" y="680427"/>
                  </a:cubicBezTo>
                  <a:cubicBezTo>
                    <a:pt x="36874" y="675400"/>
                    <a:pt x="43912" y="674268"/>
                    <a:pt x="49065" y="678039"/>
                  </a:cubicBezTo>
                  <a:lnTo>
                    <a:pt x="121205" y="731327"/>
                  </a:lnTo>
                  <a:cubicBezTo>
                    <a:pt x="124598" y="733841"/>
                    <a:pt x="126232" y="737862"/>
                    <a:pt x="125729" y="742010"/>
                  </a:cubicBezTo>
                  <a:lnTo>
                    <a:pt x="114543" y="818297"/>
                  </a:lnTo>
                  <a:lnTo>
                    <a:pt x="216345" y="884781"/>
                  </a:lnTo>
                  <a:cubicBezTo>
                    <a:pt x="221622" y="888175"/>
                    <a:pt x="223005" y="895213"/>
                    <a:pt x="219613" y="900366"/>
                  </a:cubicBezTo>
                  <a:cubicBezTo>
                    <a:pt x="217475" y="903633"/>
                    <a:pt x="213830" y="905519"/>
                    <a:pt x="210187" y="905519"/>
                  </a:cubicBezTo>
                  <a:close/>
                  <a:moveTo>
                    <a:pt x="591371" y="900366"/>
                  </a:moveTo>
                  <a:cubicBezTo>
                    <a:pt x="585087" y="900366"/>
                    <a:pt x="580060" y="895339"/>
                    <a:pt x="580060" y="889055"/>
                  </a:cubicBezTo>
                  <a:cubicBezTo>
                    <a:pt x="580060" y="692115"/>
                    <a:pt x="436032" y="645614"/>
                    <a:pt x="374574" y="625882"/>
                  </a:cubicBezTo>
                  <a:cubicBezTo>
                    <a:pt x="370678" y="624626"/>
                    <a:pt x="367160" y="623494"/>
                    <a:pt x="364018" y="622489"/>
                  </a:cubicBezTo>
                  <a:cubicBezTo>
                    <a:pt x="314751" y="605774"/>
                    <a:pt x="307964" y="560781"/>
                    <a:pt x="311232" y="539289"/>
                  </a:cubicBezTo>
                  <a:cubicBezTo>
                    <a:pt x="312238" y="533131"/>
                    <a:pt x="317893" y="528858"/>
                    <a:pt x="324051" y="529863"/>
                  </a:cubicBezTo>
                  <a:cubicBezTo>
                    <a:pt x="330209" y="530869"/>
                    <a:pt x="334358" y="536525"/>
                    <a:pt x="333477" y="542683"/>
                  </a:cubicBezTo>
                  <a:lnTo>
                    <a:pt x="333477" y="542683"/>
                  </a:lnTo>
                  <a:cubicBezTo>
                    <a:pt x="333225" y="544442"/>
                    <a:pt x="327696" y="586419"/>
                    <a:pt x="371181" y="600998"/>
                  </a:cubicBezTo>
                  <a:cubicBezTo>
                    <a:pt x="374197" y="602003"/>
                    <a:pt x="377716" y="603134"/>
                    <a:pt x="381362" y="604391"/>
                  </a:cubicBezTo>
                  <a:cubicBezTo>
                    <a:pt x="398454" y="609921"/>
                    <a:pt x="423590" y="617964"/>
                    <a:pt x="450735" y="631664"/>
                  </a:cubicBezTo>
                  <a:cubicBezTo>
                    <a:pt x="495478" y="597227"/>
                    <a:pt x="544241" y="581769"/>
                    <a:pt x="573524" y="572469"/>
                  </a:cubicBezTo>
                  <a:cubicBezTo>
                    <a:pt x="577295" y="571212"/>
                    <a:pt x="580814" y="570207"/>
                    <a:pt x="583831" y="569075"/>
                  </a:cubicBezTo>
                  <a:cubicBezTo>
                    <a:pt x="627818" y="554371"/>
                    <a:pt x="622288" y="512645"/>
                    <a:pt x="622036" y="510886"/>
                  </a:cubicBezTo>
                  <a:cubicBezTo>
                    <a:pt x="621157" y="504727"/>
                    <a:pt x="625430" y="498947"/>
                    <a:pt x="631462" y="498067"/>
                  </a:cubicBezTo>
                  <a:cubicBezTo>
                    <a:pt x="637620" y="497061"/>
                    <a:pt x="643277" y="501335"/>
                    <a:pt x="644281" y="507493"/>
                  </a:cubicBezTo>
                  <a:cubicBezTo>
                    <a:pt x="647675" y="528983"/>
                    <a:pt x="640762" y="573977"/>
                    <a:pt x="590868" y="590566"/>
                  </a:cubicBezTo>
                  <a:cubicBezTo>
                    <a:pt x="587726" y="591572"/>
                    <a:pt x="584082" y="592703"/>
                    <a:pt x="580185" y="593960"/>
                  </a:cubicBezTo>
                  <a:cubicBezTo>
                    <a:pt x="554170" y="602255"/>
                    <a:pt x="511817" y="615702"/>
                    <a:pt x="472353" y="643603"/>
                  </a:cubicBezTo>
                  <a:cubicBezTo>
                    <a:pt x="535820" y="681558"/>
                    <a:pt x="602179" y="752064"/>
                    <a:pt x="602179" y="889180"/>
                  </a:cubicBezTo>
                  <a:cubicBezTo>
                    <a:pt x="602179" y="895464"/>
                    <a:pt x="597152" y="900491"/>
                    <a:pt x="590868" y="900491"/>
                  </a:cubicBezTo>
                  <a:close/>
                  <a:moveTo>
                    <a:pt x="264102" y="858515"/>
                  </a:moveTo>
                  <a:cubicBezTo>
                    <a:pt x="262468" y="858515"/>
                    <a:pt x="260708" y="858137"/>
                    <a:pt x="259200" y="857383"/>
                  </a:cubicBezTo>
                  <a:cubicBezTo>
                    <a:pt x="253545" y="854619"/>
                    <a:pt x="251282" y="847957"/>
                    <a:pt x="254048" y="842302"/>
                  </a:cubicBezTo>
                  <a:lnTo>
                    <a:pt x="349061" y="647374"/>
                  </a:lnTo>
                  <a:cubicBezTo>
                    <a:pt x="351826" y="641718"/>
                    <a:pt x="358487" y="639456"/>
                    <a:pt x="364144" y="642220"/>
                  </a:cubicBezTo>
                  <a:cubicBezTo>
                    <a:pt x="369799" y="644986"/>
                    <a:pt x="372061" y="651646"/>
                    <a:pt x="369295" y="657302"/>
                  </a:cubicBezTo>
                  <a:lnTo>
                    <a:pt x="274283" y="852231"/>
                  </a:lnTo>
                  <a:cubicBezTo>
                    <a:pt x="272271" y="856252"/>
                    <a:pt x="268376" y="858515"/>
                    <a:pt x="264102" y="858515"/>
                  </a:cubicBezTo>
                  <a:close/>
                  <a:moveTo>
                    <a:pt x="220743" y="858515"/>
                  </a:moveTo>
                  <a:cubicBezTo>
                    <a:pt x="216595" y="858515"/>
                    <a:pt x="212574" y="856127"/>
                    <a:pt x="210562" y="852231"/>
                  </a:cubicBezTo>
                  <a:lnTo>
                    <a:pt x="115550" y="657302"/>
                  </a:lnTo>
                  <a:cubicBezTo>
                    <a:pt x="112785" y="651646"/>
                    <a:pt x="115172" y="644986"/>
                    <a:pt x="120703" y="642220"/>
                  </a:cubicBezTo>
                  <a:cubicBezTo>
                    <a:pt x="126232" y="639456"/>
                    <a:pt x="133019" y="641844"/>
                    <a:pt x="135784" y="647374"/>
                  </a:cubicBezTo>
                  <a:lnTo>
                    <a:pt x="230797" y="842302"/>
                  </a:lnTo>
                  <a:cubicBezTo>
                    <a:pt x="233563" y="847957"/>
                    <a:pt x="231174" y="854619"/>
                    <a:pt x="225645" y="857383"/>
                  </a:cubicBezTo>
                  <a:cubicBezTo>
                    <a:pt x="224011" y="858137"/>
                    <a:pt x="222377" y="858515"/>
                    <a:pt x="220743" y="858515"/>
                  </a:cubicBezTo>
                  <a:close/>
                  <a:moveTo>
                    <a:pt x="741809" y="769659"/>
                  </a:moveTo>
                  <a:cubicBezTo>
                    <a:pt x="738918" y="769659"/>
                    <a:pt x="736028" y="768528"/>
                    <a:pt x="733765" y="766392"/>
                  </a:cubicBezTo>
                  <a:cubicBezTo>
                    <a:pt x="729367" y="761993"/>
                    <a:pt x="729367" y="754829"/>
                    <a:pt x="733765" y="750430"/>
                  </a:cubicBezTo>
                  <a:lnTo>
                    <a:pt x="864472" y="619724"/>
                  </a:lnTo>
                  <a:cubicBezTo>
                    <a:pt x="868870" y="615325"/>
                    <a:pt x="876035" y="615325"/>
                    <a:pt x="880433" y="619724"/>
                  </a:cubicBezTo>
                  <a:cubicBezTo>
                    <a:pt x="884832" y="624123"/>
                    <a:pt x="884832" y="631286"/>
                    <a:pt x="880433" y="635686"/>
                  </a:cubicBezTo>
                  <a:lnTo>
                    <a:pt x="749727" y="766392"/>
                  </a:lnTo>
                  <a:cubicBezTo>
                    <a:pt x="747465" y="768654"/>
                    <a:pt x="744573" y="769659"/>
                    <a:pt x="741683" y="769659"/>
                  </a:cubicBezTo>
                  <a:close/>
                  <a:moveTo>
                    <a:pt x="11235" y="666980"/>
                  </a:moveTo>
                  <a:cubicBezTo>
                    <a:pt x="7466" y="666980"/>
                    <a:pt x="3821" y="665094"/>
                    <a:pt x="1684" y="661576"/>
                  </a:cubicBezTo>
                  <a:cubicBezTo>
                    <a:pt x="-1584" y="656296"/>
                    <a:pt x="50" y="649384"/>
                    <a:pt x="5329" y="645991"/>
                  </a:cubicBezTo>
                  <a:cubicBezTo>
                    <a:pt x="41776" y="623494"/>
                    <a:pt x="77594" y="611932"/>
                    <a:pt x="101348" y="604266"/>
                  </a:cubicBezTo>
                  <a:cubicBezTo>
                    <a:pt x="105117" y="603009"/>
                    <a:pt x="108511" y="602003"/>
                    <a:pt x="111653" y="600872"/>
                  </a:cubicBezTo>
                  <a:cubicBezTo>
                    <a:pt x="155515" y="586042"/>
                    <a:pt x="149608" y="544317"/>
                    <a:pt x="149357" y="542557"/>
                  </a:cubicBezTo>
                  <a:cubicBezTo>
                    <a:pt x="148352" y="536399"/>
                    <a:pt x="152625" y="530617"/>
                    <a:pt x="158783" y="529737"/>
                  </a:cubicBezTo>
                  <a:cubicBezTo>
                    <a:pt x="164815" y="528733"/>
                    <a:pt x="170723" y="533005"/>
                    <a:pt x="171602" y="539163"/>
                  </a:cubicBezTo>
                  <a:cubicBezTo>
                    <a:pt x="174870" y="560655"/>
                    <a:pt x="168083" y="605648"/>
                    <a:pt x="118818" y="622363"/>
                  </a:cubicBezTo>
                  <a:cubicBezTo>
                    <a:pt x="115676" y="623369"/>
                    <a:pt x="112156" y="624626"/>
                    <a:pt x="108259" y="625882"/>
                  </a:cubicBezTo>
                  <a:cubicBezTo>
                    <a:pt x="85638" y="633172"/>
                    <a:pt x="51328" y="644232"/>
                    <a:pt x="17268" y="665346"/>
                  </a:cubicBezTo>
                  <a:cubicBezTo>
                    <a:pt x="15384" y="666476"/>
                    <a:pt x="13373" y="666980"/>
                    <a:pt x="11361" y="666980"/>
                  </a:cubicBezTo>
                  <a:close/>
                  <a:moveTo>
                    <a:pt x="447217" y="555376"/>
                  </a:moveTo>
                  <a:lnTo>
                    <a:pt x="377465" y="555376"/>
                  </a:lnTo>
                  <a:cubicBezTo>
                    <a:pt x="371181" y="555376"/>
                    <a:pt x="366153" y="550349"/>
                    <a:pt x="366153" y="544065"/>
                  </a:cubicBezTo>
                  <a:cubicBezTo>
                    <a:pt x="366153" y="537781"/>
                    <a:pt x="371181" y="532754"/>
                    <a:pt x="377465" y="532754"/>
                  </a:cubicBezTo>
                  <a:lnTo>
                    <a:pt x="435906" y="532754"/>
                  </a:lnTo>
                  <a:lnTo>
                    <a:pt x="435906" y="227856"/>
                  </a:lnTo>
                  <a:cubicBezTo>
                    <a:pt x="435906" y="131963"/>
                    <a:pt x="349439" y="53916"/>
                    <a:pt x="243240" y="53916"/>
                  </a:cubicBezTo>
                  <a:cubicBezTo>
                    <a:pt x="137040" y="53916"/>
                    <a:pt x="50573" y="131963"/>
                    <a:pt x="50573" y="227856"/>
                  </a:cubicBezTo>
                  <a:lnTo>
                    <a:pt x="50573" y="532754"/>
                  </a:lnTo>
                  <a:lnTo>
                    <a:pt x="104113" y="532754"/>
                  </a:lnTo>
                  <a:cubicBezTo>
                    <a:pt x="110397" y="532754"/>
                    <a:pt x="115424" y="537781"/>
                    <a:pt x="115424" y="544065"/>
                  </a:cubicBezTo>
                  <a:cubicBezTo>
                    <a:pt x="115424" y="550349"/>
                    <a:pt x="110397" y="555376"/>
                    <a:pt x="104113" y="555376"/>
                  </a:cubicBezTo>
                  <a:lnTo>
                    <a:pt x="39262" y="555376"/>
                  </a:lnTo>
                  <a:cubicBezTo>
                    <a:pt x="32978" y="555376"/>
                    <a:pt x="27952" y="550349"/>
                    <a:pt x="27952" y="544065"/>
                  </a:cubicBezTo>
                  <a:lnTo>
                    <a:pt x="27952" y="227856"/>
                  </a:lnTo>
                  <a:cubicBezTo>
                    <a:pt x="27952" y="119521"/>
                    <a:pt x="124473" y="31294"/>
                    <a:pt x="243240" y="31294"/>
                  </a:cubicBezTo>
                  <a:cubicBezTo>
                    <a:pt x="362007" y="31294"/>
                    <a:pt x="458527" y="119395"/>
                    <a:pt x="458527" y="227856"/>
                  </a:cubicBezTo>
                  <a:lnTo>
                    <a:pt x="458527" y="544065"/>
                  </a:lnTo>
                  <a:cubicBezTo>
                    <a:pt x="458527" y="550349"/>
                    <a:pt x="453501" y="555376"/>
                    <a:pt x="447217" y="555376"/>
                  </a:cubicBezTo>
                  <a:close/>
                  <a:moveTo>
                    <a:pt x="716799" y="488389"/>
                  </a:moveTo>
                  <a:cubicBezTo>
                    <a:pt x="620528" y="488389"/>
                    <a:pt x="542104" y="391616"/>
                    <a:pt x="542104" y="272598"/>
                  </a:cubicBezTo>
                  <a:cubicBezTo>
                    <a:pt x="542104" y="266314"/>
                    <a:pt x="547132" y="261287"/>
                    <a:pt x="553416" y="261287"/>
                  </a:cubicBezTo>
                  <a:cubicBezTo>
                    <a:pt x="559700" y="261287"/>
                    <a:pt x="564727" y="266314"/>
                    <a:pt x="564727" y="272598"/>
                  </a:cubicBezTo>
                  <a:cubicBezTo>
                    <a:pt x="564727" y="379174"/>
                    <a:pt x="632970" y="465767"/>
                    <a:pt x="716799" y="465767"/>
                  </a:cubicBezTo>
                  <a:cubicBezTo>
                    <a:pt x="800627" y="465767"/>
                    <a:pt x="868870" y="379048"/>
                    <a:pt x="868870" y="272598"/>
                  </a:cubicBezTo>
                  <a:cubicBezTo>
                    <a:pt x="868870" y="266314"/>
                    <a:pt x="873898" y="261287"/>
                    <a:pt x="880182" y="261287"/>
                  </a:cubicBezTo>
                  <a:cubicBezTo>
                    <a:pt x="886466" y="261287"/>
                    <a:pt x="891493" y="266314"/>
                    <a:pt x="891493" y="272598"/>
                  </a:cubicBezTo>
                  <a:cubicBezTo>
                    <a:pt x="891493" y="391616"/>
                    <a:pt x="813069" y="488389"/>
                    <a:pt x="716799" y="488389"/>
                  </a:cubicBezTo>
                  <a:close/>
                  <a:moveTo>
                    <a:pt x="933847" y="242183"/>
                  </a:moveTo>
                  <a:lnTo>
                    <a:pt x="499876" y="242183"/>
                  </a:lnTo>
                  <a:cubicBezTo>
                    <a:pt x="493592" y="242183"/>
                    <a:pt x="488565" y="237157"/>
                    <a:pt x="488565" y="230873"/>
                  </a:cubicBezTo>
                  <a:cubicBezTo>
                    <a:pt x="488565" y="224589"/>
                    <a:pt x="493592" y="219561"/>
                    <a:pt x="499876" y="219561"/>
                  </a:cubicBezTo>
                  <a:lnTo>
                    <a:pt x="933847" y="219561"/>
                  </a:lnTo>
                  <a:cubicBezTo>
                    <a:pt x="940131" y="219561"/>
                    <a:pt x="945158" y="224589"/>
                    <a:pt x="945158" y="230873"/>
                  </a:cubicBezTo>
                  <a:cubicBezTo>
                    <a:pt x="945158" y="237157"/>
                    <a:pt x="940131" y="242183"/>
                    <a:pt x="933847" y="242183"/>
                  </a:cubicBezTo>
                  <a:close/>
                  <a:moveTo>
                    <a:pt x="144079" y="227479"/>
                  </a:moveTo>
                  <a:cubicBezTo>
                    <a:pt x="133145" y="227479"/>
                    <a:pt x="121708" y="226599"/>
                    <a:pt x="109643" y="224840"/>
                  </a:cubicBezTo>
                  <a:cubicBezTo>
                    <a:pt x="103484" y="223960"/>
                    <a:pt x="99211" y="218179"/>
                    <a:pt x="100217" y="212021"/>
                  </a:cubicBezTo>
                  <a:cubicBezTo>
                    <a:pt x="101096" y="205863"/>
                    <a:pt x="106751" y="201589"/>
                    <a:pt x="113035" y="202595"/>
                  </a:cubicBezTo>
                  <a:cubicBezTo>
                    <a:pt x="228661" y="220315"/>
                    <a:pt x="279686" y="137241"/>
                    <a:pt x="281823" y="133723"/>
                  </a:cubicBezTo>
                  <a:cubicBezTo>
                    <a:pt x="284965" y="128318"/>
                    <a:pt x="292002" y="126685"/>
                    <a:pt x="297281" y="129827"/>
                  </a:cubicBezTo>
                  <a:cubicBezTo>
                    <a:pt x="302686" y="132969"/>
                    <a:pt x="304446" y="139881"/>
                    <a:pt x="301304" y="145285"/>
                  </a:cubicBezTo>
                  <a:cubicBezTo>
                    <a:pt x="300801" y="146165"/>
                    <a:pt x="251282" y="227731"/>
                    <a:pt x="144079" y="227731"/>
                  </a:cubicBezTo>
                  <a:close/>
                  <a:moveTo>
                    <a:pt x="373694" y="226977"/>
                  </a:moveTo>
                  <a:cubicBezTo>
                    <a:pt x="336619" y="226977"/>
                    <a:pt x="312488" y="196059"/>
                    <a:pt x="304446" y="178087"/>
                  </a:cubicBezTo>
                  <a:cubicBezTo>
                    <a:pt x="301931" y="172432"/>
                    <a:pt x="304446" y="165771"/>
                    <a:pt x="310101" y="163131"/>
                  </a:cubicBezTo>
                  <a:cubicBezTo>
                    <a:pt x="315756" y="160618"/>
                    <a:pt x="322417" y="163131"/>
                    <a:pt x="325056" y="168787"/>
                  </a:cubicBezTo>
                  <a:cubicBezTo>
                    <a:pt x="325937" y="170673"/>
                    <a:pt x="344285" y="209507"/>
                    <a:pt x="381110" y="203726"/>
                  </a:cubicBezTo>
                  <a:cubicBezTo>
                    <a:pt x="387268" y="202721"/>
                    <a:pt x="393049" y="206993"/>
                    <a:pt x="394055" y="213151"/>
                  </a:cubicBezTo>
                  <a:cubicBezTo>
                    <a:pt x="395060" y="219310"/>
                    <a:pt x="390788" y="225091"/>
                    <a:pt x="384629" y="226097"/>
                  </a:cubicBezTo>
                  <a:cubicBezTo>
                    <a:pt x="380858" y="226725"/>
                    <a:pt x="377213" y="226977"/>
                    <a:pt x="373820" y="226977"/>
                  </a:cubicBezTo>
                  <a:close/>
                  <a:moveTo>
                    <a:pt x="904940" y="207622"/>
                  </a:moveTo>
                  <a:cubicBezTo>
                    <a:pt x="898656" y="207622"/>
                    <a:pt x="893630" y="202595"/>
                    <a:pt x="893630" y="196311"/>
                  </a:cubicBezTo>
                  <a:cubicBezTo>
                    <a:pt x="893630" y="100543"/>
                    <a:pt x="814577" y="22622"/>
                    <a:pt x="717302" y="22622"/>
                  </a:cubicBezTo>
                  <a:cubicBezTo>
                    <a:pt x="620026" y="22622"/>
                    <a:pt x="540974" y="100543"/>
                    <a:pt x="540974" y="196311"/>
                  </a:cubicBezTo>
                  <a:cubicBezTo>
                    <a:pt x="540974" y="202595"/>
                    <a:pt x="535946" y="207622"/>
                    <a:pt x="529662" y="207622"/>
                  </a:cubicBezTo>
                  <a:cubicBezTo>
                    <a:pt x="523378" y="207622"/>
                    <a:pt x="518351" y="202595"/>
                    <a:pt x="518351" y="196311"/>
                  </a:cubicBezTo>
                  <a:cubicBezTo>
                    <a:pt x="518351" y="88101"/>
                    <a:pt x="607584" y="0"/>
                    <a:pt x="717302" y="0"/>
                  </a:cubicBezTo>
                  <a:cubicBezTo>
                    <a:pt x="827020" y="0"/>
                    <a:pt x="916251" y="88101"/>
                    <a:pt x="916251" y="196311"/>
                  </a:cubicBezTo>
                  <a:cubicBezTo>
                    <a:pt x="916251" y="202595"/>
                    <a:pt x="911224" y="207622"/>
                    <a:pt x="904940" y="207622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883E52-B62C-F88A-749F-972DAD6A2E73}"/>
                </a:ext>
              </a:extLst>
            </p:cNvPr>
            <p:cNvSpPr/>
            <p:nvPr/>
          </p:nvSpPr>
          <p:spPr>
            <a:xfrm>
              <a:off x="12004123" y="6679771"/>
              <a:ext cx="332546" cy="384955"/>
            </a:xfrm>
            <a:custGeom>
              <a:avLst/>
              <a:gdLst>
                <a:gd name="connsiteX0" fmla="*/ 122411 w 332546"/>
                <a:gd name="connsiteY0" fmla="*/ 193546 h 384955"/>
                <a:gd name="connsiteX1" fmla="*/ 206365 w 332546"/>
                <a:gd name="connsiteY1" fmla="*/ 193546 h 384955"/>
                <a:gd name="connsiteX2" fmla="*/ 181229 w 332546"/>
                <a:gd name="connsiteY2" fmla="*/ 112231 h 384955"/>
                <a:gd name="connsiteX3" fmla="*/ 171049 w 332546"/>
                <a:gd name="connsiteY3" fmla="*/ 103182 h 384955"/>
                <a:gd name="connsiteX4" fmla="*/ 157727 w 332546"/>
                <a:gd name="connsiteY4" fmla="*/ 103182 h 384955"/>
                <a:gd name="connsiteX5" fmla="*/ 147547 w 332546"/>
                <a:gd name="connsiteY5" fmla="*/ 112231 h 384955"/>
                <a:gd name="connsiteX6" fmla="*/ 122411 w 332546"/>
                <a:gd name="connsiteY6" fmla="*/ 193546 h 384955"/>
                <a:gd name="connsiteX7" fmla="*/ 97778 w 332546"/>
                <a:gd name="connsiteY7" fmla="*/ 384955 h 384955"/>
                <a:gd name="connsiteX8" fmla="*/ 19229 w 332546"/>
                <a:gd name="connsiteY8" fmla="*/ 384955 h 384955"/>
                <a:gd name="connsiteX9" fmla="*/ 0 w 332546"/>
                <a:gd name="connsiteY9" fmla="*/ 365726 h 384955"/>
                <a:gd name="connsiteX10" fmla="*/ 0 w 332546"/>
                <a:gd name="connsiteY10" fmla="*/ 224589 h 384955"/>
                <a:gd name="connsiteX11" fmla="*/ 20862 w 332546"/>
                <a:gd name="connsiteY11" fmla="*/ 139001 h 384955"/>
                <a:gd name="connsiteX12" fmla="*/ 67364 w 332546"/>
                <a:gd name="connsiteY12" fmla="*/ 17595 h 384955"/>
                <a:gd name="connsiteX13" fmla="*/ 94636 w 332546"/>
                <a:gd name="connsiteY13" fmla="*/ 0 h 384955"/>
                <a:gd name="connsiteX14" fmla="*/ 238413 w 332546"/>
                <a:gd name="connsiteY14" fmla="*/ 0 h 384955"/>
                <a:gd name="connsiteX15" fmla="*/ 265183 w 332546"/>
                <a:gd name="connsiteY15" fmla="*/ 17595 h 384955"/>
                <a:gd name="connsiteX16" fmla="*/ 311684 w 332546"/>
                <a:gd name="connsiteY16" fmla="*/ 139001 h 384955"/>
                <a:gd name="connsiteX17" fmla="*/ 332547 w 332546"/>
                <a:gd name="connsiteY17" fmla="*/ 224589 h 384955"/>
                <a:gd name="connsiteX18" fmla="*/ 332547 w 332546"/>
                <a:gd name="connsiteY18" fmla="*/ 365726 h 384955"/>
                <a:gd name="connsiteX19" fmla="*/ 313318 w 332546"/>
                <a:gd name="connsiteY19" fmla="*/ 384955 h 384955"/>
                <a:gd name="connsiteX20" fmla="*/ 232632 w 332546"/>
                <a:gd name="connsiteY20" fmla="*/ 384955 h 384955"/>
                <a:gd name="connsiteX21" fmla="*/ 211769 w 332546"/>
                <a:gd name="connsiteY21" fmla="*/ 365726 h 384955"/>
                <a:gd name="connsiteX22" fmla="*/ 211769 w 332546"/>
                <a:gd name="connsiteY22" fmla="*/ 290821 h 384955"/>
                <a:gd name="connsiteX23" fmla="*/ 117133 w 332546"/>
                <a:gd name="connsiteY23" fmla="*/ 290821 h 384955"/>
                <a:gd name="connsiteX24" fmla="*/ 117133 w 332546"/>
                <a:gd name="connsiteY24" fmla="*/ 365726 h 384955"/>
                <a:gd name="connsiteX25" fmla="*/ 97904 w 332546"/>
                <a:gd name="connsiteY25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2546" h="384955">
                  <a:moveTo>
                    <a:pt x="122411" y="193546"/>
                  </a:moveTo>
                  <a:lnTo>
                    <a:pt x="206365" y="193546"/>
                  </a:lnTo>
                  <a:lnTo>
                    <a:pt x="181229" y="112231"/>
                  </a:lnTo>
                  <a:cubicBezTo>
                    <a:pt x="178590" y="105822"/>
                    <a:pt x="175323" y="103182"/>
                    <a:pt x="171049" y="103182"/>
                  </a:cubicBezTo>
                  <a:lnTo>
                    <a:pt x="157727" y="103182"/>
                  </a:lnTo>
                  <a:cubicBezTo>
                    <a:pt x="153454" y="103182"/>
                    <a:pt x="150187" y="105822"/>
                    <a:pt x="147547" y="112231"/>
                  </a:cubicBezTo>
                  <a:lnTo>
                    <a:pt x="122411" y="193546"/>
                  </a:lnTo>
                  <a:close/>
                  <a:moveTo>
                    <a:pt x="97778" y="384955"/>
                  </a:moveTo>
                  <a:lnTo>
                    <a:pt x="19229" y="384955"/>
                  </a:lnTo>
                  <a:cubicBezTo>
                    <a:pt x="5907" y="384955"/>
                    <a:pt x="0" y="379048"/>
                    <a:pt x="0" y="365726"/>
                  </a:cubicBezTo>
                  <a:lnTo>
                    <a:pt x="0" y="224589"/>
                  </a:lnTo>
                  <a:cubicBezTo>
                    <a:pt x="0" y="203223"/>
                    <a:pt x="6410" y="176453"/>
                    <a:pt x="20862" y="139001"/>
                  </a:cubicBezTo>
                  <a:lnTo>
                    <a:pt x="67364" y="17595"/>
                  </a:lnTo>
                  <a:cubicBezTo>
                    <a:pt x="71637" y="5278"/>
                    <a:pt x="80183" y="0"/>
                    <a:pt x="94636" y="0"/>
                  </a:cubicBezTo>
                  <a:lnTo>
                    <a:pt x="238413" y="0"/>
                  </a:lnTo>
                  <a:cubicBezTo>
                    <a:pt x="252363" y="0"/>
                    <a:pt x="260910" y="5404"/>
                    <a:pt x="265183" y="17595"/>
                  </a:cubicBezTo>
                  <a:lnTo>
                    <a:pt x="311684" y="139001"/>
                  </a:lnTo>
                  <a:cubicBezTo>
                    <a:pt x="326138" y="176453"/>
                    <a:pt x="332547" y="203097"/>
                    <a:pt x="332547" y="224589"/>
                  </a:cubicBezTo>
                  <a:lnTo>
                    <a:pt x="332547" y="365726"/>
                  </a:lnTo>
                  <a:cubicBezTo>
                    <a:pt x="332547" y="379048"/>
                    <a:pt x="326640" y="384955"/>
                    <a:pt x="313318" y="384955"/>
                  </a:cubicBezTo>
                  <a:lnTo>
                    <a:pt x="232632" y="384955"/>
                  </a:lnTo>
                  <a:cubicBezTo>
                    <a:pt x="218179" y="384955"/>
                    <a:pt x="211769" y="379048"/>
                    <a:pt x="211769" y="365726"/>
                  </a:cubicBezTo>
                  <a:lnTo>
                    <a:pt x="211769" y="290821"/>
                  </a:lnTo>
                  <a:lnTo>
                    <a:pt x="117133" y="290821"/>
                  </a:lnTo>
                  <a:lnTo>
                    <a:pt x="117133" y="365726"/>
                  </a:lnTo>
                  <a:cubicBezTo>
                    <a:pt x="117133" y="379048"/>
                    <a:pt x="111226" y="384955"/>
                    <a:pt x="97904" y="384955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6F9230D-4466-18C7-05FE-6532DFC2A992}"/>
                </a:ext>
              </a:extLst>
            </p:cNvPr>
            <p:cNvSpPr/>
            <p:nvPr/>
          </p:nvSpPr>
          <p:spPr>
            <a:xfrm>
              <a:off x="12394483" y="6679896"/>
              <a:ext cx="276870" cy="384830"/>
            </a:xfrm>
            <a:custGeom>
              <a:avLst/>
              <a:gdLst>
                <a:gd name="connsiteX0" fmla="*/ 19229 w 276870"/>
                <a:gd name="connsiteY0" fmla="*/ 384830 h 384830"/>
                <a:gd name="connsiteX1" fmla="*/ 0 w 276870"/>
                <a:gd name="connsiteY1" fmla="*/ 365601 h 384830"/>
                <a:gd name="connsiteX2" fmla="*/ 0 w 276870"/>
                <a:gd name="connsiteY2" fmla="*/ 19229 h 384830"/>
                <a:gd name="connsiteX3" fmla="*/ 19229 w 276870"/>
                <a:gd name="connsiteY3" fmla="*/ 0 h 384830"/>
                <a:gd name="connsiteX4" fmla="*/ 257642 w 276870"/>
                <a:gd name="connsiteY4" fmla="*/ 0 h 384830"/>
                <a:gd name="connsiteX5" fmla="*/ 276871 w 276870"/>
                <a:gd name="connsiteY5" fmla="*/ 19229 h 384830"/>
                <a:gd name="connsiteX6" fmla="*/ 276871 w 276870"/>
                <a:gd name="connsiteY6" fmla="*/ 82823 h 384830"/>
                <a:gd name="connsiteX7" fmla="*/ 257642 w 276870"/>
                <a:gd name="connsiteY7" fmla="*/ 102052 h 384830"/>
                <a:gd name="connsiteX8" fmla="*/ 121280 w 276870"/>
                <a:gd name="connsiteY8" fmla="*/ 102052 h 384830"/>
                <a:gd name="connsiteX9" fmla="*/ 121280 w 276870"/>
                <a:gd name="connsiteY9" fmla="*/ 157602 h 384830"/>
                <a:gd name="connsiteX10" fmla="*/ 214283 w 276870"/>
                <a:gd name="connsiteY10" fmla="*/ 157602 h 384830"/>
                <a:gd name="connsiteX11" fmla="*/ 233512 w 276870"/>
                <a:gd name="connsiteY11" fmla="*/ 176831 h 384830"/>
                <a:gd name="connsiteX12" fmla="*/ 233512 w 276870"/>
                <a:gd name="connsiteY12" fmla="*/ 240928 h 384830"/>
                <a:gd name="connsiteX13" fmla="*/ 214283 w 276870"/>
                <a:gd name="connsiteY13" fmla="*/ 260156 h 384830"/>
                <a:gd name="connsiteX14" fmla="*/ 121280 w 276870"/>
                <a:gd name="connsiteY14" fmla="*/ 260156 h 384830"/>
                <a:gd name="connsiteX15" fmla="*/ 121280 w 276870"/>
                <a:gd name="connsiteY15" fmla="*/ 365475 h 384830"/>
                <a:gd name="connsiteX16" fmla="*/ 102051 w 276870"/>
                <a:gd name="connsiteY16" fmla="*/ 384705 h 384830"/>
                <a:gd name="connsiteX17" fmla="*/ 19229 w 276870"/>
                <a:gd name="connsiteY17" fmla="*/ 384705 h 38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6870" h="384830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257642" y="0"/>
                  </a:lnTo>
                  <a:cubicBezTo>
                    <a:pt x="270964" y="0"/>
                    <a:pt x="276871" y="5907"/>
                    <a:pt x="276871" y="19229"/>
                  </a:cubicBezTo>
                  <a:lnTo>
                    <a:pt x="276871" y="82823"/>
                  </a:lnTo>
                  <a:cubicBezTo>
                    <a:pt x="276871" y="96145"/>
                    <a:pt x="270964" y="102052"/>
                    <a:pt x="257642" y="102052"/>
                  </a:cubicBezTo>
                  <a:lnTo>
                    <a:pt x="121280" y="102052"/>
                  </a:lnTo>
                  <a:lnTo>
                    <a:pt x="121280" y="157602"/>
                  </a:lnTo>
                  <a:lnTo>
                    <a:pt x="214283" y="157602"/>
                  </a:lnTo>
                  <a:cubicBezTo>
                    <a:pt x="227605" y="157602"/>
                    <a:pt x="233512" y="163509"/>
                    <a:pt x="233512" y="176831"/>
                  </a:cubicBezTo>
                  <a:lnTo>
                    <a:pt x="233512" y="240928"/>
                  </a:lnTo>
                  <a:cubicBezTo>
                    <a:pt x="233512" y="254250"/>
                    <a:pt x="227605" y="260156"/>
                    <a:pt x="214283" y="260156"/>
                  </a:cubicBezTo>
                  <a:lnTo>
                    <a:pt x="121280" y="260156"/>
                  </a:lnTo>
                  <a:lnTo>
                    <a:pt x="121280" y="365475"/>
                  </a:lnTo>
                  <a:cubicBezTo>
                    <a:pt x="121280" y="378797"/>
                    <a:pt x="115373" y="384705"/>
                    <a:pt x="102051" y="384705"/>
                  </a:cubicBezTo>
                  <a:lnTo>
                    <a:pt x="19229" y="38470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485F4AC-75DE-A450-46B8-4B0CE04505FE}"/>
                </a:ext>
              </a:extLst>
            </p:cNvPr>
            <p:cNvSpPr/>
            <p:nvPr/>
          </p:nvSpPr>
          <p:spPr>
            <a:xfrm>
              <a:off x="12723636" y="6679896"/>
              <a:ext cx="286547" cy="384955"/>
            </a:xfrm>
            <a:custGeom>
              <a:avLst/>
              <a:gdLst>
                <a:gd name="connsiteX0" fmla="*/ 19229 w 286547"/>
                <a:gd name="connsiteY0" fmla="*/ 384830 h 384955"/>
                <a:gd name="connsiteX1" fmla="*/ 0 w 286547"/>
                <a:gd name="connsiteY1" fmla="*/ 365601 h 384955"/>
                <a:gd name="connsiteX2" fmla="*/ 0 w 286547"/>
                <a:gd name="connsiteY2" fmla="*/ 19229 h 384955"/>
                <a:gd name="connsiteX3" fmla="*/ 19229 w 286547"/>
                <a:gd name="connsiteY3" fmla="*/ 0 h 384955"/>
                <a:gd name="connsiteX4" fmla="*/ 267320 w 286547"/>
                <a:gd name="connsiteY4" fmla="*/ 0 h 384955"/>
                <a:gd name="connsiteX5" fmla="*/ 286548 w 286547"/>
                <a:gd name="connsiteY5" fmla="*/ 19229 h 384955"/>
                <a:gd name="connsiteX6" fmla="*/ 286548 w 286547"/>
                <a:gd name="connsiteY6" fmla="*/ 81817 h 384955"/>
                <a:gd name="connsiteX7" fmla="*/ 267320 w 286547"/>
                <a:gd name="connsiteY7" fmla="*/ 101047 h 384955"/>
                <a:gd name="connsiteX8" fmla="*/ 119772 w 286547"/>
                <a:gd name="connsiteY8" fmla="*/ 101047 h 384955"/>
                <a:gd name="connsiteX9" fmla="*/ 119772 w 286547"/>
                <a:gd name="connsiteY9" fmla="*/ 142269 h 384955"/>
                <a:gd name="connsiteX10" fmla="*/ 223960 w 286547"/>
                <a:gd name="connsiteY10" fmla="*/ 142269 h 384955"/>
                <a:gd name="connsiteX11" fmla="*/ 243189 w 286547"/>
                <a:gd name="connsiteY11" fmla="*/ 161498 h 384955"/>
                <a:gd name="connsiteX12" fmla="*/ 243189 w 286547"/>
                <a:gd name="connsiteY12" fmla="*/ 218682 h 384955"/>
                <a:gd name="connsiteX13" fmla="*/ 223960 w 286547"/>
                <a:gd name="connsiteY13" fmla="*/ 237911 h 384955"/>
                <a:gd name="connsiteX14" fmla="*/ 119772 w 286547"/>
                <a:gd name="connsiteY14" fmla="*/ 237911 h 384955"/>
                <a:gd name="connsiteX15" fmla="*/ 119772 w 286547"/>
                <a:gd name="connsiteY15" fmla="*/ 283910 h 384955"/>
                <a:gd name="connsiteX16" fmla="*/ 267320 w 286547"/>
                <a:gd name="connsiteY16" fmla="*/ 283910 h 384955"/>
                <a:gd name="connsiteX17" fmla="*/ 286548 w 286547"/>
                <a:gd name="connsiteY17" fmla="*/ 303139 h 384955"/>
                <a:gd name="connsiteX18" fmla="*/ 286548 w 286547"/>
                <a:gd name="connsiteY18" fmla="*/ 365727 h 384955"/>
                <a:gd name="connsiteX19" fmla="*/ 267320 w 286547"/>
                <a:gd name="connsiteY19" fmla="*/ 384955 h 384955"/>
                <a:gd name="connsiteX20" fmla="*/ 19229 w 286547"/>
                <a:gd name="connsiteY20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547" h="384955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267320" y="0"/>
                  </a:lnTo>
                  <a:cubicBezTo>
                    <a:pt x="280641" y="0"/>
                    <a:pt x="286548" y="5907"/>
                    <a:pt x="286548" y="19229"/>
                  </a:cubicBezTo>
                  <a:lnTo>
                    <a:pt x="286548" y="81817"/>
                  </a:lnTo>
                  <a:cubicBezTo>
                    <a:pt x="286548" y="95139"/>
                    <a:pt x="280641" y="101047"/>
                    <a:pt x="267320" y="101047"/>
                  </a:cubicBezTo>
                  <a:lnTo>
                    <a:pt x="119772" y="101047"/>
                  </a:lnTo>
                  <a:lnTo>
                    <a:pt x="119772" y="142269"/>
                  </a:lnTo>
                  <a:lnTo>
                    <a:pt x="223960" y="142269"/>
                  </a:lnTo>
                  <a:cubicBezTo>
                    <a:pt x="237282" y="142269"/>
                    <a:pt x="243189" y="148176"/>
                    <a:pt x="243189" y="161498"/>
                  </a:cubicBezTo>
                  <a:lnTo>
                    <a:pt x="243189" y="218682"/>
                  </a:lnTo>
                  <a:cubicBezTo>
                    <a:pt x="243189" y="232004"/>
                    <a:pt x="237282" y="237911"/>
                    <a:pt x="223960" y="237911"/>
                  </a:cubicBezTo>
                  <a:lnTo>
                    <a:pt x="119772" y="237911"/>
                  </a:lnTo>
                  <a:lnTo>
                    <a:pt x="119772" y="283910"/>
                  </a:lnTo>
                  <a:lnTo>
                    <a:pt x="267320" y="283910"/>
                  </a:lnTo>
                  <a:cubicBezTo>
                    <a:pt x="280641" y="283910"/>
                    <a:pt x="286548" y="289816"/>
                    <a:pt x="286548" y="303139"/>
                  </a:cubicBezTo>
                  <a:lnTo>
                    <a:pt x="286548" y="365727"/>
                  </a:lnTo>
                  <a:cubicBezTo>
                    <a:pt x="286548" y="379049"/>
                    <a:pt x="280641" y="384955"/>
                    <a:pt x="267320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26CE63D-4107-93B9-9C06-85F4410C3EB0}"/>
                </a:ext>
              </a:extLst>
            </p:cNvPr>
            <p:cNvSpPr/>
            <p:nvPr/>
          </p:nvSpPr>
          <p:spPr>
            <a:xfrm>
              <a:off x="11654483" y="7182864"/>
              <a:ext cx="298990" cy="384955"/>
            </a:xfrm>
            <a:custGeom>
              <a:avLst/>
              <a:gdLst>
                <a:gd name="connsiteX0" fmla="*/ 19229 w 298990"/>
                <a:gd name="connsiteY0" fmla="*/ 384955 h 384955"/>
                <a:gd name="connsiteX1" fmla="*/ 0 w 298990"/>
                <a:gd name="connsiteY1" fmla="*/ 365727 h 384955"/>
                <a:gd name="connsiteX2" fmla="*/ 0 w 298990"/>
                <a:gd name="connsiteY2" fmla="*/ 303138 h 384955"/>
                <a:gd name="connsiteX3" fmla="*/ 19229 w 298990"/>
                <a:gd name="connsiteY3" fmla="*/ 283910 h 384955"/>
                <a:gd name="connsiteX4" fmla="*/ 163006 w 298990"/>
                <a:gd name="connsiteY4" fmla="*/ 283910 h 384955"/>
                <a:gd name="connsiteX5" fmla="*/ 176957 w 298990"/>
                <a:gd name="connsiteY5" fmla="*/ 268451 h 384955"/>
                <a:gd name="connsiteX6" fmla="*/ 163006 w 298990"/>
                <a:gd name="connsiteY6" fmla="*/ 250228 h 384955"/>
                <a:gd name="connsiteX7" fmla="*/ 82822 w 298990"/>
                <a:gd name="connsiteY7" fmla="*/ 239042 h 384955"/>
                <a:gd name="connsiteX8" fmla="*/ 0 w 298990"/>
                <a:gd name="connsiteY8" fmla="*/ 150313 h 384955"/>
                <a:gd name="connsiteX9" fmla="*/ 0 w 298990"/>
                <a:gd name="connsiteY9" fmla="*/ 94134 h 384955"/>
                <a:gd name="connsiteX10" fmla="*/ 110723 w 298990"/>
                <a:gd name="connsiteY10" fmla="*/ 0 h 384955"/>
                <a:gd name="connsiteX11" fmla="*/ 260407 w 298990"/>
                <a:gd name="connsiteY11" fmla="*/ 0 h 384955"/>
                <a:gd name="connsiteX12" fmla="*/ 279636 w 298990"/>
                <a:gd name="connsiteY12" fmla="*/ 19229 h 384955"/>
                <a:gd name="connsiteX13" fmla="*/ 279636 w 298990"/>
                <a:gd name="connsiteY13" fmla="*/ 82823 h 384955"/>
                <a:gd name="connsiteX14" fmla="*/ 260407 w 298990"/>
                <a:gd name="connsiteY14" fmla="*/ 102051 h 384955"/>
                <a:gd name="connsiteX15" fmla="*/ 135859 w 298990"/>
                <a:gd name="connsiteY15" fmla="*/ 102051 h 384955"/>
                <a:gd name="connsiteX16" fmla="*/ 121406 w 298990"/>
                <a:gd name="connsiteY16" fmla="*/ 118139 h 384955"/>
                <a:gd name="connsiteX17" fmla="*/ 135859 w 298990"/>
                <a:gd name="connsiteY17" fmla="*/ 135231 h 384955"/>
                <a:gd name="connsiteX18" fmla="*/ 215539 w 298990"/>
                <a:gd name="connsiteY18" fmla="*/ 145913 h 384955"/>
                <a:gd name="connsiteX19" fmla="*/ 298991 w 298990"/>
                <a:gd name="connsiteY19" fmla="*/ 234643 h 384955"/>
                <a:gd name="connsiteX20" fmla="*/ 298991 w 298990"/>
                <a:gd name="connsiteY20" fmla="*/ 290822 h 384955"/>
                <a:gd name="connsiteX21" fmla="*/ 188267 w 298990"/>
                <a:gd name="connsiteY21" fmla="*/ 384955 h 384955"/>
                <a:gd name="connsiteX22" fmla="*/ 19354 w 298990"/>
                <a:gd name="connsiteY22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8990" h="384955">
                  <a:moveTo>
                    <a:pt x="19229" y="384955"/>
                  </a:moveTo>
                  <a:cubicBezTo>
                    <a:pt x="5907" y="384955"/>
                    <a:pt x="0" y="379049"/>
                    <a:pt x="0" y="365727"/>
                  </a:cubicBezTo>
                  <a:lnTo>
                    <a:pt x="0" y="303138"/>
                  </a:lnTo>
                  <a:cubicBezTo>
                    <a:pt x="0" y="289816"/>
                    <a:pt x="5907" y="283910"/>
                    <a:pt x="19229" y="283910"/>
                  </a:cubicBezTo>
                  <a:lnTo>
                    <a:pt x="163006" y="283910"/>
                  </a:lnTo>
                  <a:cubicBezTo>
                    <a:pt x="172055" y="283910"/>
                    <a:pt x="176957" y="276997"/>
                    <a:pt x="176957" y="268451"/>
                  </a:cubicBezTo>
                  <a:cubicBezTo>
                    <a:pt x="176957" y="256134"/>
                    <a:pt x="172181" y="251358"/>
                    <a:pt x="163006" y="250228"/>
                  </a:cubicBezTo>
                  <a:lnTo>
                    <a:pt x="82822" y="239042"/>
                  </a:lnTo>
                  <a:cubicBezTo>
                    <a:pt x="32550" y="231501"/>
                    <a:pt x="0" y="210136"/>
                    <a:pt x="0" y="150313"/>
                  </a:cubicBezTo>
                  <a:lnTo>
                    <a:pt x="0" y="94134"/>
                  </a:lnTo>
                  <a:cubicBezTo>
                    <a:pt x="0" y="33179"/>
                    <a:pt x="41222" y="0"/>
                    <a:pt x="110723" y="0"/>
                  </a:cubicBezTo>
                  <a:lnTo>
                    <a:pt x="260407" y="0"/>
                  </a:lnTo>
                  <a:cubicBezTo>
                    <a:pt x="273729" y="0"/>
                    <a:pt x="279636" y="5907"/>
                    <a:pt x="279636" y="19229"/>
                  </a:cubicBezTo>
                  <a:lnTo>
                    <a:pt x="279636" y="82823"/>
                  </a:lnTo>
                  <a:cubicBezTo>
                    <a:pt x="279636" y="96145"/>
                    <a:pt x="273729" y="102051"/>
                    <a:pt x="260407" y="102051"/>
                  </a:cubicBezTo>
                  <a:lnTo>
                    <a:pt x="135859" y="102051"/>
                  </a:lnTo>
                  <a:cubicBezTo>
                    <a:pt x="126810" y="102051"/>
                    <a:pt x="121406" y="108461"/>
                    <a:pt x="121406" y="118139"/>
                  </a:cubicBezTo>
                  <a:cubicBezTo>
                    <a:pt x="121406" y="127816"/>
                    <a:pt x="126810" y="134225"/>
                    <a:pt x="135859" y="135231"/>
                  </a:cubicBezTo>
                  <a:lnTo>
                    <a:pt x="215539" y="145913"/>
                  </a:lnTo>
                  <a:cubicBezTo>
                    <a:pt x="265811" y="153455"/>
                    <a:pt x="298991" y="174820"/>
                    <a:pt x="298991" y="234643"/>
                  </a:cubicBezTo>
                  <a:lnTo>
                    <a:pt x="298991" y="290822"/>
                  </a:lnTo>
                  <a:cubicBezTo>
                    <a:pt x="298991" y="351776"/>
                    <a:pt x="257265" y="384955"/>
                    <a:pt x="188267" y="384955"/>
                  </a:cubicBezTo>
                  <a:lnTo>
                    <a:pt x="19354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C08C5F0-AF4C-2590-F51F-4A275A4C77EB}"/>
                </a:ext>
              </a:extLst>
            </p:cNvPr>
            <p:cNvSpPr/>
            <p:nvPr/>
          </p:nvSpPr>
          <p:spPr>
            <a:xfrm>
              <a:off x="12005003" y="7174821"/>
              <a:ext cx="332044" cy="401042"/>
            </a:xfrm>
            <a:custGeom>
              <a:avLst/>
              <a:gdLst>
                <a:gd name="connsiteX0" fmla="*/ 166273 w 332044"/>
                <a:gd name="connsiteY0" fmla="*/ 297860 h 401042"/>
                <a:gd name="connsiteX1" fmla="*/ 211141 w 332044"/>
                <a:gd name="connsiteY1" fmla="*/ 272724 h 401042"/>
                <a:gd name="connsiteX2" fmla="*/ 211141 w 332044"/>
                <a:gd name="connsiteY2" fmla="*/ 128947 h 401042"/>
                <a:gd name="connsiteX3" fmla="*/ 166273 w 332044"/>
                <a:gd name="connsiteY3" fmla="*/ 104314 h 401042"/>
                <a:gd name="connsiteX4" fmla="*/ 121406 w 332044"/>
                <a:gd name="connsiteY4" fmla="*/ 128947 h 401042"/>
                <a:gd name="connsiteX5" fmla="*/ 121406 w 332044"/>
                <a:gd name="connsiteY5" fmla="*/ 272724 h 401042"/>
                <a:gd name="connsiteX6" fmla="*/ 166273 w 332044"/>
                <a:gd name="connsiteY6" fmla="*/ 297860 h 401042"/>
                <a:gd name="connsiteX7" fmla="*/ 166273 w 332044"/>
                <a:gd name="connsiteY7" fmla="*/ 401043 h 401042"/>
                <a:gd name="connsiteX8" fmla="*/ 0 w 332044"/>
                <a:gd name="connsiteY8" fmla="*/ 291953 h 401042"/>
                <a:gd name="connsiteX9" fmla="*/ 0 w 332044"/>
                <a:gd name="connsiteY9" fmla="*/ 109593 h 401042"/>
                <a:gd name="connsiteX10" fmla="*/ 166273 w 332044"/>
                <a:gd name="connsiteY10" fmla="*/ 0 h 401042"/>
                <a:gd name="connsiteX11" fmla="*/ 332044 w 332044"/>
                <a:gd name="connsiteY11" fmla="*/ 109593 h 401042"/>
                <a:gd name="connsiteX12" fmla="*/ 332044 w 332044"/>
                <a:gd name="connsiteY12" fmla="*/ 291953 h 401042"/>
                <a:gd name="connsiteX13" fmla="*/ 166273 w 332044"/>
                <a:gd name="connsiteY13" fmla="*/ 401043 h 40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044" h="401042">
                  <a:moveTo>
                    <a:pt x="166273" y="297860"/>
                  </a:moveTo>
                  <a:cubicBezTo>
                    <a:pt x="205359" y="297860"/>
                    <a:pt x="211141" y="287177"/>
                    <a:pt x="211141" y="272724"/>
                  </a:cubicBezTo>
                  <a:lnTo>
                    <a:pt x="211141" y="128947"/>
                  </a:lnTo>
                  <a:cubicBezTo>
                    <a:pt x="211141" y="114997"/>
                    <a:pt x="205234" y="104314"/>
                    <a:pt x="166273" y="104314"/>
                  </a:cubicBezTo>
                  <a:cubicBezTo>
                    <a:pt x="127313" y="104314"/>
                    <a:pt x="121406" y="114997"/>
                    <a:pt x="121406" y="128947"/>
                  </a:cubicBezTo>
                  <a:lnTo>
                    <a:pt x="121406" y="272724"/>
                  </a:lnTo>
                  <a:cubicBezTo>
                    <a:pt x="121406" y="287177"/>
                    <a:pt x="127816" y="297860"/>
                    <a:pt x="166273" y="297860"/>
                  </a:cubicBezTo>
                  <a:moveTo>
                    <a:pt x="166273" y="401043"/>
                  </a:moveTo>
                  <a:cubicBezTo>
                    <a:pt x="32676" y="401043"/>
                    <a:pt x="0" y="357181"/>
                    <a:pt x="0" y="291953"/>
                  </a:cubicBezTo>
                  <a:lnTo>
                    <a:pt x="0" y="109593"/>
                  </a:lnTo>
                  <a:cubicBezTo>
                    <a:pt x="0" y="44365"/>
                    <a:pt x="32676" y="0"/>
                    <a:pt x="166273" y="0"/>
                  </a:cubicBezTo>
                  <a:cubicBezTo>
                    <a:pt x="299870" y="0"/>
                    <a:pt x="332044" y="44365"/>
                    <a:pt x="332044" y="109593"/>
                  </a:cubicBezTo>
                  <a:lnTo>
                    <a:pt x="332044" y="291953"/>
                  </a:lnTo>
                  <a:cubicBezTo>
                    <a:pt x="332044" y="357181"/>
                    <a:pt x="299996" y="401043"/>
                    <a:pt x="166273" y="401043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9BA708-A46A-E600-2298-0DF018F42CF5}"/>
                </a:ext>
              </a:extLst>
            </p:cNvPr>
            <p:cNvSpPr/>
            <p:nvPr/>
          </p:nvSpPr>
          <p:spPr>
            <a:xfrm>
              <a:off x="12395237" y="7182864"/>
              <a:ext cx="330410" cy="392999"/>
            </a:xfrm>
            <a:custGeom>
              <a:avLst/>
              <a:gdLst>
                <a:gd name="connsiteX0" fmla="*/ 165143 w 330410"/>
                <a:gd name="connsiteY0" fmla="*/ 392999 h 392999"/>
                <a:gd name="connsiteX1" fmla="*/ 0 w 330410"/>
                <a:gd name="connsiteY1" fmla="*/ 283910 h 392999"/>
                <a:gd name="connsiteX2" fmla="*/ 0 w 330410"/>
                <a:gd name="connsiteY2" fmla="*/ 19229 h 392999"/>
                <a:gd name="connsiteX3" fmla="*/ 19229 w 330410"/>
                <a:gd name="connsiteY3" fmla="*/ 0 h 392999"/>
                <a:gd name="connsiteX4" fmla="*/ 103182 w 330410"/>
                <a:gd name="connsiteY4" fmla="*/ 0 h 392999"/>
                <a:gd name="connsiteX5" fmla="*/ 122411 w 330410"/>
                <a:gd name="connsiteY5" fmla="*/ 19229 h 392999"/>
                <a:gd name="connsiteX6" fmla="*/ 122411 w 330410"/>
                <a:gd name="connsiteY6" fmla="*/ 263046 h 392999"/>
                <a:gd name="connsiteX7" fmla="*/ 166273 w 330410"/>
                <a:gd name="connsiteY7" fmla="*/ 288182 h 392999"/>
                <a:gd name="connsiteX8" fmla="*/ 210638 w 330410"/>
                <a:gd name="connsiteY8" fmla="*/ 263046 h 392999"/>
                <a:gd name="connsiteX9" fmla="*/ 210638 w 330410"/>
                <a:gd name="connsiteY9" fmla="*/ 19229 h 392999"/>
                <a:gd name="connsiteX10" fmla="*/ 229867 w 330410"/>
                <a:gd name="connsiteY10" fmla="*/ 0 h 392999"/>
                <a:gd name="connsiteX11" fmla="*/ 311182 w 330410"/>
                <a:gd name="connsiteY11" fmla="*/ 0 h 392999"/>
                <a:gd name="connsiteX12" fmla="*/ 330410 w 330410"/>
                <a:gd name="connsiteY12" fmla="*/ 19229 h 392999"/>
                <a:gd name="connsiteX13" fmla="*/ 330410 w 330410"/>
                <a:gd name="connsiteY13" fmla="*/ 283910 h 392999"/>
                <a:gd name="connsiteX14" fmla="*/ 165268 w 330410"/>
                <a:gd name="connsiteY14" fmla="*/ 392999 h 39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410" h="392999">
                  <a:moveTo>
                    <a:pt x="165143" y="392999"/>
                  </a:moveTo>
                  <a:cubicBezTo>
                    <a:pt x="32550" y="392999"/>
                    <a:pt x="0" y="349137"/>
                    <a:pt x="0" y="283910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103182" y="0"/>
                  </a:lnTo>
                  <a:cubicBezTo>
                    <a:pt x="116505" y="0"/>
                    <a:pt x="122411" y="5907"/>
                    <a:pt x="122411" y="19229"/>
                  </a:cubicBezTo>
                  <a:lnTo>
                    <a:pt x="122411" y="263046"/>
                  </a:lnTo>
                  <a:cubicBezTo>
                    <a:pt x="122411" y="277500"/>
                    <a:pt x="128821" y="288182"/>
                    <a:pt x="166273" y="288182"/>
                  </a:cubicBezTo>
                  <a:cubicBezTo>
                    <a:pt x="203725" y="288182"/>
                    <a:pt x="210638" y="277500"/>
                    <a:pt x="210638" y="263046"/>
                  </a:cubicBezTo>
                  <a:lnTo>
                    <a:pt x="210638" y="19229"/>
                  </a:lnTo>
                  <a:cubicBezTo>
                    <a:pt x="210638" y="5907"/>
                    <a:pt x="216043" y="0"/>
                    <a:pt x="229867" y="0"/>
                  </a:cubicBezTo>
                  <a:lnTo>
                    <a:pt x="311182" y="0"/>
                  </a:lnTo>
                  <a:cubicBezTo>
                    <a:pt x="324504" y="0"/>
                    <a:pt x="330410" y="5907"/>
                    <a:pt x="330410" y="19229"/>
                  </a:cubicBezTo>
                  <a:lnTo>
                    <a:pt x="330410" y="283910"/>
                  </a:lnTo>
                  <a:cubicBezTo>
                    <a:pt x="330410" y="349137"/>
                    <a:pt x="297860" y="392999"/>
                    <a:pt x="165268" y="392999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56F63F-AD94-EFE4-B1AF-4402E81F1F75}"/>
                </a:ext>
              </a:extLst>
            </p:cNvPr>
            <p:cNvSpPr/>
            <p:nvPr/>
          </p:nvSpPr>
          <p:spPr>
            <a:xfrm>
              <a:off x="12787607" y="7182990"/>
              <a:ext cx="329280" cy="384955"/>
            </a:xfrm>
            <a:custGeom>
              <a:avLst/>
              <a:gdLst>
                <a:gd name="connsiteX0" fmla="*/ 19229 w 329280"/>
                <a:gd name="connsiteY0" fmla="*/ 384830 h 384955"/>
                <a:gd name="connsiteX1" fmla="*/ 0 w 329280"/>
                <a:gd name="connsiteY1" fmla="*/ 365601 h 384955"/>
                <a:gd name="connsiteX2" fmla="*/ 0 w 329280"/>
                <a:gd name="connsiteY2" fmla="*/ 19229 h 384955"/>
                <a:gd name="connsiteX3" fmla="*/ 19229 w 329280"/>
                <a:gd name="connsiteY3" fmla="*/ 0 h 384955"/>
                <a:gd name="connsiteX4" fmla="*/ 74779 w 329280"/>
                <a:gd name="connsiteY4" fmla="*/ 0 h 384955"/>
                <a:gd name="connsiteX5" fmla="*/ 106324 w 329280"/>
                <a:gd name="connsiteY5" fmla="*/ 14453 h 384955"/>
                <a:gd name="connsiteX6" fmla="*/ 210009 w 329280"/>
                <a:gd name="connsiteY6" fmla="*/ 133095 h 384955"/>
                <a:gd name="connsiteX7" fmla="*/ 210009 w 329280"/>
                <a:gd name="connsiteY7" fmla="*/ 19229 h 384955"/>
                <a:gd name="connsiteX8" fmla="*/ 229239 w 329280"/>
                <a:gd name="connsiteY8" fmla="*/ 0 h 384955"/>
                <a:gd name="connsiteX9" fmla="*/ 310051 w 329280"/>
                <a:gd name="connsiteY9" fmla="*/ 0 h 384955"/>
                <a:gd name="connsiteX10" fmla="*/ 329280 w 329280"/>
                <a:gd name="connsiteY10" fmla="*/ 19229 h 384955"/>
                <a:gd name="connsiteX11" fmla="*/ 329280 w 329280"/>
                <a:gd name="connsiteY11" fmla="*/ 365601 h 384955"/>
                <a:gd name="connsiteX12" fmla="*/ 310051 w 329280"/>
                <a:gd name="connsiteY12" fmla="*/ 384830 h 384955"/>
                <a:gd name="connsiteX13" fmla="*/ 229239 w 329280"/>
                <a:gd name="connsiteY13" fmla="*/ 384830 h 384955"/>
                <a:gd name="connsiteX14" fmla="*/ 210009 w 329280"/>
                <a:gd name="connsiteY14" fmla="*/ 365601 h 384955"/>
                <a:gd name="connsiteX15" fmla="*/ 210009 w 329280"/>
                <a:gd name="connsiteY15" fmla="*/ 299870 h 384955"/>
                <a:gd name="connsiteX16" fmla="*/ 118642 w 329280"/>
                <a:gd name="connsiteY16" fmla="*/ 189273 h 384955"/>
                <a:gd name="connsiteX17" fmla="*/ 118642 w 329280"/>
                <a:gd name="connsiteY17" fmla="*/ 365726 h 384955"/>
                <a:gd name="connsiteX18" fmla="*/ 99413 w 329280"/>
                <a:gd name="connsiteY18" fmla="*/ 384955 h 384955"/>
                <a:gd name="connsiteX19" fmla="*/ 19229 w 329280"/>
                <a:gd name="connsiteY19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280" h="384955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74779" y="0"/>
                  </a:lnTo>
                  <a:cubicBezTo>
                    <a:pt x="88730" y="0"/>
                    <a:pt x="97276" y="3770"/>
                    <a:pt x="106324" y="14453"/>
                  </a:cubicBezTo>
                  <a:lnTo>
                    <a:pt x="210009" y="133095"/>
                  </a:lnTo>
                  <a:lnTo>
                    <a:pt x="210009" y="19229"/>
                  </a:lnTo>
                  <a:cubicBezTo>
                    <a:pt x="210009" y="5907"/>
                    <a:pt x="215918" y="0"/>
                    <a:pt x="229239" y="0"/>
                  </a:cubicBezTo>
                  <a:lnTo>
                    <a:pt x="310051" y="0"/>
                  </a:lnTo>
                  <a:cubicBezTo>
                    <a:pt x="323372" y="0"/>
                    <a:pt x="329280" y="5907"/>
                    <a:pt x="329280" y="19229"/>
                  </a:cubicBezTo>
                  <a:lnTo>
                    <a:pt x="329280" y="365601"/>
                  </a:lnTo>
                  <a:cubicBezTo>
                    <a:pt x="329280" y="378923"/>
                    <a:pt x="323372" y="384830"/>
                    <a:pt x="310051" y="384830"/>
                  </a:cubicBezTo>
                  <a:lnTo>
                    <a:pt x="229239" y="384830"/>
                  </a:lnTo>
                  <a:cubicBezTo>
                    <a:pt x="215918" y="384830"/>
                    <a:pt x="210009" y="378923"/>
                    <a:pt x="210009" y="365601"/>
                  </a:cubicBezTo>
                  <a:lnTo>
                    <a:pt x="210009" y="299870"/>
                  </a:lnTo>
                  <a:lnTo>
                    <a:pt x="118642" y="189273"/>
                  </a:lnTo>
                  <a:lnTo>
                    <a:pt x="118642" y="365726"/>
                  </a:lnTo>
                  <a:cubicBezTo>
                    <a:pt x="118642" y="379048"/>
                    <a:pt x="112734" y="384955"/>
                    <a:pt x="99413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DE1476-F1EC-EEA1-3B2F-3CF258DDC4CA}"/>
                </a:ext>
              </a:extLst>
            </p:cNvPr>
            <p:cNvSpPr/>
            <p:nvPr/>
          </p:nvSpPr>
          <p:spPr>
            <a:xfrm>
              <a:off x="13180228" y="7182990"/>
              <a:ext cx="330788" cy="384955"/>
            </a:xfrm>
            <a:custGeom>
              <a:avLst/>
              <a:gdLst>
                <a:gd name="connsiteX0" fmla="*/ 121407 w 330788"/>
                <a:gd name="connsiteY0" fmla="*/ 283784 h 384955"/>
                <a:gd name="connsiteX1" fmla="*/ 184999 w 330788"/>
                <a:gd name="connsiteY1" fmla="*/ 283784 h 384955"/>
                <a:gd name="connsiteX2" fmla="*/ 210135 w 330788"/>
                <a:gd name="connsiteY2" fmla="*/ 257642 h 384955"/>
                <a:gd name="connsiteX3" fmla="*/ 210135 w 330788"/>
                <a:gd name="connsiteY3" fmla="*/ 127690 h 384955"/>
                <a:gd name="connsiteX4" fmla="*/ 184999 w 330788"/>
                <a:gd name="connsiteY4" fmla="*/ 102051 h 384955"/>
                <a:gd name="connsiteX5" fmla="*/ 121407 w 330788"/>
                <a:gd name="connsiteY5" fmla="*/ 102051 h 384955"/>
                <a:gd name="connsiteX6" fmla="*/ 121407 w 330788"/>
                <a:gd name="connsiteY6" fmla="*/ 283784 h 384955"/>
                <a:gd name="connsiteX7" fmla="*/ 19229 w 330788"/>
                <a:gd name="connsiteY7" fmla="*/ 384830 h 384955"/>
                <a:gd name="connsiteX8" fmla="*/ 0 w 330788"/>
                <a:gd name="connsiteY8" fmla="*/ 365601 h 384955"/>
                <a:gd name="connsiteX9" fmla="*/ 0 w 330788"/>
                <a:gd name="connsiteY9" fmla="*/ 19229 h 384955"/>
                <a:gd name="connsiteX10" fmla="*/ 19229 w 330788"/>
                <a:gd name="connsiteY10" fmla="*/ 0 h 384955"/>
                <a:gd name="connsiteX11" fmla="*/ 199327 w 330788"/>
                <a:gd name="connsiteY11" fmla="*/ 0 h 384955"/>
                <a:gd name="connsiteX12" fmla="*/ 330789 w 330788"/>
                <a:gd name="connsiteY12" fmla="*/ 109089 h 384955"/>
                <a:gd name="connsiteX13" fmla="*/ 330789 w 330788"/>
                <a:gd name="connsiteY13" fmla="*/ 275866 h 384955"/>
                <a:gd name="connsiteX14" fmla="*/ 199327 w 330788"/>
                <a:gd name="connsiteY14" fmla="*/ 384955 h 384955"/>
                <a:gd name="connsiteX15" fmla="*/ 19229 w 330788"/>
                <a:gd name="connsiteY15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788" h="384955">
                  <a:moveTo>
                    <a:pt x="121407" y="283784"/>
                  </a:moveTo>
                  <a:lnTo>
                    <a:pt x="184999" y="283784"/>
                  </a:lnTo>
                  <a:cubicBezTo>
                    <a:pt x="202093" y="283784"/>
                    <a:pt x="210135" y="275740"/>
                    <a:pt x="210135" y="257642"/>
                  </a:cubicBezTo>
                  <a:lnTo>
                    <a:pt x="210135" y="127690"/>
                  </a:lnTo>
                  <a:cubicBezTo>
                    <a:pt x="210135" y="110095"/>
                    <a:pt x="202093" y="102051"/>
                    <a:pt x="184999" y="102051"/>
                  </a:cubicBezTo>
                  <a:lnTo>
                    <a:pt x="121407" y="102051"/>
                  </a:lnTo>
                  <a:lnTo>
                    <a:pt x="121407" y="283784"/>
                  </a:lnTo>
                  <a:close/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199327" y="0"/>
                  </a:lnTo>
                  <a:cubicBezTo>
                    <a:pt x="289188" y="0"/>
                    <a:pt x="330789" y="34688"/>
                    <a:pt x="330789" y="109089"/>
                  </a:cubicBezTo>
                  <a:lnTo>
                    <a:pt x="330789" y="275866"/>
                  </a:lnTo>
                  <a:cubicBezTo>
                    <a:pt x="330789" y="350142"/>
                    <a:pt x="289062" y="384955"/>
                    <a:pt x="199327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20CAFAD-5DC5-FFC4-2BD9-2BE27D298CA7}"/>
                </a:ext>
              </a:extLst>
            </p:cNvPr>
            <p:cNvSpPr/>
            <p:nvPr/>
          </p:nvSpPr>
          <p:spPr>
            <a:xfrm>
              <a:off x="13142525" y="6721245"/>
              <a:ext cx="322619" cy="322618"/>
            </a:xfrm>
            <a:custGeom>
              <a:avLst/>
              <a:gdLst>
                <a:gd name="connsiteX0" fmla="*/ 195054 w 322619"/>
                <a:gd name="connsiteY0" fmla="*/ 322618 h 322618"/>
                <a:gd name="connsiteX1" fmla="*/ 127690 w 322619"/>
                <a:gd name="connsiteY1" fmla="*/ 322618 h 322618"/>
                <a:gd name="connsiteX2" fmla="*/ 108084 w 322619"/>
                <a:gd name="connsiteY2" fmla="*/ 303012 h 322618"/>
                <a:gd name="connsiteX3" fmla="*/ 108084 w 322619"/>
                <a:gd name="connsiteY3" fmla="*/ 211769 h 322618"/>
                <a:gd name="connsiteX4" fmla="*/ 19607 w 322619"/>
                <a:gd name="connsiteY4" fmla="*/ 211769 h 322618"/>
                <a:gd name="connsiteX5" fmla="*/ 0 w 322619"/>
                <a:gd name="connsiteY5" fmla="*/ 192163 h 322618"/>
                <a:gd name="connsiteX6" fmla="*/ 0 w 322619"/>
                <a:gd name="connsiteY6" fmla="*/ 130329 h 322618"/>
                <a:gd name="connsiteX7" fmla="*/ 19607 w 322619"/>
                <a:gd name="connsiteY7" fmla="*/ 110723 h 322618"/>
                <a:gd name="connsiteX8" fmla="*/ 108084 w 322619"/>
                <a:gd name="connsiteY8" fmla="*/ 110723 h 322618"/>
                <a:gd name="connsiteX9" fmla="*/ 108084 w 322619"/>
                <a:gd name="connsiteY9" fmla="*/ 19480 h 322618"/>
                <a:gd name="connsiteX10" fmla="*/ 127690 w 322619"/>
                <a:gd name="connsiteY10" fmla="*/ 0 h 322618"/>
                <a:gd name="connsiteX11" fmla="*/ 195054 w 322619"/>
                <a:gd name="connsiteY11" fmla="*/ 0 h 322618"/>
                <a:gd name="connsiteX12" fmla="*/ 214535 w 322619"/>
                <a:gd name="connsiteY12" fmla="*/ 19480 h 322618"/>
                <a:gd name="connsiteX13" fmla="*/ 214535 w 322619"/>
                <a:gd name="connsiteY13" fmla="*/ 110723 h 322618"/>
                <a:gd name="connsiteX14" fmla="*/ 303012 w 322619"/>
                <a:gd name="connsiteY14" fmla="*/ 110723 h 322618"/>
                <a:gd name="connsiteX15" fmla="*/ 322619 w 322619"/>
                <a:gd name="connsiteY15" fmla="*/ 130329 h 322618"/>
                <a:gd name="connsiteX16" fmla="*/ 322619 w 322619"/>
                <a:gd name="connsiteY16" fmla="*/ 192163 h 322618"/>
                <a:gd name="connsiteX17" fmla="*/ 303012 w 322619"/>
                <a:gd name="connsiteY17" fmla="*/ 211769 h 322618"/>
                <a:gd name="connsiteX18" fmla="*/ 214535 w 322619"/>
                <a:gd name="connsiteY18" fmla="*/ 211769 h 322618"/>
                <a:gd name="connsiteX19" fmla="*/ 214535 w 322619"/>
                <a:gd name="connsiteY19" fmla="*/ 303012 h 322618"/>
                <a:gd name="connsiteX20" fmla="*/ 195054 w 322619"/>
                <a:gd name="connsiteY20" fmla="*/ 322618 h 32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2619" h="322618">
                  <a:moveTo>
                    <a:pt x="195054" y="322618"/>
                  </a:moveTo>
                  <a:lnTo>
                    <a:pt x="127690" y="322618"/>
                  </a:lnTo>
                  <a:cubicBezTo>
                    <a:pt x="113614" y="322618"/>
                    <a:pt x="108084" y="316586"/>
                    <a:pt x="108084" y="303012"/>
                  </a:cubicBezTo>
                  <a:lnTo>
                    <a:pt x="108084" y="211769"/>
                  </a:lnTo>
                  <a:lnTo>
                    <a:pt x="19607" y="211769"/>
                  </a:lnTo>
                  <a:cubicBezTo>
                    <a:pt x="6032" y="211769"/>
                    <a:pt x="0" y="206365"/>
                    <a:pt x="0" y="192163"/>
                  </a:cubicBezTo>
                  <a:lnTo>
                    <a:pt x="0" y="130329"/>
                  </a:lnTo>
                  <a:cubicBezTo>
                    <a:pt x="0" y="116756"/>
                    <a:pt x="6032" y="110723"/>
                    <a:pt x="19607" y="110723"/>
                  </a:cubicBezTo>
                  <a:lnTo>
                    <a:pt x="108084" y="110723"/>
                  </a:lnTo>
                  <a:lnTo>
                    <a:pt x="108084" y="19480"/>
                  </a:lnTo>
                  <a:cubicBezTo>
                    <a:pt x="108084" y="5907"/>
                    <a:pt x="113489" y="0"/>
                    <a:pt x="127690" y="0"/>
                  </a:cubicBezTo>
                  <a:lnTo>
                    <a:pt x="195054" y="0"/>
                  </a:lnTo>
                  <a:cubicBezTo>
                    <a:pt x="208627" y="0"/>
                    <a:pt x="214535" y="6032"/>
                    <a:pt x="214535" y="19480"/>
                  </a:cubicBezTo>
                  <a:lnTo>
                    <a:pt x="214535" y="110723"/>
                  </a:lnTo>
                  <a:lnTo>
                    <a:pt x="303012" y="110723"/>
                  </a:lnTo>
                  <a:cubicBezTo>
                    <a:pt x="316587" y="110723"/>
                    <a:pt x="322619" y="116127"/>
                    <a:pt x="322619" y="130329"/>
                  </a:cubicBezTo>
                  <a:lnTo>
                    <a:pt x="322619" y="192163"/>
                  </a:lnTo>
                  <a:cubicBezTo>
                    <a:pt x="322619" y="206239"/>
                    <a:pt x="316587" y="211769"/>
                    <a:pt x="303012" y="211769"/>
                  </a:cubicBezTo>
                  <a:lnTo>
                    <a:pt x="214535" y="211769"/>
                  </a:lnTo>
                  <a:lnTo>
                    <a:pt x="214535" y="303012"/>
                  </a:lnTo>
                  <a:cubicBezTo>
                    <a:pt x="214535" y="316586"/>
                    <a:pt x="209130" y="322618"/>
                    <a:pt x="195054" y="322618"/>
                  </a:cubicBezTo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7DC1BA0-4754-7B06-57DA-D614E337750D}"/>
                </a:ext>
              </a:extLst>
            </p:cNvPr>
            <p:cNvSpPr/>
            <p:nvPr/>
          </p:nvSpPr>
          <p:spPr>
            <a:xfrm>
              <a:off x="13701699" y="7174297"/>
              <a:ext cx="918938" cy="403576"/>
            </a:xfrm>
            <a:custGeom>
              <a:avLst/>
              <a:gdLst>
                <a:gd name="connsiteX0" fmla="*/ 907753 w 918938"/>
                <a:gd name="connsiteY0" fmla="*/ 403451 h 403576"/>
                <a:gd name="connsiteX1" fmla="*/ 896443 w 918938"/>
                <a:gd name="connsiteY1" fmla="*/ 392140 h 403576"/>
                <a:gd name="connsiteX2" fmla="*/ 896443 w 918938"/>
                <a:gd name="connsiteY2" fmla="*/ 359212 h 403576"/>
                <a:gd name="connsiteX3" fmla="*/ 690956 w 918938"/>
                <a:gd name="connsiteY3" fmla="*/ 96040 h 403576"/>
                <a:gd name="connsiteX4" fmla="*/ 680400 w 918938"/>
                <a:gd name="connsiteY4" fmla="*/ 92646 h 403576"/>
                <a:gd name="connsiteX5" fmla="*/ 627615 w 918938"/>
                <a:gd name="connsiteY5" fmla="*/ 9573 h 403576"/>
                <a:gd name="connsiteX6" fmla="*/ 640434 w 918938"/>
                <a:gd name="connsiteY6" fmla="*/ 147 h 403576"/>
                <a:gd name="connsiteX7" fmla="*/ 649860 w 918938"/>
                <a:gd name="connsiteY7" fmla="*/ 12966 h 403576"/>
                <a:gd name="connsiteX8" fmla="*/ 687564 w 918938"/>
                <a:gd name="connsiteY8" fmla="*/ 71281 h 403576"/>
                <a:gd name="connsiteX9" fmla="*/ 697869 w 918938"/>
                <a:gd name="connsiteY9" fmla="*/ 74674 h 403576"/>
                <a:gd name="connsiteX10" fmla="*/ 918938 w 918938"/>
                <a:gd name="connsiteY10" fmla="*/ 359338 h 403576"/>
                <a:gd name="connsiteX11" fmla="*/ 918938 w 918938"/>
                <a:gd name="connsiteY11" fmla="*/ 392266 h 403576"/>
                <a:gd name="connsiteX12" fmla="*/ 907629 w 918938"/>
                <a:gd name="connsiteY12" fmla="*/ 403577 h 403576"/>
                <a:gd name="connsiteX13" fmla="*/ 785341 w 918938"/>
                <a:gd name="connsiteY13" fmla="*/ 403451 h 403576"/>
                <a:gd name="connsiteX14" fmla="*/ 774032 w 918938"/>
                <a:gd name="connsiteY14" fmla="*/ 392140 h 403576"/>
                <a:gd name="connsiteX15" fmla="*/ 774032 w 918938"/>
                <a:gd name="connsiteY15" fmla="*/ 180245 h 403576"/>
                <a:gd name="connsiteX16" fmla="*/ 785341 w 918938"/>
                <a:gd name="connsiteY16" fmla="*/ 168934 h 403576"/>
                <a:gd name="connsiteX17" fmla="*/ 796653 w 918938"/>
                <a:gd name="connsiteY17" fmla="*/ 180245 h 403576"/>
                <a:gd name="connsiteX18" fmla="*/ 796653 w 918938"/>
                <a:gd name="connsiteY18" fmla="*/ 392140 h 403576"/>
                <a:gd name="connsiteX19" fmla="*/ 785341 w 918938"/>
                <a:gd name="connsiteY19" fmla="*/ 403451 h 403576"/>
                <a:gd name="connsiteX20" fmla="*/ 427911 w 918938"/>
                <a:gd name="connsiteY20" fmla="*/ 403326 h 403576"/>
                <a:gd name="connsiteX21" fmla="*/ 416599 w 918938"/>
                <a:gd name="connsiteY21" fmla="*/ 392014 h 403576"/>
                <a:gd name="connsiteX22" fmla="*/ 211114 w 918938"/>
                <a:gd name="connsiteY22" fmla="*/ 128842 h 403576"/>
                <a:gd name="connsiteX23" fmla="*/ 200557 w 918938"/>
                <a:gd name="connsiteY23" fmla="*/ 125449 h 403576"/>
                <a:gd name="connsiteX24" fmla="*/ 147771 w 918938"/>
                <a:gd name="connsiteY24" fmla="*/ 42249 h 403576"/>
                <a:gd name="connsiteX25" fmla="*/ 160591 w 918938"/>
                <a:gd name="connsiteY25" fmla="*/ 32823 h 403576"/>
                <a:gd name="connsiteX26" fmla="*/ 170017 w 918938"/>
                <a:gd name="connsiteY26" fmla="*/ 45643 h 403576"/>
                <a:gd name="connsiteX27" fmla="*/ 207720 w 918938"/>
                <a:gd name="connsiteY27" fmla="*/ 103958 h 403576"/>
                <a:gd name="connsiteX28" fmla="*/ 217901 w 918938"/>
                <a:gd name="connsiteY28" fmla="*/ 107351 h 403576"/>
                <a:gd name="connsiteX29" fmla="*/ 438970 w 918938"/>
                <a:gd name="connsiteY29" fmla="*/ 392014 h 403576"/>
                <a:gd name="connsiteX30" fmla="*/ 427659 w 918938"/>
                <a:gd name="connsiteY30" fmla="*/ 403326 h 403576"/>
                <a:gd name="connsiteX31" fmla="*/ 529083 w 918938"/>
                <a:gd name="connsiteY31" fmla="*/ 272619 h 403576"/>
                <a:gd name="connsiteX32" fmla="*/ 521039 w 918938"/>
                <a:gd name="connsiteY32" fmla="*/ 269351 h 403576"/>
                <a:gd name="connsiteX33" fmla="*/ 390333 w 918938"/>
                <a:gd name="connsiteY33" fmla="*/ 138645 h 403576"/>
                <a:gd name="connsiteX34" fmla="*/ 390333 w 918938"/>
                <a:gd name="connsiteY34" fmla="*/ 122684 h 403576"/>
                <a:gd name="connsiteX35" fmla="*/ 406294 w 918938"/>
                <a:gd name="connsiteY35" fmla="*/ 122684 h 403576"/>
                <a:gd name="connsiteX36" fmla="*/ 536999 w 918938"/>
                <a:gd name="connsiteY36" fmla="*/ 253390 h 403576"/>
                <a:gd name="connsiteX37" fmla="*/ 536999 w 918938"/>
                <a:gd name="connsiteY37" fmla="*/ 269351 h 403576"/>
                <a:gd name="connsiteX38" fmla="*/ 528957 w 918938"/>
                <a:gd name="connsiteY38" fmla="*/ 272619 h 403576"/>
                <a:gd name="connsiteX39" fmla="*/ 77391 w 918938"/>
                <a:gd name="connsiteY39" fmla="*/ 164032 h 403576"/>
                <a:gd name="connsiteX40" fmla="*/ 4246 w 918938"/>
                <a:gd name="connsiteY40" fmla="*/ 141536 h 403576"/>
                <a:gd name="connsiteX41" fmla="*/ 2487 w 918938"/>
                <a:gd name="connsiteY41" fmla="*/ 125700 h 403576"/>
                <a:gd name="connsiteX42" fmla="*/ 18322 w 918938"/>
                <a:gd name="connsiteY42" fmla="*/ 123815 h 403576"/>
                <a:gd name="connsiteX43" fmla="*/ 18322 w 918938"/>
                <a:gd name="connsiteY43" fmla="*/ 123815 h 403576"/>
                <a:gd name="connsiteX44" fmla="*/ 145007 w 918938"/>
                <a:gd name="connsiteY44" fmla="*/ 122810 h 403576"/>
                <a:gd name="connsiteX45" fmla="*/ 160339 w 918938"/>
                <a:gd name="connsiteY45" fmla="*/ 127334 h 403576"/>
                <a:gd name="connsiteX46" fmla="*/ 155815 w 918938"/>
                <a:gd name="connsiteY46" fmla="*/ 142667 h 403576"/>
                <a:gd name="connsiteX47" fmla="*/ 77517 w 918938"/>
                <a:gd name="connsiteY47" fmla="*/ 164158 h 403576"/>
                <a:gd name="connsiteX48" fmla="*/ 556229 w 918938"/>
                <a:gd name="connsiteY48" fmla="*/ 128968 h 403576"/>
                <a:gd name="connsiteX49" fmla="*/ 469761 w 918938"/>
                <a:gd name="connsiteY49" fmla="*/ 107351 h 403576"/>
                <a:gd name="connsiteX50" fmla="*/ 465740 w 918938"/>
                <a:gd name="connsiteY50" fmla="*/ 91892 h 403576"/>
                <a:gd name="connsiteX51" fmla="*/ 481198 w 918938"/>
                <a:gd name="connsiteY51" fmla="*/ 87871 h 403576"/>
                <a:gd name="connsiteX52" fmla="*/ 628871 w 918938"/>
                <a:gd name="connsiteY52" fmla="*/ 87745 h 403576"/>
                <a:gd name="connsiteX53" fmla="*/ 644204 w 918938"/>
                <a:gd name="connsiteY53" fmla="*/ 92270 h 403576"/>
                <a:gd name="connsiteX54" fmla="*/ 639680 w 918938"/>
                <a:gd name="connsiteY54" fmla="*/ 107602 h 403576"/>
                <a:gd name="connsiteX55" fmla="*/ 556229 w 918938"/>
                <a:gd name="connsiteY55" fmla="*/ 128968 h 40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18938" h="403576">
                  <a:moveTo>
                    <a:pt x="907753" y="403451"/>
                  </a:moveTo>
                  <a:cubicBezTo>
                    <a:pt x="901469" y="403451"/>
                    <a:pt x="896443" y="398424"/>
                    <a:pt x="896443" y="392140"/>
                  </a:cubicBezTo>
                  <a:lnTo>
                    <a:pt x="896443" y="359212"/>
                  </a:lnTo>
                  <a:cubicBezTo>
                    <a:pt x="896443" y="162272"/>
                    <a:pt x="752539" y="115897"/>
                    <a:pt x="690956" y="96040"/>
                  </a:cubicBezTo>
                  <a:cubicBezTo>
                    <a:pt x="687061" y="94783"/>
                    <a:pt x="683542" y="93652"/>
                    <a:pt x="680400" y="92646"/>
                  </a:cubicBezTo>
                  <a:cubicBezTo>
                    <a:pt x="631134" y="75931"/>
                    <a:pt x="624347" y="30938"/>
                    <a:pt x="627615" y="9573"/>
                  </a:cubicBezTo>
                  <a:cubicBezTo>
                    <a:pt x="628620" y="3415"/>
                    <a:pt x="634401" y="-859"/>
                    <a:pt x="640434" y="147"/>
                  </a:cubicBezTo>
                  <a:cubicBezTo>
                    <a:pt x="646593" y="1027"/>
                    <a:pt x="650865" y="6807"/>
                    <a:pt x="649860" y="12966"/>
                  </a:cubicBezTo>
                  <a:cubicBezTo>
                    <a:pt x="649609" y="14977"/>
                    <a:pt x="644204" y="56702"/>
                    <a:pt x="687564" y="71281"/>
                  </a:cubicBezTo>
                  <a:cubicBezTo>
                    <a:pt x="690580" y="72286"/>
                    <a:pt x="694098" y="73418"/>
                    <a:pt x="697869" y="74674"/>
                  </a:cubicBezTo>
                  <a:cubicBezTo>
                    <a:pt x="758322" y="94155"/>
                    <a:pt x="918938" y="146060"/>
                    <a:pt x="918938" y="359338"/>
                  </a:cubicBezTo>
                  <a:lnTo>
                    <a:pt x="918938" y="392266"/>
                  </a:lnTo>
                  <a:cubicBezTo>
                    <a:pt x="918938" y="398550"/>
                    <a:pt x="913913" y="403577"/>
                    <a:pt x="907629" y="403577"/>
                  </a:cubicBezTo>
                  <a:close/>
                  <a:moveTo>
                    <a:pt x="785341" y="403451"/>
                  </a:moveTo>
                  <a:cubicBezTo>
                    <a:pt x="779057" y="403451"/>
                    <a:pt x="774032" y="398424"/>
                    <a:pt x="774032" y="392140"/>
                  </a:cubicBezTo>
                  <a:lnTo>
                    <a:pt x="774032" y="180245"/>
                  </a:lnTo>
                  <a:cubicBezTo>
                    <a:pt x="774032" y="173961"/>
                    <a:pt x="779057" y="168934"/>
                    <a:pt x="785341" y="168934"/>
                  </a:cubicBezTo>
                  <a:cubicBezTo>
                    <a:pt x="791625" y="168934"/>
                    <a:pt x="796653" y="173961"/>
                    <a:pt x="796653" y="180245"/>
                  </a:cubicBezTo>
                  <a:lnTo>
                    <a:pt x="796653" y="392140"/>
                  </a:lnTo>
                  <a:cubicBezTo>
                    <a:pt x="796653" y="398424"/>
                    <a:pt x="791625" y="403451"/>
                    <a:pt x="785341" y="403451"/>
                  </a:cubicBezTo>
                  <a:close/>
                  <a:moveTo>
                    <a:pt x="427911" y="403326"/>
                  </a:moveTo>
                  <a:cubicBezTo>
                    <a:pt x="421627" y="403326"/>
                    <a:pt x="416599" y="398298"/>
                    <a:pt x="416599" y="392014"/>
                  </a:cubicBezTo>
                  <a:cubicBezTo>
                    <a:pt x="416599" y="195075"/>
                    <a:pt x="272571" y="148574"/>
                    <a:pt x="211114" y="128842"/>
                  </a:cubicBezTo>
                  <a:cubicBezTo>
                    <a:pt x="207217" y="127586"/>
                    <a:pt x="203699" y="126454"/>
                    <a:pt x="200557" y="125449"/>
                  </a:cubicBezTo>
                  <a:cubicBezTo>
                    <a:pt x="151291" y="108734"/>
                    <a:pt x="144503" y="63740"/>
                    <a:pt x="147771" y="42249"/>
                  </a:cubicBezTo>
                  <a:cubicBezTo>
                    <a:pt x="148778" y="36091"/>
                    <a:pt x="154432" y="31818"/>
                    <a:pt x="160591" y="32823"/>
                  </a:cubicBezTo>
                  <a:cubicBezTo>
                    <a:pt x="166749" y="33829"/>
                    <a:pt x="170897" y="39484"/>
                    <a:pt x="170017" y="45643"/>
                  </a:cubicBezTo>
                  <a:cubicBezTo>
                    <a:pt x="169765" y="47653"/>
                    <a:pt x="164362" y="89379"/>
                    <a:pt x="207720" y="103958"/>
                  </a:cubicBezTo>
                  <a:cubicBezTo>
                    <a:pt x="210737" y="104963"/>
                    <a:pt x="214256" y="106094"/>
                    <a:pt x="217901" y="107351"/>
                  </a:cubicBezTo>
                  <a:cubicBezTo>
                    <a:pt x="278352" y="126832"/>
                    <a:pt x="438970" y="178736"/>
                    <a:pt x="438970" y="392014"/>
                  </a:cubicBezTo>
                  <a:cubicBezTo>
                    <a:pt x="438970" y="398298"/>
                    <a:pt x="433943" y="403326"/>
                    <a:pt x="427659" y="403326"/>
                  </a:cubicBezTo>
                  <a:close/>
                  <a:moveTo>
                    <a:pt x="529083" y="272619"/>
                  </a:moveTo>
                  <a:cubicBezTo>
                    <a:pt x="526191" y="272619"/>
                    <a:pt x="523301" y="271488"/>
                    <a:pt x="521039" y="269351"/>
                  </a:cubicBezTo>
                  <a:lnTo>
                    <a:pt x="390333" y="138645"/>
                  </a:lnTo>
                  <a:cubicBezTo>
                    <a:pt x="385934" y="134246"/>
                    <a:pt x="385934" y="127082"/>
                    <a:pt x="390333" y="122684"/>
                  </a:cubicBezTo>
                  <a:cubicBezTo>
                    <a:pt x="394731" y="118285"/>
                    <a:pt x="401894" y="118285"/>
                    <a:pt x="406294" y="122684"/>
                  </a:cubicBezTo>
                  <a:lnTo>
                    <a:pt x="536999" y="253390"/>
                  </a:lnTo>
                  <a:cubicBezTo>
                    <a:pt x="541399" y="257789"/>
                    <a:pt x="541399" y="264953"/>
                    <a:pt x="536999" y="269351"/>
                  </a:cubicBezTo>
                  <a:cubicBezTo>
                    <a:pt x="534738" y="271614"/>
                    <a:pt x="531847" y="272619"/>
                    <a:pt x="528957" y="272619"/>
                  </a:cubicBezTo>
                  <a:close/>
                  <a:moveTo>
                    <a:pt x="77391" y="164032"/>
                  </a:moveTo>
                  <a:cubicBezTo>
                    <a:pt x="33278" y="164032"/>
                    <a:pt x="5880" y="142918"/>
                    <a:pt x="4246" y="141536"/>
                  </a:cubicBezTo>
                  <a:cubicBezTo>
                    <a:pt x="-655" y="137640"/>
                    <a:pt x="-1410" y="130602"/>
                    <a:pt x="2487" y="125700"/>
                  </a:cubicBezTo>
                  <a:cubicBezTo>
                    <a:pt x="6382" y="120798"/>
                    <a:pt x="13421" y="119919"/>
                    <a:pt x="18322" y="123815"/>
                  </a:cubicBezTo>
                  <a:lnTo>
                    <a:pt x="18322" y="123815"/>
                  </a:lnTo>
                  <a:cubicBezTo>
                    <a:pt x="20458" y="125449"/>
                    <a:pt x="70354" y="163278"/>
                    <a:pt x="145007" y="122810"/>
                  </a:cubicBezTo>
                  <a:cubicBezTo>
                    <a:pt x="150536" y="119794"/>
                    <a:pt x="157323" y="121930"/>
                    <a:pt x="160339" y="127334"/>
                  </a:cubicBezTo>
                  <a:cubicBezTo>
                    <a:pt x="163355" y="132864"/>
                    <a:pt x="161345" y="139650"/>
                    <a:pt x="155815" y="142667"/>
                  </a:cubicBezTo>
                  <a:cubicBezTo>
                    <a:pt x="126280" y="158754"/>
                    <a:pt x="99762" y="164158"/>
                    <a:pt x="77517" y="164158"/>
                  </a:cubicBezTo>
                  <a:close/>
                  <a:moveTo>
                    <a:pt x="556229" y="128968"/>
                  </a:moveTo>
                  <a:cubicBezTo>
                    <a:pt x="507339" y="128968"/>
                    <a:pt x="471898" y="108608"/>
                    <a:pt x="469761" y="107351"/>
                  </a:cubicBezTo>
                  <a:cubicBezTo>
                    <a:pt x="464358" y="104209"/>
                    <a:pt x="462598" y="97297"/>
                    <a:pt x="465740" y="91892"/>
                  </a:cubicBezTo>
                  <a:cubicBezTo>
                    <a:pt x="468882" y="86488"/>
                    <a:pt x="475794" y="84729"/>
                    <a:pt x="481198" y="87871"/>
                  </a:cubicBezTo>
                  <a:cubicBezTo>
                    <a:pt x="484089" y="89504"/>
                    <a:pt x="553212" y="128842"/>
                    <a:pt x="628871" y="87745"/>
                  </a:cubicBezTo>
                  <a:cubicBezTo>
                    <a:pt x="634401" y="84729"/>
                    <a:pt x="641188" y="86865"/>
                    <a:pt x="644204" y="92270"/>
                  </a:cubicBezTo>
                  <a:cubicBezTo>
                    <a:pt x="647220" y="97800"/>
                    <a:pt x="645210" y="104586"/>
                    <a:pt x="639680" y="107602"/>
                  </a:cubicBezTo>
                  <a:cubicBezTo>
                    <a:pt x="610145" y="123690"/>
                    <a:pt x="581364" y="128968"/>
                    <a:pt x="556229" y="128968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50948E3-8A13-F7CC-300D-8C21E92B95CD}"/>
                </a:ext>
              </a:extLst>
            </p:cNvPr>
            <p:cNvSpPr/>
            <p:nvPr/>
          </p:nvSpPr>
          <p:spPr>
            <a:xfrm>
              <a:off x="14172842" y="6743867"/>
              <a:ext cx="164515" cy="110220"/>
            </a:xfrm>
            <a:custGeom>
              <a:avLst/>
              <a:gdLst>
                <a:gd name="connsiteX0" fmla="*/ 153204 w 164515"/>
                <a:gd name="connsiteY0" fmla="*/ 110221 h 110220"/>
                <a:gd name="connsiteX1" fmla="*/ 141892 w 164515"/>
                <a:gd name="connsiteY1" fmla="*/ 98909 h 110220"/>
                <a:gd name="connsiteX2" fmla="*/ 141892 w 164515"/>
                <a:gd name="connsiteY2" fmla="*/ 11311 h 110220"/>
                <a:gd name="connsiteX3" fmla="*/ 153204 w 164515"/>
                <a:gd name="connsiteY3" fmla="*/ 0 h 110220"/>
                <a:gd name="connsiteX4" fmla="*/ 164515 w 164515"/>
                <a:gd name="connsiteY4" fmla="*/ 11311 h 110220"/>
                <a:gd name="connsiteX5" fmla="*/ 164515 w 164515"/>
                <a:gd name="connsiteY5" fmla="*/ 98909 h 110220"/>
                <a:gd name="connsiteX6" fmla="*/ 153204 w 164515"/>
                <a:gd name="connsiteY6" fmla="*/ 110221 h 110220"/>
                <a:gd name="connsiteX7" fmla="*/ 11311 w 164515"/>
                <a:gd name="connsiteY7" fmla="*/ 110221 h 110220"/>
                <a:gd name="connsiteX8" fmla="*/ 0 w 164515"/>
                <a:gd name="connsiteY8" fmla="*/ 98909 h 110220"/>
                <a:gd name="connsiteX9" fmla="*/ 0 w 164515"/>
                <a:gd name="connsiteY9" fmla="*/ 11311 h 110220"/>
                <a:gd name="connsiteX10" fmla="*/ 11311 w 164515"/>
                <a:gd name="connsiteY10" fmla="*/ 0 h 110220"/>
                <a:gd name="connsiteX11" fmla="*/ 22623 w 164515"/>
                <a:gd name="connsiteY11" fmla="*/ 11311 h 110220"/>
                <a:gd name="connsiteX12" fmla="*/ 22623 w 164515"/>
                <a:gd name="connsiteY12" fmla="*/ 98909 h 110220"/>
                <a:gd name="connsiteX13" fmla="*/ 11311 w 164515"/>
                <a:gd name="connsiteY13" fmla="*/ 110221 h 1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515" h="110220">
                  <a:moveTo>
                    <a:pt x="153204" y="110221"/>
                  </a:moveTo>
                  <a:cubicBezTo>
                    <a:pt x="146920" y="110221"/>
                    <a:pt x="141892" y="105193"/>
                    <a:pt x="141892" y="98909"/>
                  </a:cubicBezTo>
                  <a:lnTo>
                    <a:pt x="141892" y="11311"/>
                  </a:lnTo>
                  <a:cubicBezTo>
                    <a:pt x="141892" y="5027"/>
                    <a:pt x="146920" y="0"/>
                    <a:pt x="153204" y="0"/>
                  </a:cubicBezTo>
                  <a:cubicBezTo>
                    <a:pt x="159488" y="0"/>
                    <a:pt x="164515" y="5027"/>
                    <a:pt x="164515" y="11311"/>
                  </a:cubicBezTo>
                  <a:lnTo>
                    <a:pt x="164515" y="98909"/>
                  </a:lnTo>
                  <a:cubicBezTo>
                    <a:pt x="164515" y="105193"/>
                    <a:pt x="159488" y="110221"/>
                    <a:pt x="153204" y="110221"/>
                  </a:cubicBezTo>
                  <a:close/>
                  <a:moveTo>
                    <a:pt x="11311" y="110221"/>
                  </a:moveTo>
                  <a:cubicBezTo>
                    <a:pt x="5027" y="110221"/>
                    <a:pt x="0" y="105193"/>
                    <a:pt x="0" y="98909"/>
                  </a:cubicBezTo>
                  <a:lnTo>
                    <a:pt x="0" y="11311"/>
                  </a:lnTo>
                  <a:cubicBezTo>
                    <a:pt x="0" y="5027"/>
                    <a:pt x="5027" y="0"/>
                    <a:pt x="11311" y="0"/>
                  </a:cubicBezTo>
                  <a:cubicBezTo>
                    <a:pt x="17595" y="0"/>
                    <a:pt x="22623" y="5027"/>
                    <a:pt x="22623" y="11311"/>
                  </a:cubicBezTo>
                  <a:lnTo>
                    <a:pt x="22623" y="98909"/>
                  </a:lnTo>
                  <a:cubicBezTo>
                    <a:pt x="22623" y="105193"/>
                    <a:pt x="17595" y="110221"/>
                    <a:pt x="11311" y="110221"/>
                  </a:cubicBez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51A723B-4333-697F-82D7-7358D257999D}"/>
                </a:ext>
              </a:extLst>
            </p:cNvPr>
            <p:cNvSpPr/>
            <p:nvPr/>
          </p:nvSpPr>
          <p:spPr>
            <a:xfrm>
              <a:off x="13618007" y="7041959"/>
              <a:ext cx="328255" cy="155358"/>
            </a:xfrm>
            <a:custGeom>
              <a:avLst/>
              <a:gdLst>
                <a:gd name="connsiteX0" fmla="*/ 164225 w 328255"/>
                <a:gd name="connsiteY0" fmla="*/ 155359 h 155358"/>
                <a:gd name="connsiteX1" fmla="*/ 465 w 328255"/>
                <a:gd name="connsiteY1" fmla="*/ 14850 h 155358"/>
                <a:gd name="connsiteX2" fmla="*/ 8005 w 328255"/>
                <a:gd name="connsiteY2" fmla="*/ 774 h 155358"/>
                <a:gd name="connsiteX3" fmla="*/ 22083 w 328255"/>
                <a:gd name="connsiteY3" fmla="*/ 8314 h 155358"/>
                <a:gd name="connsiteX4" fmla="*/ 164225 w 328255"/>
                <a:gd name="connsiteY4" fmla="*/ 132737 h 155358"/>
                <a:gd name="connsiteX5" fmla="*/ 306243 w 328255"/>
                <a:gd name="connsiteY5" fmla="*/ 7937 h 155358"/>
                <a:gd name="connsiteX6" fmla="*/ 320319 w 328255"/>
                <a:gd name="connsiteY6" fmla="*/ 522 h 155358"/>
                <a:gd name="connsiteX7" fmla="*/ 327734 w 328255"/>
                <a:gd name="connsiteY7" fmla="*/ 14598 h 155358"/>
                <a:gd name="connsiteX8" fmla="*/ 164099 w 328255"/>
                <a:gd name="connsiteY8" fmla="*/ 155233 h 15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255" h="155358">
                  <a:moveTo>
                    <a:pt x="164225" y="155359"/>
                  </a:moveTo>
                  <a:cubicBezTo>
                    <a:pt x="91582" y="155359"/>
                    <a:pt x="25726" y="98929"/>
                    <a:pt x="465" y="14850"/>
                  </a:cubicBezTo>
                  <a:cubicBezTo>
                    <a:pt x="-1295" y="8942"/>
                    <a:pt x="2099" y="2533"/>
                    <a:pt x="8005" y="774"/>
                  </a:cubicBezTo>
                  <a:cubicBezTo>
                    <a:pt x="14039" y="-986"/>
                    <a:pt x="20323" y="2407"/>
                    <a:pt x="22083" y="8314"/>
                  </a:cubicBezTo>
                  <a:cubicBezTo>
                    <a:pt x="44452" y="82716"/>
                    <a:pt x="101637" y="132737"/>
                    <a:pt x="164225" y="132737"/>
                  </a:cubicBezTo>
                  <a:cubicBezTo>
                    <a:pt x="226813" y="132737"/>
                    <a:pt x="283243" y="82590"/>
                    <a:pt x="306243" y="7937"/>
                  </a:cubicBezTo>
                  <a:cubicBezTo>
                    <a:pt x="308127" y="2030"/>
                    <a:pt x="314287" y="-1363"/>
                    <a:pt x="320319" y="522"/>
                  </a:cubicBezTo>
                  <a:cubicBezTo>
                    <a:pt x="326226" y="2407"/>
                    <a:pt x="329619" y="8691"/>
                    <a:pt x="327734" y="14598"/>
                  </a:cubicBezTo>
                  <a:cubicBezTo>
                    <a:pt x="301719" y="98677"/>
                    <a:pt x="235987" y="155233"/>
                    <a:pt x="164099" y="155233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6EAEA05-7300-6846-E733-3792F2E28404}"/>
                </a:ext>
              </a:extLst>
            </p:cNvPr>
            <p:cNvSpPr/>
            <p:nvPr/>
          </p:nvSpPr>
          <p:spPr>
            <a:xfrm>
              <a:off x="13623247" y="6918436"/>
              <a:ext cx="312709" cy="129951"/>
            </a:xfrm>
            <a:custGeom>
              <a:avLst/>
              <a:gdLst>
                <a:gd name="connsiteX0" fmla="*/ 312564 w 312709"/>
                <a:gd name="connsiteY0" fmla="*/ 26518 h 129951"/>
                <a:gd name="connsiteX1" fmla="*/ 297609 w 312709"/>
                <a:gd name="connsiteY1" fmla="*/ 10682 h 129951"/>
                <a:gd name="connsiteX2" fmla="*/ 294969 w 312709"/>
                <a:gd name="connsiteY2" fmla="*/ 10306 h 129951"/>
                <a:gd name="connsiteX3" fmla="*/ 277501 w 312709"/>
                <a:gd name="connsiteY3" fmla="*/ 7918 h 129951"/>
                <a:gd name="connsiteX4" fmla="*/ 248594 w 312709"/>
                <a:gd name="connsiteY4" fmla="*/ 4650 h 129951"/>
                <a:gd name="connsiteX5" fmla="*/ 214911 w 312709"/>
                <a:gd name="connsiteY5" fmla="*/ 1885 h 129951"/>
                <a:gd name="connsiteX6" fmla="*/ 191159 w 312709"/>
                <a:gd name="connsiteY6" fmla="*/ 628 h 129951"/>
                <a:gd name="connsiteX7" fmla="*/ 165897 w 312709"/>
                <a:gd name="connsiteY7" fmla="*/ 0 h 129951"/>
                <a:gd name="connsiteX8" fmla="*/ 129828 w 312709"/>
                <a:gd name="connsiteY8" fmla="*/ 377 h 129951"/>
                <a:gd name="connsiteX9" fmla="*/ 111729 w 312709"/>
                <a:gd name="connsiteY9" fmla="*/ 1005 h 129951"/>
                <a:gd name="connsiteX10" fmla="*/ 84206 w 312709"/>
                <a:gd name="connsiteY10" fmla="*/ 2765 h 129951"/>
                <a:gd name="connsiteX11" fmla="*/ 62212 w 312709"/>
                <a:gd name="connsiteY11" fmla="*/ 4650 h 129951"/>
                <a:gd name="connsiteX12" fmla="*/ 37955 w 312709"/>
                <a:gd name="connsiteY12" fmla="*/ 7415 h 129951"/>
                <a:gd name="connsiteX13" fmla="*/ 15584 w 312709"/>
                <a:gd name="connsiteY13" fmla="*/ 10557 h 129951"/>
                <a:gd name="connsiteX14" fmla="*/ 0 w 312709"/>
                <a:gd name="connsiteY14" fmla="*/ 27272 h 129951"/>
                <a:gd name="connsiteX15" fmla="*/ 0 w 312709"/>
                <a:gd name="connsiteY15" fmla="*/ 75408 h 129951"/>
                <a:gd name="connsiteX16" fmla="*/ 4650 w 312709"/>
                <a:gd name="connsiteY16" fmla="*/ 97150 h 129951"/>
                <a:gd name="connsiteX17" fmla="*/ 38584 w 312709"/>
                <a:gd name="connsiteY17" fmla="*/ 125930 h 129951"/>
                <a:gd name="connsiteX18" fmla="*/ 71638 w 312709"/>
                <a:gd name="connsiteY18" fmla="*/ 129324 h 129951"/>
                <a:gd name="connsiteX19" fmla="*/ 108587 w 312709"/>
                <a:gd name="connsiteY19" fmla="*/ 118013 h 129951"/>
                <a:gd name="connsiteX20" fmla="*/ 130078 w 312709"/>
                <a:gd name="connsiteY20" fmla="*/ 104690 h 129951"/>
                <a:gd name="connsiteX21" fmla="*/ 131963 w 312709"/>
                <a:gd name="connsiteY21" fmla="*/ 103434 h 129951"/>
                <a:gd name="connsiteX22" fmla="*/ 152826 w 312709"/>
                <a:gd name="connsiteY22" fmla="*/ 96019 h 129951"/>
                <a:gd name="connsiteX23" fmla="*/ 176580 w 312709"/>
                <a:gd name="connsiteY23" fmla="*/ 101046 h 129951"/>
                <a:gd name="connsiteX24" fmla="*/ 194929 w 312709"/>
                <a:gd name="connsiteY24" fmla="*/ 112608 h 129951"/>
                <a:gd name="connsiteX25" fmla="*/ 218053 w 312709"/>
                <a:gd name="connsiteY25" fmla="*/ 124548 h 129951"/>
                <a:gd name="connsiteX26" fmla="*/ 249097 w 312709"/>
                <a:gd name="connsiteY26" fmla="*/ 129952 h 129951"/>
                <a:gd name="connsiteX27" fmla="*/ 264304 w 312709"/>
                <a:gd name="connsiteY27" fmla="*/ 128570 h 129951"/>
                <a:gd name="connsiteX28" fmla="*/ 294090 w 312709"/>
                <a:gd name="connsiteY28" fmla="*/ 115248 h 129951"/>
                <a:gd name="connsiteX29" fmla="*/ 312564 w 312709"/>
                <a:gd name="connsiteY29" fmla="*/ 77041 h 129951"/>
                <a:gd name="connsiteX30" fmla="*/ 312564 w 312709"/>
                <a:gd name="connsiteY30" fmla="*/ 38709 h 129951"/>
                <a:gd name="connsiteX31" fmla="*/ 312564 w 312709"/>
                <a:gd name="connsiteY31" fmla="*/ 26644 h 129951"/>
                <a:gd name="connsiteX32" fmla="*/ 148050 w 312709"/>
                <a:gd name="connsiteY32" fmla="*/ 19229 h 129951"/>
                <a:gd name="connsiteX33" fmla="*/ 150941 w 312709"/>
                <a:gd name="connsiteY33" fmla="*/ 19229 h 129951"/>
                <a:gd name="connsiteX34" fmla="*/ 154586 w 312709"/>
                <a:gd name="connsiteY34" fmla="*/ 19229 h 129951"/>
                <a:gd name="connsiteX35" fmla="*/ 154586 w 312709"/>
                <a:gd name="connsiteY35" fmla="*/ 19229 h 129951"/>
                <a:gd name="connsiteX36" fmla="*/ 161122 w 312709"/>
                <a:gd name="connsiteY36" fmla="*/ 19229 h 129951"/>
                <a:gd name="connsiteX37" fmla="*/ 185125 w 312709"/>
                <a:gd name="connsiteY37" fmla="*/ 19732 h 129951"/>
                <a:gd name="connsiteX38" fmla="*/ 219437 w 312709"/>
                <a:gd name="connsiteY38" fmla="*/ 21491 h 129951"/>
                <a:gd name="connsiteX39" fmla="*/ 247463 w 312709"/>
                <a:gd name="connsiteY39" fmla="*/ 23754 h 129951"/>
                <a:gd name="connsiteX40" fmla="*/ 267194 w 312709"/>
                <a:gd name="connsiteY40" fmla="*/ 26016 h 129951"/>
                <a:gd name="connsiteX41" fmla="*/ 275741 w 312709"/>
                <a:gd name="connsiteY41" fmla="*/ 27021 h 129951"/>
                <a:gd name="connsiteX42" fmla="*/ 280014 w 312709"/>
                <a:gd name="connsiteY42" fmla="*/ 27650 h 129951"/>
                <a:gd name="connsiteX43" fmla="*/ 291953 w 312709"/>
                <a:gd name="connsiteY43" fmla="*/ 40972 h 129951"/>
                <a:gd name="connsiteX44" fmla="*/ 291953 w 312709"/>
                <a:gd name="connsiteY44" fmla="*/ 50523 h 129951"/>
                <a:gd name="connsiteX45" fmla="*/ 291953 w 312709"/>
                <a:gd name="connsiteY45" fmla="*/ 72768 h 129951"/>
                <a:gd name="connsiteX46" fmla="*/ 283910 w 312709"/>
                <a:gd name="connsiteY46" fmla="*/ 95642 h 129951"/>
                <a:gd name="connsiteX47" fmla="*/ 258020 w 312709"/>
                <a:gd name="connsiteY47" fmla="*/ 109718 h 129951"/>
                <a:gd name="connsiteX48" fmla="*/ 214661 w 312709"/>
                <a:gd name="connsiteY48" fmla="*/ 102051 h 129951"/>
                <a:gd name="connsiteX49" fmla="*/ 203851 w 312709"/>
                <a:gd name="connsiteY49" fmla="*/ 95390 h 129951"/>
                <a:gd name="connsiteX50" fmla="*/ 197191 w 312709"/>
                <a:gd name="connsiteY50" fmla="*/ 91117 h 129951"/>
                <a:gd name="connsiteX51" fmla="*/ 194301 w 312709"/>
                <a:gd name="connsiteY51" fmla="*/ 89358 h 129951"/>
                <a:gd name="connsiteX52" fmla="*/ 183115 w 312709"/>
                <a:gd name="connsiteY52" fmla="*/ 82822 h 129951"/>
                <a:gd name="connsiteX53" fmla="*/ 156472 w 312709"/>
                <a:gd name="connsiteY53" fmla="*/ 76790 h 129951"/>
                <a:gd name="connsiteX54" fmla="*/ 150941 w 312709"/>
                <a:gd name="connsiteY54" fmla="*/ 77041 h 129951"/>
                <a:gd name="connsiteX55" fmla="*/ 120652 w 312709"/>
                <a:gd name="connsiteY55" fmla="*/ 87598 h 129951"/>
                <a:gd name="connsiteX56" fmla="*/ 118390 w 312709"/>
                <a:gd name="connsiteY56" fmla="*/ 89106 h 129951"/>
                <a:gd name="connsiteX57" fmla="*/ 99413 w 312709"/>
                <a:gd name="connsiteY57" fmla="*/ 101172 h 129951"/>
                <a:gd name="connsiteX58" fmla="*/ 75533 w 312709"/>
                <a:gd name="connsiteY58" fmla="*/ 109844 h 129951"/>
                <a:gd name="connsiteX59" fmla="*/ 43360 w 312709"/>
                <a:gd name="connsiteY59" fmla="*/ 106324 h 129951"/>
                <a:gd name="connsiteX60" fmla="*/ 22371 w 312709"/>
                <a:gd name="connsiteY60" fmla="*/ 83954 h 129951"/>
                <a:gd name="connsiteX61" fmla="*/ 20612 w 312709"/>
                <a:gd name="connsiteY61" fmla="*/ 72516 h 129951"/>
                <a:gd name="connsiteX62" fmla="*/ 20612 w 312709"/>
                <a:gd name="connsiteY62" fmla="*/ 40972 h 129951"/>
                <a:gd name="connsiteX63" fmla="*/ 32676 w 312709"/>
                <a:gd name="connsiteY63" fmla="*/ 27650 h 129951"/>
                <a:gd name="connsiteX64" fmla="*/ 41097 w 312709"/>
                <a:gd name="connsiteY64" fmla="*/ 26392 h 129951"/>
                <a:gd name="connsiteX65" fmla="*/ 44994 w 312709"/>
                <a:gd name="connsiteY65" fmla="*/ 26016 h 129951"/>
                <a:gd name="connsiteX66" fmla="*/ 70883 w 312709"/>
                <a:gd name="connsiteY66" fmla="*/ 23250 h 129951"/>
                <a:gd name="connsiteX67" fmla="*/ 92500 w 312709"/>
                <a:gd name="connsiteY67" fmla="*/ 21491 h 129951"/>
                <a:gd name="connsiteX68" fmla="*/ 116002 w 312709"/>
                <a:gd name="connsiteY68" fmla="*/ 20108 h 129951"/>
                <a:gd name="connsiteX69" fmla="*/ 137494 w 312709"/>
                <a:gd name="connsiteY69" fmla="*/ 19480 h 129951"/>
                <a:gd name="connsiteX70" fmla="*/ 141515 w 312709"/>
                <a:gd name="connsiteY70" fmla="*/ 19480 h 129951"/>
                <a:gd name="connsiteX71" fmla="*/ 147925 w 312709"/>
                <a:gd name="connsiteY71" fmla="*/ 19480 h 12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2709" h="129951">
                  <a:moveTo>
                    <a:pt x="312564" y="26518"/>
                  </a:moveTo>
                  <a:cubicBezTo>
                    <a:pt x="312564" y="19229"/>
                    <a:pt x="305527" y="11814"/>
                    <a:pt x="297609" y="10682"/>
                  </a:cubicBezTo>
                  <a:lnTo>
                    <a:pt x="294969" y="10306"/>
                  </a:lnTo>
                  <a:cubicBezTo>
                    <a:pt x="289440" y="9552"/>
                    <a:pt x="283910" y="8672"/>
                    <a:pt x="277501" y="7918"/>
                  </a:cubicBezTo>
                  <a:cubicBezTo>
                    <a:pt x="267823" y="6786"/>
                    <a:pt x="258271" y="5530"/>
                    <a:pt x="248594" y="4650"/>
                  </a:cubicBezTo>
                  <a:cubicBezTo>
                    <a:pt x="237408" y="3519"/>
                    <a:pt x="226097" y="2639"/>
                    <a:pt x="214911" y="1885"/>
                  </a:cubicBezTo>
                  <a:cubicBezTo>
                    <a:pt x="206993" y="1256"/>
                    <a:pt x="199077" y="1005"/>
                    <a:pt x="191159" y="628"/>
                  </a:cubicBezTo>
                  <a:cubicBezTo>
                    <a:pt x="182738" y="377"/>
                    <a:pt x="174317" y="126"/>
                    <a:pt x="165897" y="0"/>
                  </a:cubicBezTo>
                  <a:cubicBezTo>
                    <a:pt x="154083" y="0"/>
                    <a:pt x="141892" y="126"/>
                    <a:pt x="129828" y="377"/>
                  </a:cubicBezTo>
                  <a:cubicBezTo>
                    <a:pt x="123794" y="377"/>
                    <a:pt x="117761" y="628"/>
                    <a:pt x="111729" y="1005"/>
                  </a:cubicBezTo>
                  <a:cubicBezTo>
                    <a:pt x="102555" y="1508"/>
                    <a:pt x="93380" y="2136"/>
                    <a:pt x="84206" y="2765"/>
                  </a:cubicBezTo>
                  <a:cubicBezTo>
                    <a:pt x="76916" y="3268"/>
                    <a:pt x="69501" y="3896"/>
                    <a:pt x="62212" y="4650"/>
                  </a:cubicBezTo>
                  <a:cubicBezTo>
                    <a:pt x="54168" y="5530"/>
                    <a:pt x="45999" y="6410"/>
                    <a:pt x="37955" y="7415"/>
                  </a:cubicBezTo>
                  <a:cubicBezTo>
                    <a:pt x="30541" y="8294"/>
                    <a:pt x="23000" y="9426"/>
                    <a:pt x="15584" y="10557"/>
                  </a:cubicBezTo>
                  <a:cubicBezTo>
                    <a:pt x="6661" y="11940"/>
                    <a:pt x="0" y="19103"/>
                    <a:pt x="0" y="27272"/>
                  </a:cubicBezTo>
                  <a:lnTo>
                    <a:pt x="0" y="75408"/>
                  </a:lnTo>
                  <a:cubicBezTo>
                    <a:pt x="0" y="83200"/>
                    <a:pt x="1634" y="90489"/>
                    <a:pt x="4650" y="97150"/>
                  </a:cubicBezTo>
                  <a:cubicBezTo>
                    <a:pt x="11060" y="110974"/>
                    <a:pt x="22497" y="120652"/>
                    <a:pt x="38584" y="125930"/>
                  </a:cubicBezTo>
                  <a:cubicBezTo>
                    <a:pt x="48764" y="129324"/>
                    <a:pt x="59572" y="130455"/>
                    <a:pt x="71638" y="129324"/>
                  </a:cubicBezTo>
                  <a:cubicBezTo>
                    <a:pt x="85211" y="128067"/>
                    <a:pt x="97653" y="124297"/>
                    <a:pt x="108587" y="118013"/>
                  </a:cubicBezTo>
                  <a:cubicBezTo>
                    <a:pt x="116002" y="113740"/>
                    <a:pt x="123166" y="109089"/>
                    <a:pt x="130078" y="104690"/>
                  </a:cubicBezTo>
                  <a:lnTo>
                    <a:pt x="131963" y="103434"/>
                  </a:lnTo>
                  <a:cubicBezTo>
                    <a:pt x="138750" y="99035"/>
                    <a:pt x="145663" y="96647"/>
                    <a:pt x="152826" y="96019"/>
                  </a:cubicBezTo>
                  <a:cubicBezTo>
                    <a:pt x="161497" y="95390"/>
                    <a:pt x="169667" y="97024"/>
                    <a:pt x="176580" y="101046"/>
                  </a:cubicBezTo>
                  <a:cubicBezTo>
                    <a:pt x="182864" y="104690"/>
                    <a:pt x="188896" y="108587"/>
                    <a:pt x="194929" y="112608"/>
                  </a:cubicBezTo>
                  <a:cubicBezTo>
                    <a:pt x="203601" y="118264"/>
                    <a:pt x="210764" y="121909"/>
                    <a:pt x="218053" y="124548"/>
                  </a:cubicBezTo>
                  <a:cubicBezTo>
                    <a:pt x="228485" y="128193"/>
                    <a:pt x="238790" y="129952"/>
                    <a:pt x="249097" y="129952"/>
                  </a:cubicBezTo>
                  <a:cubicBezTo>
                    <a:pt x="254249" y="129952"/>
                    <a:pt x="259276" y="129449"/>
                    <a:pt x="264304" y="128570"/>
                  </a:cubicBezTo>
                  <a:cubicBezTo>
                    <a:pt x="275993" y="126433"/>
                    <a:pt x="285920" y="122034"/>
                    <a:pt x="294090" y="115248"/>
                  </a:cubicBezTo>
                  <a:cubicBezTo>
                    <a:pt x="306029" y="105193"/>
                    <a:pt x="312188" y="92374"/>
                    <a:pt x="312564" y="77041"/>
                  </a:cubicBezTo>
                  <a:cubicBezTo>
                    <a:pt x="312816" y="64222"/>
                    <a:pt x="312690" y="51528"/>
                    <a:pt x="312564" y="38709"/>
                  </a:cubicBezTo>
                  <a:lnTo>
                    <a:pt x="312564" y="26644"/>
                  </a:lnTo>
                  <a:close/>
                  <a:moveTo>
                    <a:pt x="148050" y="19229"/>
                  </a:moveTo>
                  <a:lnTo>
                    <a:pt x="150941" y="19229"/>
                  </a:lnTo>
                  <a:cubicBezTo>
                    <a:pt x="150941" y="19229"/>
                    <a:pt x="154586" y="19229"/>
                    <a:pt x="154586" y="19229"/>
                  </a:cubicBezTo>
                  <a:lnTo>
                    <a:pt x="154586" y="19229"/>
                  </a:lnTo>
                  <a:cubicBezTo>
                    <a:pt x="154586" y="19229"/>
                    <a:pt x="161122" y="19229"/>
                    <a:pt x="161122" y="19229"/>
                  </a:cubicBezTo>
                  <a:cubicBezTo>
                    <a:pt x="169165" y="19229"/>
                    <a:pt x="177083" y="19354"/>
                    <a:pt x="185125" y="19732"/>
                  </a:cubicBezTo>
                  <a:cubicBezTo>
                    <a:pt x="196562" y="20108"/>
                    <a:pt x="208000" y="20737"/>
                    <a:pt x="219437" y="21491"/>
                  </a:cubicBezTo>
                  <a:cubicBezTo>
                    <a:pt x="228737" y="22120"/>
                    <a:pt x="238163" y="22874"/>
                    <a:pt x="247463" y="23754"/>
                  </a:cubicBezTo>
                  <a:cubicBezTo>
                    <a:pt x="254123" y="24382"/>
                    <a:pt x="260659" y="25136"/>
                    <a:pt x="267194" y="26016"/>
                  </a:cubicBezTo>
                  <a:lnTo>
                    <a:pt x="275741" y="27021"/>
                  </a:lnTo>
                  <a:cubicBezTo>
                    <a:pt x="277123" y="27146"/>
                    <a:pt x="278631" y="27398"/>
                    <a:pt x="280014" y="27650"/>
                  </a:cubicBezTo>
                  <a:cubicBezTo>
                    <a:pt x="286927" y="29158"/>
                    <a:pt x="291953" y="34813"/>
                    <a:pt x="291953" y="40972"/>
                  </a:cubicBezTo>
                  <a:lnTo>
                    <a:pt x="291953" y="50523"/>
                  </a:lnTo>
                  <a:cubicBezTo>
                    <a:pt x="291953" y="57938"/>
                    <a:pt x="291953" y="65353"/>
                    <a:pt x="291953" y="72768"/>
                  </a:cubicBezTo>
                  <a:cubicBezTo>
                    <a:pt x="291953" y="81566"/>
                    <a:pt x="289314" y="89106"/>
                    <a:pt x="283910" y="95642"/>
                  </a:cubicBezTo>
                  <a:cubicBezTo>
                    <a:pt x="277751" y="103057"/>
                    <a:pt x="269080" y="107832"/>
                    <a:pt x="258020" y="109718"/>
                  </a:cubicBezTo>
                  <a:cubicBezTo>
                    <a:pt x="243065" y="112357"/>
                    <a:pt x="228485" y="109718"/>
                    <a:pt x="214661" y="102051"/>
                  </a:cubicBezTo>
                  <a:cubicBezTo>
                    <a:pt x="210890" y="99915"/>
                    <a:pt x="207371" y="97652"/>
                    <a:pt x="203851" y="95390"/>
                  </a:cubicBezTo>
                  <a:cubicBezTo>
                    <a:pt x="201716" y="94008"/>
                    <a:pt x="199453" y="92500"/>
                    <a:pt x="197191" y="91117"/>
                  </a:cubicBezTo>
                  <a:lnTo>
                    <a:pt x="194301" y="89358"/>
                  </a:lnTo>
                  <a:cubicBezTo>
                    <a:pt x="190782" y="87096"/>
                    <a:pt x="187137" y="84833"/>
                    <a:pt x="183115" y="82822"/>
                  </a:cubicBezTo>
                  <a:cubicBezTo>
                    <a:pt x="174946" y="78800"/>
                    <a:pt x="166023" y="76790"/>
                    <a:pt x="156472" y="76790"/>
                  </a:cubicBezTo>
                  <a:cubicBezTo>
                    <a:pt x="154586" y="76790"/>
                    <a:pt x="152826" y="76790"/>
                    <a:pt x="150941" y="77041"/>
                  </a:cubicBezTo>
                  <a:cubicBezTo>
                    <a:pt x="140133" y="77921"/>
                    <a:pt x="130203" y="81314"/>
                    <a:pt x="120652" y="87598"/>
                  </a:cubicBezTo>
                  <a:lnTo>
                    <a:pt x="118390" y="89106"/>
                  </a:lnTo>
                  <a:cubicBezTo>
                    <a:pt x="112106" y="93254"/>
                    <a:pt x="105822" y="97276"/>
                    <a:pt x="99413" y="101172"/>
                  </a:cubicBezTo>
                  <a:cubicBezTo>
                    <a:pt x="92124" y="105570"/>
                    <a:pt x="84080" y="108461"/>
                    <a:pt x="75533" y="109844"/>
                  </a:cubicBezTo>
                  <a:cubicBezTo>
                    <a:pt x="63594" y="111729"/>
                    <a:pt x="53036" y="110598"/>
                    <a:pt x="43360" y="106324"/>
                  </a:cubicBezTo>
                  <a:cubicBezTo>
                    <a:pt x="32676" y="101674"/>
                    <a:pt x="25765" y="94385"/>
                    <a:pt x="22371" y="83954"/>
                  </a:cubicBezTo>
                  <a:cubicBezTo>
                    <a:pt x="21241" y="80434"/>
                    <a:pt x="20612" y="76664"/>
                    <a:pt x="20612" y="72516"/>
                  </a:cubicBezTo>
                  <a:lnTo>
                    <a:pt x="20612" y="40972"/>
                  </a:lnTo>
                  <a:cubicBezTo>
                    <a:pt x="20612" y="34688"/>
                    <a:pt x="25639" y="29158"/>
                    <a:pt x="32676" y="27650"/>
                  </a:cubicBezTo>
                  <a:cubicBezTo>
                    <a:pt x="35442" y="27021"/>
                    <a:pt x="38333" y="26770"/>
                    <a:pt x="41097" y="26392"/>
                  </a:cubicBezTo>
                  <a:lnTo>
                    <a:pt x="44994" y="26016"/>
                  </a:lnTo>
                  <a:cubicBezTo>
                    <a:pt x="53665" y="25010"/>
                    <a:pt x="62212" y="24130"/>
                    <a:pt x="70883" y="23250"/>
                  </a:cubicBezTo>
                  <a:cubicBezTo>
                    <a:pt x="78048" y="22496"/>
                    <a:pt x="85337" y="21994"/>
                    <a:pt x="92500" y="21491"/>
                  </a:cubicBezTo>
                  <a:cubicBezTo>
                    <a:pt x="100292" y="20988"/>
                    <a:pt x="108210" y="20486"/>
                    <a:pt x="116002" y="20108"/>
                  </a:cubicBezTo>
                  <a:cubicBezTo>
                    <a:pt x="123166" y="19857"/>
                    <a:pt x="130329" y="19606"/>
                    <a:pt x="137494" y="19480"/>
                  </a:cubicBezTo>
                  <a:lnTo>
                    <a:pt x="141515" y="19480"/>
                  </a:lnTo>
                  <a:cubicBezTo>
                    <a:pt x="143652" y="19354"/>
                    <a:pt x="145788" y="19354"/>
                    <a:pt x="147925" y="19480"/>
                  </a:cubicBez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6003EA9-2230-3BAD-5A4D-7112EF6D58A4}"/>
                </a:ext>
              </a:extLst>
            </p:cNvPr>
            <p:cNvSpPr/>
            <p:nvPr/>
          </p:nvSpPr>
          <p:spPr>
            <a:xfrm>
              <a:off x="11654483" y="6679771"/>
              <a:ext cx="298990" cy="384955"/>
            </a:xfrm>
            <a:custGeom>
              <a:avLst/>
              <a:gdLst>
                <a:gd name="connsiteX0" fmla="*/ 19229 w 298990"/>
                <a:gd name="connsiteY0" fmla="*/ 384955 h 384955"/>
                <a:gd name="connsiteX1" fmla="*/ 0 w 298990"/>
                <a:gd name="connsiteY1" fmla="*/ 365726 h 384955"/>
                <a:gd name="connsiteX2" fmla="*/ 0 w 298990"/>
                <a:gd name="connsiteY2" fmla="*/ 303138 h 384955"/>
                <a:gd name="connsiteX3" fmla="*/ 19229 w 298990"/>
                <a:gd name="connsiteY3" fmla="*/ 283909 h 384955"/>
                <a:gd name="connsiteX4" fmla="*/ 163006 w 298990"/>
                <a:gd name="connsiteY4" fmla="*/ 283909 h 384955"/>
                <a:gd name="connsiteX5" fmla="*/ 176957 w 298990"/>
                <a:gd name="connsiteY5" fmla="*/ 268451 h 384955"/>
                <a:gd name="connsiteX6" fmla="*/ 163006 w 298990"/>
                <a:gd name="connsiteY6" fmla="*/ 250227 h 384955"/>
                <a:gd name="connsiteX7" fmla="*/ 82822 w 298990"/>
                <a:gd name="connsiteY7" fmla="*/ 239041 h 384955"/>
                <a:gd name="connsiteX8" fmla="*/ 0 w 298990"/>
                <a:gd name="connsiteY8" fmla="*/ 150312 h 384955"/>
                <a:gd name="connsiteX9" fmla="*/ 0 w 298990"/>
                <a:gd name="connsiteY9" fmla="*/ 94134 h 384955"/>
                <a:gd name="connsiteX10" fmla="*/ 110723 w 298990"/>
                <a:gd name="connsiteY10" fmla="*/ 0 h 384955"/>
                <a:gd name="connsiteX11" fmla="*/ 260407 w 298990"/>
                <a:gd name="connsiteY11" fmla="*/ 0 h 384955"/>
                <a:gd name="connsiteX12" fmla="*/ 279636 w 298990"/>
                <a:gd name="connsiteY12" fmla="*/ 19229 h 384955"/>
                <a:gd name="connsiteX13" fmla="*/ 279636 w 298990"/>
                <a:gd name="connsiteY13" fmla="*/ 82822 h 384955"/>
                <a:gd name="connsiteX14" fmla="*/ 260407 w 298990"/>
                <a:gd name="connsiteY14" fmla="*/ 102051 h 384955"/>
                <a:gd name="connsiteX15" fmla="*/ 135859 w 298990"/>
                <a:gd name="connsiteY15" fmla="*/ 102051 h 384955"/>
                <a:gd name="connsiteX16" fmla="*/ 121406 w 298990"/>
                <a:gd name="connsiteY16" fmla="*/ 118138 h 384955"/>
                <a:gd name="connsiteX17" fmla="*/ 135859 w 298990"/>
                <a:gd name="connsiteY17" fmla="*/ 135230 h 384955"/>
                <a:gd name="connsiteX18" fmla="*/ 215539 w 298990"/>
                <a:gd name="connsiteY18" fmla="*/ 145913 h 384955"/>
                <a:gd name="connsiteX19" fmla="*/ 298991 w 298990"/>
                <a:gd name="connsiteY19" fmla="*/ 234643 h 384955"/>
                <a:gd name="connsiteX20" fmla="*/ 298991 w 298990"/>
                <a:gd name="connsiteY20" fmla="*/ 290821 h 384955"/>
                <a:gd name="connsiteX21" fmla="*/ 188267 w 298990"/>
                <a:gd name="connsiteY21" fmla="*/ 384955 h 384955"/>
                <a:gd name="connsiteX22" fmla="*/ 19354 w 298990"/>
                <a:gd name="connsiteY22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8990" h="384955">
                  <a:moveTo>
                    <a:pt x="19229" y="384955"/>
                  </a:moveTo>
                  <a:cubicBezTo>
                    <a:pt x="5907" y="384955"/>
                    <a:pt x="0" y="379048"/>
                    <a:pt x="0" y="365726"/>
                  </a:cubicBezTo>
                  <a:lnTo>
                    <a:pt x="0" y="303138"/>
                  </a:lnTo>
                  <a:cubicBezTo>
                    <a:pt x="0" y="289816"/>
                    <a:pt x="5907" y="283909"/>
                    <a:pt x="19229" y="283909"/>
                  </a:cubicBezTo>
                  <a:lnTo>
                    <a:pt x="163006" y="283909"/>
                  </a:lnTo>
                  <a:cubicBezTo>
                    <a:pt x="172055" y="283909"/>
                    <a:pt x="176957" y="276997"/>
                    <a:pt x="176957" y="268451"/>
                  </a:cubicBezTo>
                  <a:cubicBezTo>
                    <a:pt x="176957" y="256134"/>
                    <a:pt x="172181" y="251358"/>
                    <a:pt x="163006" y="250227"/>
                  </a:cubicBezTo>
                  <a:lnTo>
                    <a:pt x="82822" y="239041"/>
                  </a:lnTo>
                  <a:cubicBezTo>
                    <a:pt x="32550" y="231501"/>
                    <a:pt x="0" y="210135"/>
                    <a:pt x="0" y="150312"/>
                  </a:cubicBezTo>
                  <a:lnTo>
                    <a:pt x="0" y="94134"/>
                  </a:lnTo>
                  <a:cubicBezTo>
                    <a:pt x="0" y="33179"/>
                    <a:pt x="41222" y="0"/>
                    <a:pt x="110723" y="0"/>
                  </a:cubicBezTo>
                  <a:lnTo>
                    <a:pt x="260407" y="0"/>
                  </a:lnTo>
                  <a:cubicBezTo>
                    <a:pt x="273729" y="0"/>
                    <a:pt x="279636" y="5907"/>
                    <a:pt x="279636" y="19229"/>
                  </a:cubicBezTo>
                  <a:lnTo>
                    <a:pt x="279636" y="82822"/>
                  </a:lnTo>
                  <a:cubicBezTo>
                    <a:pt x="279636" y="96144"/>
                    <a:pt x="273729" y="102051"/>
                    <a:pt x="260407" y="102051"/>
                  </a:cubicBezTo>
                  <a:lnTo>
                    <a:pt x="135859" y="102051"/>
                  </a:lnTo>
                  <a:cubicBezTo>
                    <a:pt x="126810" y="102051"/>
                    <a:pt x="121406" y="108461"/>
                    <a:pt x="121406" y="118138"/>
                  </a:cubicBezTo>
                  <a:cubicBezTo>
                    <a:pt x="121406" y="127816"/>
                    <a:pt x="126810" y="134225"/>
                    <a:pt x="135859" y="135230"/>
                  </a:cubicBezTo>
                  <a:lnTo>
                    <a:pt x="215539" y="145913"/>
                  </a:lnTo>
                  <a:cubicBezTo>
                    <a:pt x="265811" y="153454"/>
                    <a:pt x="298991" y="174819"/>
                    <a:pt x="298991" y="234643"/>
                  </a:cubicBezTo>
                  <a:lnTo>
                    <a:pt x="298991" y="290821"/>
                  </a:lnTo>
                  <a:cubicBezTo>
                    <a:pt x="298991" y="351776"/>
                    <a:pt x="257265" y="384955"/>
                    <a:pt x="188267" y="384955"/>
                  </a:cubicBezTo>
                  <a:lnTo>
                    <a:pt x="19354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7" name="Graphic 4">
              <a:extLst>
                <a:ext uri="{FF2B5EF4-FFF2-40B4-BE49-F238E27FC236}">
                  <a16:creationId xmlns:a16="http://schemas.microsoft.com/office/drawing/2014/main" id="{1A36B8C6-27C7-CA81-949F-4421F0A11E43}"/>
                </a:ext>
              </a:extLst>
            </p:cNvPr>
            <p:cNvGrpSpPr/>
            <p:nvPr/>
          </p:nvGrpSpPr>
          <p:grpSpPr>
            <a:xfrm>
              <a:off x="11655489" y="7685959"/>
              <a:ext cx="1477609" cy="384829"/>
              <a:chOff x="11655489" y="7685959"/>
              <a:chExt cx="1477609" cy="384829"/>
            </a:xfrm>
            <a:solidFill>
              <a:srgbClr val="231F20"/>
            </a:solidFill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07F74C9-DCE4-674F-6018-AEC649DB3F1D}"/>
                  </a:ext>
                </a:extLst>
              </p:cNvPr>
              <p:cNvSpPr/>
              <p:nvPr/>
            </p:nvSpPr>
            <p:spPr>
              <a:xfrm>
                <a:off x="11655489" y="7685959"/>
                <a:ext cx="380304" cy="384703"/>
              </a:xfrm>
              <a:custGeom>
                <a:avLst/>
                <a:gdLst>
                  <a:gd name="connsiteX0" fmla="*/ 361076 w 380304"/>
                  <a:gd name="connsiteY0" fmla="*/ 125 h 384703"/>
                  <a:gd name="connsiteX1" fmla="*/ 380305 w 380304"/>
                  <a:gd name="connsiteY1" fmla="*/ 19354 h 384703"/>
                  <a:gd name="connsiteX2" fmla="*/ 380305 w 380304"/>
                  <a:gd name="connsiteY2" fmla="*/ 226599 h 384703"/>
                  <a:gd name="connsiteX3" fmla="*/ 370628 w 380304"/>
                  <a:gd name="connsiteY3" fmla="*/ 292832 h 384703"/>
                  <a:gd name="connsiteX4" fmla="*/ 343858 w 380304"/>
                  <a:gd name="connsiteY4" fmla="*/ 365475 h 384703"/>
                  <a:gd name="connsiteX5" fmla="*/ 322492 w 380304"/>
                  <a:gd name="connsiteY5" fmla="*/ 384704 h 384703"/>
                  <a:gd name="connsiteX6" fmla="*/ 251483 w 380304"/>
                  <a:gd name="connsiteY6" fmla="*/ 384704 h 384703"/>
                  <a:gd name="connsiteX7" fmla="*/ 226851 w 380304"/>
                  <a:gd name="connsiteY7" fmla="*/ 368617 h 384703"/>
                  <a:gd name="connsiteX8" fmla="*/ 202217 w 380304"/>
                  <a:gd name="connsiteY8" fmla="*/ 281521 h 384703"/>
                  <a:gd name="connsiteX9" fmla="*/ 192540 w 380304"/>
                  <a:gd name="connsiteY9" fmla="*/ 272472 h 384703"/>
                  <a:gd name="connsiteX10" fmla="*/ 187765 w 380304"/>
                  <a:gd name="connsiteY10" fmla="*/ 272472 h 384703"/>
                  <a:gd name="connsiteX11" fmla="*/ 178087 w 380304"/>
                  <a:gd name="connsiteY11" fmla="*/ 281521 h 384703"/>
                  <a:gd name="connsiteX12" fmla="*/ 152951 w 380304"/>
                  <a:gd name="connsiteY12" fmla="*/ 368617 h 384703"/>
                  <a:gd name="connsiteX13" fmla="*/ 130455 w 380304"/>
                  <a:gd name="connsiteY13" fmla="*/ 384704 h 384703"/>
                  <a:gd name="connsiteX14" fmla="*/ 59948 w 380304"/>
                  <a:gd name="connsiteY14" fmla="*/ 384704 h 384703"/>
                  <a:gd name="connsiteX15" fmla="*/ 36447 w 380304"/>
                  <a:gd name="connsiteY15" fmla="*/ 365475 h 384703"/>
                  <a:gd name="connsiteX16" fmla="*/ 9677 w 380304"/>
                  <a:gd name="connsiteY16" fmla="*/ 291701 h 384703"/>
                  <a:gd name="connsiteX17" fmla="*/ 0 w 380304"/>
                  <a:gd name="connsiteY17" fmla="*/ 225469 h 384703"/>
                  <a:gd name="connsiteX18" fmla="*/ 0 w 380304"/>
                  <a:gd name="connsiteY18" fmla="*/ 19229 h 384703"/>
                  <a:gd name="connsiteX19" fmla="*/ 19229 w 380304"/>
                  <a:gd name="connsiteY19" fmla="*/ 0 h 384703"/>
                  <a:gd name="connsiteX20" fmla="*/ 101548 w 380304"/>
                  <a:gd name="connsiteY20" fmla="*/ 0 h 384703"/>
                  <a:gd name="connsiteX21" fmla="*/ 120778 w 380304"/>
                  <a:gd name="connsiteY21" fmla="*/ 19229 h 384703"/>
                  <a:gd name="connsiteX22" fmla="*/ 120778 w 380304"/>
                  <a:gd name="connsiteY22" fmla="*/ 215791 h 384703"/>
                  <a:gd name="connsiteX23" fmla="*/ 151820 w 380304"/>
                  <a:gd name="connsiteY23" fmla="*/ 148427 h 384703"/>
                  <a:gd name="connsiteX24" fmla="*/ 180098 w 380304"/>
                  <a:gd name="connsiteY24" fmla="*/ 131837 h 384703"/>
                  <a:gd name="connsiteX25" fmla="*/ 202469 w 380304"/>
                  <a:gd name="connsiteY25" fmla="*/ 131837 h 384703"/>
                  <a:gd name="connsiteX26" fmla="*/ 230747 w 380304"/>
                  <a:gd name="connsiteY26" fmla="*/ 148427 h 384703"/>
                  <a:gd name="connsiteX27" fmla="*/ 261663 w 380304"/>
                  <a:gd name="connsiteY27" fmla="*/ 215791 h 384703"/>
                  <a:gd name="connsiteX28" fmla="*/ 261663 w 380304"/>
                  <a:gd name="connsiteY28" fmla="*/ 19229 h 384703"/>
                  <a:gd name="connsiteX29" fmla="*/ 280893 w 380304"/>
                  <a:gd name="connsiteY29" fmla="*/ 0 h 384703"/>
                  <a:gd name="connsiteX30" fmla="*/ 360448 w 380304"/>
                  <a:gd name="connsiteY30" fmla="*/ 0 h 38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0304" h="384703">
                    <a:moveTo>
                      <a:pt x="361076" y="125"/>
                    </a:moveTo>
                    <a:cubicBezTo>
                      <a:pt x="374398" y="125"/>
                      <a:pt x="380305" y="6032"/>
                      <a:pt x="380305" y="19354"/>
                    </a:cubicBezTo>
                    <a:lnTo>
                      <a:pt x="380305" y="226599"/>
                    </a:lnTo>
                    <a:cubicBezTo>
                      <a:pt x="380305" y="249599"/>
                      <a:pt x="380305" y="266691"/>
                      <a:pt x="370628" y="292832"/>
                    </a:cubicBezTo>
                    <a:lnTo>
                      <a:pt x="343858" y="365475"/>
                    </a:lnTo>
                    <a:cubicBezTo>
                      <a:pt x="340088" y="376158"/>
                      <a:pt x="333678" y="384704"/>
                      <a:pt x="322492" y="384704"/>
                    </a:cubicBezTo>
                    <a:lnTo>
                      <a:pt x="251483" y="384704"/>
                    </a:lnTo>
                    <a:cubicBezTo>
                      <a:pt x="239795" y="384704"/>
                      <a:pt x="230119" y="379928"/>
                      <a:pt x="226851" y="368617"/>
                    </a:cubicBezTo>
                    <a:lnTo>
                      <a:pt x="202217" y="281521"/>
                    </a:lnTo>
                    <a:cubicBezTo>
                      <a:pt x="200081" y="274609"/>
                      <a:pt x="196939" y="272472"/>
                      <a:pt x="192540" y="272472"/>
                    </a:cubicBezTo>
                    <a:lnTo>
                      <a:pt x="187765" y="272472"/>
                    </a:lnTo>
                    <a:cubicBezTo>
                      <a:pt x="183491" y="272472"/>
                      <a:pt x="180224" y="274609"/>
                      <a:pt x="178087" y="281521"/>
                    </a:cubicBezTo>
                    <a:lnTo>
                      <a:pt x="152951" y="368617"/>
                    </a:lnTo>
                    <a:cubicBezTo>
                      <a:pt x="149684" y="379300"/>
                      <a:pt x="141766" y="384704"/>
                      <a:pt x="130455" y="384704"/>
                    </a:cubicBezTo>
                    <a:lnTo>
                      <a:pt x="59948" y="384704"/>
                    </a:lnTo>
                    <a:cubicBezTo>
                      <a:pt x="48135" y="384704"/>
                      <a:pt x="40217" y="376660"/>
                      <a:pt x="36447" y="365475"/>
                    </a:cubicBezTo>
                    <a:lnTo>
                      <a:pt x="9677" y="291701"/>
                    </a:lnTo>
                    <a:cubicBezTo>
                      <a:pt x="0" y="265560"/>
                      <a:pt x="0" y="248467"/>
                      <a:pt x="0" y="225469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101548" y="0"/>
                    </a:lnTo>
                    <a:cubicBezTo>
                      <a:pt x="114870" y="0"/>
                      <a:pt x="120778" y="5907"/>
                      <a:pt x="120778" y="19229"/>
                    </a:cubicBezTo>
                    <a:lnTo>
                      <a:pt x="120778" y="215791"/>
                    </a:lnTo>
                    <a:lnTo>
                      <a:pt x="151820" y="148427"/>
                    </a:lnTo>
                    <a:cubicBezTo>
                      <a:pt x="157727" y="136110"/>
                      <a:pt x="166273" y="131837"/>
                      <a:pt x="180098" y="131837"/>
                    </a:cubicBezTo>
                    <a:lnTo>
                      <a:pt x="202469" y="131837"/>
                    </a:lnTo>
                    <a:cubicBezTo>
                      <a:pt x="216419" y="131837"/>
                      <a:pt x="224965" y="136110"/>
                      <a:pt x="230747" y="148427"/>
                    </a:cubicBezTo>
                    <a:lnTo>
                      <a:pt x="261663" y="215791"/>
                    </a:lnTo>
                    <a:lnTo>
                      <a:pt x="261663" y="19229"/>
                    </a:lnTo>
                    <a:cubicBezTo>
                      <a:pt x="261663" y="5907"/>
                      <a:pt x="267068" y="0"/>
                      <a:pt x="280893" y="0"/>
                    </a:cubicBezTo>
                    <a:lnTo>
                      <a:pt x="360448" y="0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EAD5613-EACE-92E0-A406-036F88F94C58}"/>
                  </a:ext>
                </a:extLst>
              </p:cNvPr>
              <p:cNvSpPr/>
              <p:nvPr/>
            </p:nvSpPr>
            <p:spPr>
              <a:xfrm>
                <a:off x="12104666" y="7686084"/>
                <a:ext cx="286296" cy="384704"/>
              </a:xfrm>
              <a:custGeom>
                <a:avLst/>
                <a:gdLst>
                  <a:gd name="connsiteX0" fmla="*/ 19229 w 286296"/>
                  <a:gd name="connsiteY0" fmla="*/ 384705 h 384704"/>
                  <a:gd name="connsiteX1" fmla="*/ 0 w 286296"/>
                  <a:gd name="connsiteY1" fmla="*/ 365475 h 384704"/>
                  <a:gd name="connsiteX2" fmla="*/ 0 w 286296"/>
                  <a:gd name="connsiteY2" fmla="*/ 19229 h 384704"/>
                  <a:gd name="connsiteX3" fmla="*/ 19229 w 286296"/>
                  <a:gd name="connsiteY3" fmla="*/ 0 h 384704"/>
                  <a:gd name="connsiteX4" fmla="*/ 267068 w 286296"/>
                  <a:gd name="connsiteY4" fmla="*/ 0 h 384704"/>
                  <a:gd name="connsiteX5" fmla="*/ 286297 w 286296"/>
                  <a:gd name="connsiteY5" fmla="*/ 19229 h 384704"/>
                  <a:gd name="connsiteX6" fmla="*/ 286297 w 286296"/>
                  <a:gd name="connsiteY6" fmla="*/ 81691 h 384704"/>
                  <a:gd name="connsiteX7" fmla="*/ 267068 w 286296"/>
                  <a:gd name="connsiteY7" fmla="*/ 100921 h 384704"/>
                  <a:gd name="connsiteX8" fmla="*/ 119646 w 286296"/>
                  <a:gd name="connsiteY8" fmla="*/ 100921 h 384704"/>
                  <a:gd name="connsiteX9" fmla="*/ 119646 w 286296"/>
                  <a:gd name="connsiteY9" fmla="*/ 142018 h 384704"/>
                  <a:gd name="connsiteX10" fmla="*/ 223835 w 286296"/>
                  <a:gd name="connsiteY10" fmla="*/ 142018 h 384704"/>
                  <a:gd name="connsiteX11" fmla="*/ 243063 w 286296"/>
                  <a:gd name="connsiteY11" fmla="*/ 161247 h 384704"/>
                  <a:gd name="connsiteX12" fmla="*/ 243063 w 286296"/>
                  <a:gd name="connsiteY12" fmla="*/ 218431 h 384704"/>
                  <a:gd name="connsiteX13" fmla="*/ 223835 w 286296"/>
                  <a:gd name="connsiteY13" fmla="*/ 237660 h 384704"/>
                  <a:gd name="connsiteX14" fmla="*/ 119646 w 286296"/>
                  <a:gd name="connsiteY14" fmla="*/ 237660 h 384704"/>
                  <a:gd name="connsiteX15" fmla="*/ 119646 w 286296"/>
                  <a:gd name="connsiteY15" fmla="*/ 283658 h 384704"/>
                  <a:gd name="connsiteX16" fmla="*/ 267068 w 286296"/>
                  <a:gd name="connsiteY16" fmla="*/ 283658 h 384704"/>
                  <a:gd name="connsiteX17" fmla="*/ 286297 w 286296"/>
                  <a:gd name="connsiteY17" fmla="*/ 302887 h 384704"/>
                  <a:gd name="connsiteX18" fmla="*/ 286297 w 286296"/>
                  <a:gd name="connsiteY18" fmla="*/ 365350 h 384704"/>
                  <a:gd name="connsiteX19" fmla="*/ 267068 w 286296"/>
                  <a:gd name="connsiteY19" fmla="*/ 384579 h 384704"/>
                  <a:gd name="connsiteX20" fmla="*/ 19229 w 286296"/>
                  <a:gd name="connsiteY20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296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267068" y="0"/>
                    </a:lnTo>
                    <a:cubicBezTo>
                      <a:pt x="280390" y="0"/>
                      <a:pt x="286297" y="5907"/>
                      <a:pt x="286297" y="19229"/>
                    </a:cubicBezTo>
                    <a:lnTo>
                      <a:pt x="286297" y="81691"/>
                    </a:lnTo>
                    <a:cubicBezTo>
                      <a:pt x="286297" y="95014"/>
                      <a:pt x="280390" y="100921"/>
                      <a:pt x="267068" y="100921"/>
                    </a:cubicBezTo>
                    <a:lnTo>
                      <a:pt x="119646" y="100921"/>
                    </a:lnTo>
                    <a:lnTo>
                      <a:pt x="119646" y="142018"/>
                    </a:lnTo>
                    <a:lnTo>
                      <a:pt x="223835" y="142018"/>
                    </a:lnTo>
                    <a:cubicBezTo>
                      <a:pt x="237157" y="142018"/>
                      <a:pt x="243063" y="147925"/>
                      <a:pt x="243063" y="161247"/>
                    </a:cubicBezTo>
                    <a:lnTo>
                      <a:pt x="243063" y="218431"/>
                    </a:lnTo>
                    <a:cubicBezTo>
                      <a:pt x="243063" y="231752"/>
                      <a:pt x="237157" y="237660"/>
                      <a:pt x="223835" y="237660"/>
                    </a:cubicBezTo>
                    <a:lnTo>
                      <a:pt x="119646" y="237660"/>
                    </a:lnTo>
                    <a:lnTo>
                      <a:pt x="119646" y="283658"/>
                    </a:lnTo>
                    <a:lnTo>
                      <a:pt x="267068" y="283658"/>
                    </a:lnTo>
                    <a:cubicBezTo>
                      <a:pt x="280390" y="283658"/>
                      <a:pt x="286297" y="289565"/>
                      <a:pt x="286297" y="302887"/>
                    </a:cubicBezTo>
                    <a:lnTo>
                      <a:pt x="286297" y="365350"/>
                    </a:lnTo>
                    <a:cubicBezTo>
                      <a:pt x="286297" y="378672"/>
                      <a:pt x="280390" y="384579"/>
                      <a:pt x="267068" y="384579"/>
                    </a:cubicBezTo>
                    <a:lnTo>
                      <a:pt x="19229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0E14BE1-3643-B07E-304F-B15803C6B552}"/>
                  </a:ext>
                </a:extLst>
              </p:cNvPr>
              <p:cNvSpPr/>
              <p:nvPr/>
            </p:nvSpPr>
            <p:spPr>
              <a:xfrm>
                <a:off x="12453929" y="7686084"/>
                <a:ext cx="286297" cy="384704"/>
              </a:xfrm>
              <a:custGeom>
                <a:avLst/>
                <a:gdLst>
                  <a:gd name="connsiteX0" fmla="*/ 19229 w 286297"/>
                  <a:gd name="connsiteY0" fmla="*/ 384705 h 384704"/>
                  <a:gd name="connsiteX1" fmla="*/ 0 w 286297"/>
                  <a:gd name="connsiteY1" fmla="*/ 365475 h 384704"/>
                  <a:gd name="connsiteX2" fmla="*/ 0 w 286297"/>
                  <a:gd name="connsiteY2" fmla="*/ 19229 h 384704"/>
                  <a:gd name="connsiteX3" fmla="*/ 19229 w 286297"/>
                  <a:gd name="connsiteY3" fmla="*/ 0 h 384704"/>
                  <a:gd name="connsiteX4" fmla="*/ 267068 w 286297"/>
                  <a:gd name="connsiteY4" fmla="*/ 0 h 384704"/>
                  <a:gd name="connsiteX5" fmla="*/ 286298 w 286297"/>
                  <a:gd name="connsiteY5" fmla="*/ 19229 h 384704"/>
                  <a:gd name="connsiteX6" fmla="*/ 286298 w 286297"/>
                  <a:gd name="connsiteY6" fmla="*/ 81691 h 384704"/>
                  <a:gd name="connsiteX7" fmla="*/ 267068 w 286297"/>
                  <a:gd name="connsiteY7" fmla="*/ 100921 h 384704"/>
                  <a:gd name="connsiteX8" fmla="*/ 119647 w 286297"/>
                  <a:gd name="connsiteY8" fmla="*/ 100921 h 384704"/>
                  <a:gd name="connsiteX9" fmla="*/ 119647 w 286297"/>
                  <a:gd name="connsiteY9" fmla="*/ 142018 h 384704"/>
                  <a:gd name="connsiteX10" fmla="*/ 223835 w 286297"/>
                  <a:gd name="connsiteY10" fmla="*/ 142018 h 384704"/>
                  <a:gd name="connsiteX11" fmla="*/ 243064 w 286297"/>
                  <a:gd name="connsiteY11" fmla="*/ 161247 h 384704"/>
                  <a:gd name="connsiteX12" fmla="*/ 243064 w 286297"/>
                  <a:gd name="connsiteY12" fmla="*/ 218431 h 384704"/>
                  <a:gd name="connsiteX13" fmla="*/ 223835 w 286297"/>
                  <a:gd name="connsiteY13" fmla="*/ 237660 h 384704"/>
                  <a:gd name="connsiteX14" fmla="*/ 119647 w 286297"/>
                  <a:gd name="connsiteY14" fmla="*/ 237660 h 384704"/>
                  <a:gd name="connsiteX15" fmla="*/ 119647 w 286297"/>
                  <a:gd name="connsiteY15" fmla="*/ 283658 h 384704"/>
                  <a:gd name="connsiteX16" fmla="*/ 267068 w 286297"/>
                  <a:gd name="connsiteY16" fmla="*/ 283658 h 384704"/>
                  <a:gd name="connsiteX17" fmla="*/ 286298 w 286297"/>
                  <a:gd name="connsiteY17" fmla="*/ 302887 h 384704"/>
                  <a:gd name="connsiteX18" fmla="*/ 286298 w 286297"/>
                  <a:gd name="connsiteY18" fmla="*/ 365350 h 384704"/>
                  <a:gd name="connsiteX19" fmla="*/ 267068 w 286297"/>
                  <a:gd name="connsiteY19" fmla="*/ 384579 h 384704"/>
                  <a:gd name="connsiteX20" fmla="*/ 19229 w 286297"/>
                  <a:gd name="connsiteY20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297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267068" y="0"/>
                    </a:lnTo>
                    <a:cubicBezTo>
                      <a:pt x="280390" y="0"/>
                      <a:pt x="286298" y="5907"/>
                      <a:pt x="286298" y="19229"/>
                    </a:cubicBezTo>
                    <a:lnTo>
                      <a:pt x="286298" y="81691"/>
                    </a:lnTo>
                    <a:cubicBezTo>
                      <a:pt x="286298" y="95014"/>
                      <a:pt x="280390" y="100921"/>
                      <a:pt x="267068" y="100921"/>
                    </a:cubicBezTo>
                    <a:lnTo>
                      <a:pt x="119647" y="100921"/>
                    </a:lnTo>
                    <a:lnTo>
                      <a:pt x="119647" y="142018"/>
                    </a:lnTo>
                    <a:lnTo>
                      <a:pt x="223835" y="142018"/>
                    </a:lnTo>
                    <a:cubicBezTo>
                      <a:pt x="237157" y="142018"/>
                      <a:pt x="243064" y="147925"/>
                      <a:pt x="243064" y="161247"/>
                    </a:cubicBezTo>
                    <a:lnTo>
                      <a:pt x="243064" y="218431"/>
                    </a:lnTo>
                    <a:cubicBezTo>
                      <a:pt x="243064" y="231752"/>
                      <a:pt x="237157" y="237660"/>
                      <a:pt x="223835" y="237660"/>
                    </a:cubicBezTo>
                    <a:lnTo>
                      <a:pt x="119647" y="237660"/>
                    </a:lnTo>
                    <a:lnTo>
                      <a:pt x="119647" y="283658"/>
                    </a:lnTo>
                    <a:lnTo>
                      <a:pt x="267068" y="283658"/>
                    </a:lnTo>
                    <a:cubicBezTo>
                      <a:pt x="280390" y="283658"/>
                      <a:pt x="286298" y="289565"/>
                      <a:pt x="286298" y="302887"/>
                    </a:cubicBezTo>
                    <a:lnTo>
                      <a:pt x="286298" y="365350"/>
                    </a:lnTo>
                    <a:cubicBezTo>
                      <a:pt x="286298" y="378672"/>
                      <a:pt x="280390" y="384579"/>
                      <a:pt x="267068" y="384579"/>
                    </a:cubicBezTo>
                    <a:lnTo>
                      <a:pt x="19229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9D1411E-F37C-7B25-0F49-5AD8AB9777A0}"/>
                  </a:ext>
                </a:extLst>
              </p:cNvPr>
              <p:cNvSpPr/>
              <p:nvPr/>
            </p:nvSpPr>
            <p:spPr>
              <a:xfrm>
                <a:off x="12803317" y="7686084"/>
                <a:ext cx="329782" cy="384704"/>
              </a:xfrm>
              <a:custGeom>
                <a:avLst/>
                <a:gdLst>
                  <a:gd name="connsiteX0" fmla="*/ 19229 w 329782"/>
                  <a:gd name="connsiteY0" fmla="*/ 384705 h 384704"/>
                  <a:gd name="connsiteX1" fmla="*/ 0 w 329782"/>
                  <a:gd name="connsiteY1" fmla="*/ 365475 h 384704"/>
                  <a:gd name="connsiteX2" fmla="*/ 0 w 329782"/>
                  <a:gd name="connsiteY2" fmla="*/ 19229 h 384704"/>
                  <a:gd name="connsiteX3" fmla="*/ 19229 w 329782"/>
                  <a:gd name="connsiteY3" fmla="*/ 0 h 384704"/>
                  <a:gd name="connsiteX4" fmla="*/ 102051 w 329782"/>
                  <a:gd name="connsiteY4" fmla="*/ 0 h 384704"/>
                  <a:gd name="connsiteX5" fmla="*/ 121281 w 329782"/>
                  <a:gd name="connsiteY5" fmla="*/ 19229 h 384704"/>
                  <a:gd name="connsiteX6" fmla="*/ 121281 w 329782"/>
                  <a:gd name="connsiteY6" fmla="*/ 142144 h 384704"/>
                  <a:gd name="connsiteX7" fmla="*/ 142646 w 329782"/>
                  <a:gd name="connsiteY7" fmla="*/ 142144 h 384704"/>
                  <a:gd name="connsiteX8" fmla="*/ 197693 w 329782"/>
                  <a:gd name="connsiteY8" fmla="*/ 17721 h 384704"/>
                  <a:gd name="connsiteX9" fmla="*/ 224463 w 329782"/>
                  <a:gd name="connsiteY9" fmla="*/ 126 h 384704"/>
                  <a:gd name="connsiteX10" fmla="*/ 306783 w 329782"/>
                  <a:gd name="connsiteY10" fmla="*/ 126 h 384704"/>
                  <a:gd name="connsiteX11" fmla="*/ 318596 w 329782"/>
                  <a:gd name="connsiteY11" fmla="*/ 17721 h 384704"/>
                  <a:gd name="connsiteX12" fmla="*/ 264052 w 329782"/>
                  <a:gd name="connsiteY12" fmla="*/ 142144 h 384704"/>
                  <a:gd name="connsiteX13" fmla="*/ 329782 w 329782"/>
                  <a:gd name="connsiteY13" fmla="*/ 214786 h 384704"/>
                  <a:gd name="connsiteX14" fmla="*/ 329782 w 329782"/>
                  <a:gd name="connsiteY14" fmla="*/ 365475 h 384704"/>
                  <a:gd name="connsiteX15" fmla="*/ 310553 w 329782"/>
                  <a:gd name="connsiteY15" fmla="*/ 384705 h 384704"/>
                  <a:gd name="connsiteX16" fmla="*/ 228234 w 329782"/>
                  <a:gd name="connsiteY16" fmla="*/ 384705 h 384704"/>
                  <a:gd name="connsiteX17" fmla="*/ 209005 w 329782"/>
                  <a:gd name="connsiteY17" fmla="*/ 365475 h 384704"/>
                  <a:gd name="connsiteX18" fmla="*/ 209005 w 329782"/>
                  <a:gd name="connsiteY18" fmla="*/ 261288 h 384704"/>
                  <a:gd name="connsiteX19" fmla="*/ 191912 w 329782"/>
                  <a:gd name="connsiteY19" fmla="*/ 243064 h 384704"/>
                  <a:gd name="connsiteX20" fmla="*/ 121407 w 329782"/>
                  <a:gd name="connsiteY20" fmla="*/ 243064 h 384704"/>
                  <a:gd name="connsiteX21" fmla="*/ 121407 w 329782"/>
                  <a:gd name="connsiteY21" fmla="*/ 365350 h 384704"/>
                  <a:gd name="connsiteX22" fmla="*/ 102177 w 329782"/>
                  <a:gd name="connsiteY22" fmla="*/ 384579 h 384704"/>
                  <a:gd name="connsiteX23" fmla="*/ 19355 w 329782"/>
                  <a:gd name="connsiteY23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9782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102051" y="0"/>
                    </a:lnTo>
                    <a:cubicBezTo>
                      <a:pt x="115374" y="0"/>
                      <a:pt x="121281" y="5907"/>
                      <a:pt x="121281" y="19229"/>
                    </a:cubicBezTo>
                    <a:lnTo>
                      <a:pt x="121281" y="142144"/>
                    </a:lnTo>
                    <a:lnTo>
                      <a:pt x="142646" y="142144"/>
                    </a:lnTo>
                    <a:lnTo>
                      <a:pt x="197693" y="17721"/>
                    </a:lnTo>
                    <a:cubicBezTo>
                      <a:pt x="203098" y="4902"/>
                      <a:pt x="210513" y="126"/>
                      <a:pt x="224463" y="126"/>
                    </a:cubicBezTo>
                    <a:lnTo>
                      <a:pt x="306783" y="126"/>
                    </a:lnTo>
                    <a:cubicBezTo>
                      <a:pt x="319100" y="126"/>
                      <a:pt x="323372" y="6536"/>
                      <a:pt x="318596" y="17721"/>
                    </a:cubicBezTo>
                    <a:lnTo>
                      <a:pt x="264052" y="142144"/>
                    </a:lnTo>
                    <a:cubicBezTo>
                      <a:pt x="304145" y="144280"/>
                      <a:pt x="329782" y="172055"/>
                      <a:pt x="329782" y="214786"/>
                    </a:cubicBezTo>
                    <a:lnTo>
                      <a:pt x="329782" y="365475"/>
                    </a:lnTo>
                    <a:cubicBezTo>
                      <a:pt x="329782" y="378797"/>
                      <a:pt x="323876" y="384705"/>
                      <a:pt x="310553" y="384705"/>
                    </a:cubicBezTo>
                    <a:lnTo>
                      <a:pt x="228234" y="384705"/>
                    </a:lnTo>
                    <a:cubicBezTo>
                      <a:pt x="214911" y="384705"/>
                      <a:pt x="209005" y="378797"/>
                      <a:pt x="209005" y="365475"/>
                    </a:cubicBezTo>
                    <a:lnTo>
                      <a:pt x="209005" y="261288"/>
                    </a:lnTo>
                    <a:cubicBezTo>
                      <a:pt x="209005" y="249474"/>
                      <a:pt x="203098" y="243064"/>
                      <a:pt x="191912" y="243064"/>
                    </a:cubicBezTo>
                    <a:lnTo>
                      <a:pt x="121407" y="243064"/>
                    </a:lnTo>
                    <a:lnTo>
                      <a:pt x="121407" y="365350"/>
                    </a:lnTo>
                    <a:cubicBezTo>
                      <a:pt x="121407" y="378672"/>
                      <a:pt x="115500" y="384579"/>
                      <a:pt x="102177" y="384579"/>
                    </a:cubicBezTo>
                    <a:lnTo>
                      <a:pt x="19355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16B9F64-A38A-8B67-07DF-C8461A2A835C}"/>
                </a:ext>
              </a:extLst>
            </p:cNvPr>
            <p:cNvSpPr/>
            <p:nvPr/>
          </p:nvSpPr>
          <p:spPr>
            <a:xfrm>
              <a:off x="13274110" y="7687215"/>
              <a:ext cx="263298" cy="383321"/>
            </a:xfrm>
            <a:custGeom>
              <a:avLst/>
              <a:gdLst>
                <a:gd name="connsiteX0" fmla="*/ 49267 w 263298"/>
                <a:gd name="connsiteY0" fmla="*/ 263298 h 383321"/>
                <a:gd name="connsiteX1" fmla="*/ 50272 w 263298"/>
                <a:gd name="connsiteY1" fmla="*/ 249976 h 383321"/>
                <a:gd name="connsiteX2" fmla="*/ 53038 w 263298"/>
                <a:gd name="connsiteY2" fmla="*/ 244320 h 383321"/>
                <a:gd name="connsiteX3" fmla="*/ 65982 w 263298"/>
                <a:gd name="connsiteY3" fmla="*/ 238162 h 383321"/>
                <a:gd name="connsiteX4" fmla="*/ 213279 w 263298"/>
                <a:gd name="connsiteY4" fmla="*/ 189524 h 383321"/>
                <a:gd name="connsiteX5" fmla="*/ 214158 w 263298"/>
                <a:gd name="connsiteY5" fmla="*/ 189147 h 383321"/>
                <a:gd name="connsiteX6" fmla="*/ 239545 w 263298"/>
                <a:gd name="connsiteY6" fmla="*/ 168913 h 383321"/>
                <a:gd name="connsiteX7" fmla="*/ 249349 w 263298"/>
                <a:gd name="connsiteY7" fmla="*/ 133849 h 383321"/>
                <a:gd name="connsiteX8" fmla="*/ 249349 w 263298"/>
                <a:gd name="connsiteY8" fmla="*/ 76664 h 383321"/>
                <a:gd name="connsiteX9" fmla="*/ 243190 w 263298"/>
                <a:gd name="connsiteY9" fmla="*/ 41851 h 383321"/>
                <a:gd name="connsiteX10" fmla="*/ 208754 w 263298"/>
                <a:gd name="connsiteY10" fmla="*/ 7918 h 383321"/>
                <a:gd name="connsiteX11" fmla="*/ 160241 w 263298"/>
                <a:gd name="connsiteY11" fmla="*/ 0 h 383321"/>
                <a:gd name="connsiteX12" fmla="*/ 11940 w 263298"/>
                <a:gd name="connsiteY12" fmla="*/ 0 h 383321"/>
                <a:gd name="connsiteX13" fmla="*/ 11940 w 263298"/>
                <a:gd name="connsiteY13" fmla="*/ 50020 h 383321"/>
                <a:gd name="connsiteX14" fmla="*/ 160241 w 263298"/>
                <a:gd name="connsiteY14" fmla="*/ 50020 h 383321"/>
                <a:gd name="connsiteX15" fmla="*/ 192416 w 263298"/>
                <a:gd name="connsiteY15" fmla="*/ 55927 h 383321"/>
                <a:gd name="connsiteX16" fmla="*/ 196940 w 263298"/>
                <a:gd name="connsiteY16" fmla="*/ 61583 h 383321"/>
                <a:gd name="connsiteX17" fmla="*/ 199329 w 263298"/>
                <a:gd name="connsiteY17" fmla="*/ 76539 h 383321"/>
                <a:gd name="connsiteX18" fmla="*/ 199329 w 263298"/>
                <a:gd name="connsiteY18" fmla="*/ 133723 h 383321"/>
                <a:gd name="connsiteX19" fmla="*/ 197820 w 263298"/>
                <a:gd name="connsiteY19" fmla="*/ 140761 h 383321"/>
                <a:gd name="connsiteX20" fmla="*/ 194803 w 263298"/>
                <a:gd name="connsiteY20" fmla="*/ 143023 h 383321"/>
                <a:gd name="connsiteX21" fmla="*/ 49393 w 263298"/>
                <a:gd name="connsiteY21" fmla="*/ 191033 h 383321"/>
                <a:gd name="connsiteX22" fmla="*/ 49393 w 263298"/>
                <a:gd name="connsiteY22" fmla="*/ 191033 h 383321"/>
                <a:gd name="connsiteX23" fmla="*/ 28404 w 263298"/>
                <a:gd name="connsiteY23" fmla="*/ 200710 h 383321"/>
                <a:gd name="connsiteX24" fmla="*/ 5782 w 263298"/>
                <a:gd name="connsiteY24" fmla="*/ 227479 h 383321"/>
                <a:gd name="connsiteX25" fmla="*/ 0 w 263298"/>
                <a:gd name="connsiteY25" fmla="*/ 263298 h 383321"/>
                <a:gd name="connsiteX26" fmla="*/ 0 w 263298"/>
                <a:gd name="connsiteY26" fmla="*/ 383322 h 383321"/>
                <a:gd name="connsiteX27" fmla="*/ 263299 w 263298"/>
                <a:gd name="connsiteY27" fmla="*/ 383322 h 383321"/>
                <a:gd name="connsiteX28" fmla="*/ 263299 w 263298"/>
                <a:gd name="connsiteY28" fmla="*/ 333301 h 383321"/>
                <a:gd name="connsiteX29" fmla="*/ 49393 w 263298"/>
                <a:gd name="connsiteY29" fmla="*/ 333301 h 383321"/>
                <a:gd name="connsiteX30" fmla="*/ 49393 w 263298"/>
                <a:gd name="connsiteY30" fmla="*/ 263298 h 3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98" h="383321">
                  <a:moveTo>
                    <a:pt x="49267" y="263298"/>
                  </a:moveTo>
                  <a:cubicBezTo>
                    <a:pt x="49267" y="257140"/>
                    <a:pt x="49770" y="252741"/>
                    <a:pt x="50272" y="249976"/>
                  </a:cubicBezTo>
                  <a:cubicBezTo>
                    <a:pt x="51404" y="245703"/>
                    <a:pt x="51781" y="245577"/>
                    <a:pt x="53038" y="244320"/>
                  </a:cubicBezTo>
                  <a:cubicBezTo>
                    <a:pt x="54294" y="243064"/>
                    <a:pt x="58190" y="240676"/>
                    <a:pt x="65982" y="238162"/>
                  </a:cubicBezTo>
                  <a:lnTo>
                    <a:pt x="213279" y="189524"/>
                  </a:lnTo>
                  <a:lnTo>
                    <a:pt x="214158" y="189147"/>
                  </a:lnTo>
                  <a:cubicBezTo>
                    <a:pt x="223332" y="185251"/>
                    <a:pt x="232884" y="178841"/>
                    <a:pt x="239545" y="168913"/>
                  </a:cubicBezTo>
                  <a:cubicBezTo>
                    <a:pt x="246332" y="159110"/>
                    <a:pt x="249474" y="146793"/>
                    <a:pt x="249349" y="133849"/>
                  </a:cubicBezTo>
                  <a:lnTo>
                    <a:pt x="249349" y="76664"/>
                  </a:lnTo>
                  <a:cubicBezTo>
                    <a:pt x="249349" y="64096"/>
                    <a:pt x="247589" y="52408"/>
                    <a:pt x="243190" y="41851"/>
                  </a:cubicBezTo>
                  <a:cubicBezTo>
                    <a:pt x="236781" y="25890"/>
                    <a:pt x="223584" y="13824"/>
                    <a:pt x="208754" y="7918"/>
                  </a:cubicBezTo>
                  <a:cubicBezTo>
                    <a:pt x="193924" y="1760"/>
                    <a:pt x="177836" y="126"/>
                    <a:pt x="160241" y="0"/>
                  </a:cubicBezTo>
                  <a:lnTo>
                    <a:pt x="11940" y="0"/>
                  </a:lnTo>
                  <a:lnTo>
                    <a:pt x="11940" y="50020"/>
                  </a:lnTo>
                  <a:lnTo>
                    <a:pt x="160241" y="50020"/>
                  </a:lnTo>
                  <a:cubicBezTo>
                    <a:pt x="177335" y="49895"/>
                    <a:pt x="188395" y="52911"/>
                    <a:pt x="192416" y="55927"/>
                  </a:cubicBezTo>
                  <a:cubicBezTo>
                    <a:pt x="194553" y="57435"/>
                    <a:pt x="195683" y="58692"/>
                    <a:pt x="196940" y="61583"/>
                  </a:cubicBezTo>
                  <a:cubicBezTo>
                    <a:pt x="198196" y="64348"/>
                    <a:pt x="199329" y="69124"/>
                    <a:pt x="199329" y="76539"/>
                  </a:cubicBezTo>
                  <a:lnTo>
                    <a:pt x="199329" y="133723"/>
                  </a:lnTo>
                  <a:cubicBezTo>
                    <a:pt x="199329" y="138121"/>
                    <a:pt x="198448" y="139755"/>
                    <a:pt x="197820" y="140761"/>
                  </a:cubicBezTo>
                  <a:lnTo>
                    <a:pt x="194803" y="143023"/>
                  </a:lnTo>
                  <a:lnTo>
                    <a:pt x="49393" y="191033"/>
                  </a:lnTo>
                  <a:lnTo>
                    <a:pt x="49393" y="191033"/>
                  </a:lnTo>
                  <a:cubicBezTo>
                    <a:pt x="41852" y="193671"/>
                    <a:pt x="34939" y="196562"/>
                    <a:pt x="28404" y="200710"/>
                  </a:cubicBezTo>
                  <a:cubicBezTo>
                    <a:pt x="18602" y="206742"/>
                    <a:pt x="10181" y="216294"/>
                    <a:pt x="5782" y="227479"/>
                  </a:cubicBezTo>
                  <a:cubicBezTo>
                    <a:pt x="1258" y="238539"/>
                    <a:pt x="0" y="250227"/>
                    <a:pt x="0" y="263298"/>
                  </a:cubicBezTo>
                  <a:lnTo>
                    <a:pt x="0" y="383322"/>
                  </a:lnTo>
                  <a:lnTo>
                    <a:pt x="263299" y="383322"/>
                  </a:lnTo>
                  <a:lnTo>
                    <a:pt x="263299" y="333301"/>
                  </a:lnTo>
                  <a:lnTo>
                    <a:pt x="49393" y="333301"/>
                  </a:lnTo>
                  <a:lnTo>
                    <a:pt x="49393" y="26329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016FBE4-BADD-F238-4A8D-E964265AE20A}"/>
                </a:ext>
              </a:extLst>
            </p:cNvPr>
            <p:cNvSpPr/>
            <p:nvPr/>
          </p:nvSpPr>
          <p:spPr>
            <a:xfrm>
              <a:off x="13623751" y="7679675"/>
              <a:ext cx="292833" cy="399282"/>
            </a:xfrm>
            <a:custGeom>
              <a:avLst/>
              <a:gdLst>
                <a:gd name="connsiteX0" fmla="*/ 285543 w 292833"/>
                <a:gd name="connsiteY0" fmla="*/ 64473 h 399282"/>
                <a:gd name="connsiteX1" fmla="*/ 237660 w 292833"/>
                <a:gd name="connsiteY1" fmla="*/ 15710 h 399282"/>
                <a:gd name="connsiteX2" fmla="*/ 145788 w 292833"/>
                <a:gd name="connsiteY2" fmla="*/ 0 h 399282"/>
                <a:gd name="connsiteX3" fmla="*/ 33431 w 292833"/>
                <a:gd name="connsiteY3" fmla="*/ 28403 h 399282"/>
                <a:gd name="connsiteX4" fmla="*/ 7037 w 292833"/>
                <a:gd name="connsiteY4" fmla="*/ 64473 h 399282"/>
                <a:gd name="connsiteX5" fmla="*/ 0 w 292833"/>
                <a:gd name="connsiteY5" fmla="*/ 106827 h 399282"/>
                <a:gd name="connsiteX6" fmla="*/ 0 w 292833"/>
                <a:gd name="connsiteY6" fmla="*/ 292455 h 399282"/>
                <a:gd name="connsiteX7" fmla="*/ 7037 w 292833"/>
                <a:gd name="connsiteY7" fmla="*/ 334809 h 399282"/>
                <a:gd name="connsiteX8" fmla="*/ 54293 w 292833"/>
                <a:gd name="connsiteY8" fmla="*/ 383698 h 399282"/>
                <a:gd name="connsiteX9" fmla="*/ 145788 w 292833"/>
                <a:gd name="connsiteY9" fmla="*/ 399282 h 399282"/>
                <a:gd name="connsiteX10" fmla="*/ 258647 w 292833"/>
                <a:gd name="connsiteY10" fmla="*/ 371004 h 399282"/>
                <a:gd name="connsiteX11" fmla="*/ 285543 w 292833"/>
                <a:gd name="connsiteY11" fmla="*/ 334935 h 399282"/>
                <a:gd name="connsiteX12" fmla="*/ 292833 w 292833"/>
                <a:gd name="connsiteY12" fmla="*/ 292455 h 399282"/>
                <a:gd name="connsiteX13" fmla="*/ 292833 w 292833"/>
                <a:gd name="connsiteY13" fmla="*/ 106827 h 399282"/>
                <a:gd name="connsiteX14" fmla="*/ 285543 w 292833"/>
                <a:gd name="connsiteY14" fmla="*/ 64599 h 399282"/>
                <a:gd name="connsiteX15" fmla="*/ 242812 w 292833"/>
                <a:gd name="connsiteY15" fmla="*/ 292329 h 399282"/>
                <a:gd name="connsiteX16" fmla="*/ 238665 w 292833"/>
                <a:gd name="connsiteY16" fmla="*/ 316209 h 399282"/>
                <a:gd name="connsiteX17" fmla="*/ 214408 w 292833"/>
                <a:gd name="connsiteY17" fmla="*/ 338580 h 399282"/>
                <a:gd name="connsiteX18" fmla="*/ 145662 w 292833"/>
                <a:gd name="connsiteY18" fmla="*/ 349011 h 399282"/>
                <a:gd name="connsiteX19" fmla="*/ 66107 w 292833"/>
                <a:gd name="connsiteY19" fmla="*/ 332044 h 399282"/>
                <a:gd name="connsiteX20" fmla="*/ 53917 w 292833"/>
                <a:gd name="connsiteY20" fmla="*/ 316334 h 399282"/>
                <a:gd name="connsiteX21" fmla="*/ 49894 w 292833"/>
                <a:gd name="connsiteY21" fmla="*/ 292204 h 399282"/>
                <a:gd name="connsiteX22" fmla="*/ 49894 w 292833"/>
                <a:gd name="connsiteY22" fmla="*/ 106576 h 399282"/>
                <a:gd name="connsiteX23" fmla="*/ 53917 w 292833"/>
                <a:gd name="connsiteY23" fmla="*/ 82446 h 399282"/>
                <a:gd name="connsiteX24" fmla="*/ 77419 w 292833"/>
                <a:gd name="connsiteY24" fmla="*/ 60200 h 399282"/>
                <a:gd name="connsiteX25" fmla="*/ 145662 w 292833"/>
                <a:gd name="connsiteY25" fmla="*/ 49768 h 399282"/>
                <a:gd name="connsiteX26" fmla="*/ 225971 w 292833"/>
                <a:gd name="connsiteY26" fmla="*/ 66986 h 399282"/>
                <a:gd name="connsiteX27" fmla="*/ 238539 w 292833"/>
                <a:gd name="connsiteY27" fmla="*/ 82822 h 399282"/>
                <a:gd name="connsiteX28" fmla="*/ 242686 w 292833"/>
                <a:gd name="connsiteY28" fmla="*/ 106450 h 399282"/>
                <a:gd name="connsiteX29" fmla="*/ 242686 w 292833"/>
                <a:gd name="connsiteY29" fmla="*/ 292078 h 39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833" h="399282">
                  <a:moveTo>
                    <a:pt x="285543" y="64473"/>
                  </a:moveTo>
                  <a:cubicBezTo>
                    <a:pt x="277625" y="43988"/>
                    <a:pt x="261036" y="26267"/>
                    <a:pt x="237660" y="15710"/>
                  </a:cubicBezTo>
                  <a:cubicBezTo>
                    <a:pt x="214284" y="5027"/>
                    <a:pt x="184496" y="0"/>
                    <a:pt x="145788" y="0"/>
                  </a:cubicBezTo>
                  <a:cubicBezTo>
                    <a:pt x="94385" y="0"/>
                    <a:pt x="58441" y="8672"/>
                    <a:pt x="33431" y="28403"/>
                  </a:cubicBezTo>
                  <a:cubicBezTo>
                    <a:pt x="20989" y="38206"/>
                    <a:pt x="12191" y="50900"/>
                    <a:pt x="7037" y="64473"/>
                  </a:cubicBezTo>
                  <a:cubicBezTo>
                    <a:pt x="1885" y="78046"/>
                    <a:pt x="0" y="92374"/>
                    <a:pt x="0" y="106827"/>
                  </a:cubicBezTo>
                  <a:lnTo>
                    <a:pt x="0" y="292455"/>
                  </a:lnTo>
                  <a:cubicBezTo>
                    <a:pt x="0" y="306908"/>
                    <a:pt x="1760" y="321110"/>
                    <a:pt x="7037" y="334809"/>
                  </a:cubicBezTo>
                  <a:cubicBezTo>
                    <a:pt x="14705" y="355295"/>
                    <a:pt x="31042" y="373142"/>
                    <a:pt x="54293" y="383698"/>
                  </a:cubicBezTo>
                  <a:cubicBezTo>
                    <a:pt x="77545" y="394381"/>
                    <a:pt x="107079" y="399282"/>
                    <a:pt x="145788" y="399282"/>
                  </a:cubicBezTo>
                  <a:cubicBezTo>
                    <a:pt x="197190" y="399282"/>
                    <a:pt x="233386" y="390610"/>
                    <a:pt x="258647" y="371004"/>
                  </a:cubicBezTo>
                  <a:cubicBezTo>
                    <a:pt x="271215" y="361202"/>
                    <a:pt x="280265" y="348634"/>
                    <a:pt x="285543" y="334935"/>
                  </a:cubicBezTo>
                  <a:cubicBezTo>
                    <a:pt x="290948" y="321362"/>
                    <a:pt x="292833" y="306908"/>
                    <a:pt x="292833" y="292455"/>
                  </a:cubicBezTo>
                  <a:lnTo>
                    <a:pt x="292833" y="106827"/>
                  </a:lnTo>
                  <a:cubicBezTo>
                    <a:pt x="292833" y="92500"/>
                    <a:pt x="290948" y="78172"/>
                    <a:pt x="285543" y="64599"/>
                  </a:cubicBezTo>
                  <a:close/>
                  <a:moveTo>
                    <a:pt x="242812" y="292329"/>
                  </a:moveTo>
                  <a:cubicBezTo>
                    <a:pt x="242812" y="302133"/>
                    <a:pt x="241303" y="310050"/>
                    <a:pt x="238665" y="316209"/>
                  </a:cubicBezTo>
                  <a:cubicBezTo>
                    <a:pt x="234518" y="325383"/>
                    <a:pt x="228610" y="332170"/>
                    <a:pt x="214408" y="338580"/>
                  </a:cubicBezTo>
                  <a:cubicBezTo>
                    <a:pt x="200332" y="344738"/>
                    <a:pt x="177836" y="349136"/>
                    <a:pt x="145662" y="349011"/>
                  </a:cubicBezTo>
                  <a:cubicBezTo>
                    <a:pt x="102680" y="349011"/>
                    <a:pt x="77920" y="341219"/>
                    <a:pt x="66107" y="332044"/>
                  </a:cubicBezTo>
                  <a:cubicBezTo>
                    <a:pt x="60075" y="327394"/>
                    <a:pt x="56556" y="322618"/>
                    <a:pt x="53917" y="316334"/>
                  </a:cubicBezTo>
                  <a:cubicBezTo>
                    <a:pt x="51402" y="310050"/>
                    <a:pt x="49894" y="302133"/>
                    <a:pt x="49894" y="292204"/>
                  </a:cubicBezTo>
                  <a:lnTo>
                    <a:pt x="49894" y="106576"/>
                  </a:lnTo>
                  <a:cubicBezTo>
                    <a:pt x="49894" y="96647"/>
                    <a:pt x="51277" y="88729"/>
                    <a:pt x="53917" y="82446"/>
                  </a:cubicBezTo>
                  <a:cubicBezTo>
                    <a:pt x="57938" y="73270"/>
                    <a:pt x="63593" y="66610"/>
                    <a:pt x="77419" y="60200"/>
                  </a:cubicBezTo>
                  <a:cubicBezTo>
                    <a:pt x="91243" y="54042"/>
                    <a:pt x="113489" y="49768"/>
                    <a:pt x="145662" y="49768"/>
                  </a:cubicBezTo>
                  <a:cubicBezTo>
                    <a:pt x="188645" y="49768"/>
                    <a:pt x="213780" y="57686"/>
                    <a:pt x="225971" y="66986"/>
                  </a:cubicBezTo>
                  <a:cubicBezTo>
                    <a:pt x="232255" y="71762"/>
                    <a:pt x="235900" y="76664"/>
                    <a:pt x="238539" y="82822"/>
                  </a:cubicBezTo>
                  <a:cubicBezTo>
                    <a:pt x="241178" y="88980"/>
                    <a:pt x="242686" y="96772"/>
                    <a:pt x="242686" y="106450"/>
                  </a:cubicBezTo>
                  <a:lnTo>
                    <a:pt x="242686" y="29207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EBF3FFC-73E0-E14A-2477-A142106B4F34}"/>
                </a:ext>
              </a:extLst>
            </p:cNvPr>
            <p:cNvSpPr/>
            <p:nvPr/>
          </p:nvSpPr>
          <p:spPr>
            <a:xfrm>
              <a:off x="14007825" y="7687215"/>
              <a:ext cx="263298" cy="383321"/>
            </a:xfrm>
            <a:custGeom>
              <a:avLst/>
              <a:gdLst>
                <a:gd name="connsiteX0" fmla="*/ 49267 w 263298"/>
                <a:gd name="connsiteY0" fmla="*/ 263298 h 383321"/>
                <a:gd name="connsiteX1" fmla="*/ 50272 w 263298"/>
                <a:gd name="connsiteY1" fmla="*/ 249976 h 383321"/>
                <a:gd name="connsiteX2" fmla="*/ 53038 w 263298"/>
                <a:gd name="connsiteY2" fmla="*/ 244320 h 383321"/>
                <a:gd name="connsiteX3" fmla="*/ 65982 w 263298"/>
                <a:gd name="connsiteY3" fmla="*/ 238162 h 383321"/>
                <a:gd name="connsiteX4" fmla="*/ 213279 w 263298"/>
                <a:gd name="connsiteY4" fmla="*/ 189524 h 383321"/>
                <a:gd name="connsiteX5" fmla="*/ 214158 w 263298"/>
                <a:gd name="connsiteY5" fmla="*/ 189147 h 383321"/>
                <a:gd name="connsiteX6" fmla="*/ 239545 w 263298"/>
                <a:gd name="connsiteY6" fmla="*/ 168913 h 383321"/>
                <a:gd name="connsiteX7" fmla="*/ 249349 w 263298"/>
                <a:gd name="connsiteY7" fmla="*/ 133849 h 383321"/>
                <a:gd name="connsiteX8" fmla="*/ 249349 w 263298"/>
                <a:gd name="connsiteY8" fmla="*/ 76664 h 383321"/>
                <a:gd name="connsiteX9" fmla="*/ 243190 w 263298"/>
                <a:gd name="connsiteY9" fmla="*/ 41851 h 383321"/>
                <a:gd name="connsiteX10" fmla="*/ 208754 w 263298"/>
                <a:gd name="connsiteY10" fmla="*/ 7918 h 383321"/>
                <a:gd name="connsiteX11" fmla="*/ 160241 w 263298"/>
                <a:gd name="connsiteY11" fmla="*/ 0 h 383321"/>
                <a:gd name="connsiteX12" fmla="*/ 11940 w 263298"/>
                <a:gd name="connsiteY12" fmla="*/ 0 h 383321"/>
                <a:gd name="connsiteX13" fmla="*/ 11940 w 263298"/>
                <a:gd name="connsiteY13" fmla="*/ 50020 h 383321"/>
                <a:gd name="connsiteX14" fmla="*/ 160241 w 263298"/>
                <a:gd name="connsiteY14" fmla="*/ 50020 h 383321"/>
                <a:gd name="connsiteX15" fmla="*/ 192416 w 263298"/>
                <a:gd name="connsiteY15" fmla="*/ 55927 h 383321"/>
                <a:gd name="connsiteX16" fmla="*/ 196940 w 263298"/>
                <a:gd name="connsiteY16" fmla="*/ 61583 h 383321"/>
                <a:gd name="connsiteX17" fmla="*/ 199329 w 263298"/>
                <a:gd name="connsiteY17" fmla="*/ 76539 h 383321"/>
                <a:gd name="connsiteX18" fmla="*/ 199329 w 263298"/>
                <a:gd name="connsiteY18" fmla="*/ 133723 h 383321"/>
                <a:gd name="connsiteX19" fmla="*/ 197820 w 263298"/>
                <a:gd name="connsiteY19" fmla="*/ 140761 h 383321"/>
                <a:gd name="connsiteX20" fmla="*/ 194803 w 263298"/>
                <a:gd name="connsiteY20" fmla="*/ 143023 h 383321"/>
                <a:gd name="connsiteX21" fmla="*/ 49393 w 263298"/>
                <a:gd name="connsiteY21" fmla="*/ 191033 h 383321"/>
                <a:gd name="connsiteX22" fmla="*/ 49393 w 263298"/>
                <a:gd name="connsiteY22" fmla="*/ 191033 h 383321"/>
                <a:gd name="connsiteX23" fmla="*/ 28404 w 263298"/>
                <a:gd name="connsiteY23" fmla="*/ 200710 h 383321"/>
                <a:gd name="connsiteX24" fmla="*/ 5782 w 263298"/>
                <a:gd name="connsiteY24" fmla="*/ 227479 h 383321"/>
                <a:gd name="connsiteX25" fmla="*/ 0 w 263298"/>
                <a:gd name="connsiteY25" fmla="*/ 263298 h 383321"/>
                <a:gd name="connsiteX26" fmla="*/ 0 w 263298"/>
                <a:gd name="connsiteY26" fmla="*/ 383322 h 383321"/>
                <a:gd name="connsiteX27" fmla="*/ 263299 w 263298"/>
                <a:gd name="connsiteY27" fmla="*/ 383322 h 383321"/>
                <a:gd name="connsiteX28" fmla="*/ 263299 w 263298"/>
                <a:gd name="connsiteY28" fmla="*/ 333301 h 383321"/>
                <a:gd name="connsiteX29" fmla="*/ 49393 w 263298"/>
                <a:gd name="connsiteY29" fmla="*/ 333301 h 383321"/>
                <a:gd name="connsiteX30" fmla="*/ 49393 w 263298"/>
                <a:gd name="connsiteY30" fmla="*/ 263298 h 3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98" h="383321">
                  <a:moveTo>
                    <a:pt x="49267" y="263298"/>
                  </a:moveTo>
                  <a:cubicBezTo>
                    <a:pt x="49267" y="257140"/>
                    <a:pt x="49770" y="252741"/>
                    <a:pt x="50272" y="249976"/>
                  </a:cubicBezTo>
                  <a:cubicBezTo>
                    <a:pt x="51404" y="245703"/>
                    <a:pt x="51780" y="245577"/>
                    <a:pt x="53038" y="244320"/>
                  </a:cubicBezTo>
                  <a:cubicBezTo>
                    <a:pt x="54294" y="243064"/>
                    <a:pt x="58190" y="240676"/>
                    <a:pt x="65982" y="238162"/>
                  </a:cubicBezTo>
                  <a:lnTo>
                    <a:pt x="213279" y="189524"/>
                  </a:lnTo>
                  <a:lnTo>
                    <a:pt x="214158" y="189147"/>
                  </a:lnTo>
                  <a:cubicBezTo>
                    <a:pt x="223332" y="185251"/>
                    <a:pt x="232884" y="178841"/>
                    <a:pt x="239545" y="168913"/>
                  </a:cubicBezTo>
                  <a:cubicBezTo>
                    <a:pt x="246332" y="159110"/>
                    <a:pt x="249474" y="146793"/>
                    <a:pt x="249349" y="133849"/>
                  </a:cubicBezTo>
                  <a:lnTo>
                    <a:pt x="249349" y="76664"/>
                  </a:lnTo>
                  <a:cubicBezTo>
                    <a:pt x="249349" y="64096"/>
                    <a:pt x="247589" y="52408"/>
                    <a:pt x="243190" y="41851"/>
                  </a:cubicBezTo>
                  <a:cubicBezTo>
                    <a:pt x="236781" y="25890"/>
                    <a:pt x="223584" y="13824"/>
                    <a:pt x="208754" y="7918"/>
                  </a:cubicBezTo>
                  <a:cubicBezTo>
                    <a:pt x="193924" y="1760"/>
                    <a:pt x="177836" y="126"/>
                    <a:pt x="160241" y="0"/>
                  </a:cubicBezTo>
                  <a:lnTo>
                    <a:pt x="11940" y="0"/>
                  </a:lnTo>
                  <a:lnTo>
                    <a:pt x="11940" y="50020"/>
                  </a:lnTo>
                  <a:lnTo>
                    <a:pt x="160241" y="50020"/>
                  </a:lnTo>
                  <a:cubicBezTo>
                    <a:pt x="177335" y="49895"/>
                    <a:pt x="188395" y="52911"/>
                    <a:pt x="192416" y="55927"/>
                  </a:cubicBezTo>
                  <a:cubicBezTo>
                    <a:pt x="194553" y="57435"/>
                    <a:pt x="195683" y="58692"/>
                    <a:pt x="196940" y="61583"/>
                  </a:cubicBezTo>
                  <a:cubicBezTo>
                    <a:pt x="198196" y="64348"/>
                    <a:pt x="199329" y="69124"/>
                    <a:pt x="199329" y="76539"/>
                  </a:cubicBezTo>
                  <a:lnTo>
                    <a:pt x="199329" y="133723"/>
                  </a:lnTo>
                  <a:cubicBezTo>
                    <a:pt x="199329" y="138121"/>
                    <a:pt x="198448" y="139755"/>
                    <a:pt x="197820" y="140761"/>
                  </a:cubicBezTo>
                  <a:lnTo>
                    <a:pt x="194803" y="143023"/>
                  </a:lnTo>
                  <a:lnTo>
                    <a:pt x="49393" y="191033"/>
                  </a:lnTo>
                  <a:lnTo>
                    <a:pt x="49393" y="191033"/>
                  </a:lnTo>
                  <a:cubicBezTo>
                    <a:pt x="41852" y="193671"/>
                    <a:pt x="34939" y="196562"/>
                    <a:pt x="28404" y="200710"/>
                  </a:cubicBezTo>
                  <a:cubicBezTo>
                    <a:pt x="18602" y="206742"/>
                    <a:pt x="10181" y="216294"/>
                    <a:pt x="5782" y="227479"/>
                  </a:cubicBezTo>
                  <a:cubicBezTo>
                    <a:pt x="1258" y="238539"/>
                    <a:pt x="0" y="250227"/>
                    <a:pt x="0" y="263298"/>
                  </a:cubicBezTo>
                  <a:lnTo>
                    <a:pt x="0" y="383322"/>
                  </a:lnTo>
                  <a:lnTo>
                    <a:pt x="263299" y="383322"/>
                  </a:lnTo>
                  <a:lnTo>
                    <a:pt x="263299" y="333301"/>
                  </a:lnTo>
                  <a:lnTo>
                    <a:pt x="49393" y="333301"/>
                  </a:lnTo>
                  <a:lnTo>
                    <a:pt x="49393" y="26329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7E58F9-7A10-089F-A586-62441D747DC9}"/>
                </a:ext>
              </a:extLst>
            </p:cNvPr>
            <p:cNvSpPr/>
            <p:nvPr/>
          </p:nvSpPr>
          <p:spPr>
            <a:xfrm>
              <a:off x="14358093" y="7687089"/>
              <a:ext cx="270210" cy="383447"/>
            </a:xfrm>
            <a:custGeom>
              <a:avLst/>
              <a:gdLst>
                <a:gd name="connsiteX0" fmla="*/ 242058 w 270210"/>
                <a:gd name="connsiteY0" fmla="*/ 0 h 383447"/>
                <a:gd name="connsiteX1" fmla="*/ 220190 w 270210"/>
                <a:gd name="connsiteY1" fmla="*/ 0 h 383447"/>
                <a:gd name="connsiteX2" fmla="*/ 220190 w 270210"/>
                <a:gd name="connsiteY2" fmla="*/ 222075 h 383447"/>
                <a:gd name="connsiteX3" fmla="*/ 91746 w 270210"/>
                <a:gd name="connsiteY3" fmla="*/ 222075 h 383447"/>
                <a:gd name="connsiteX4" fmla="*/ 58693 w 270210"/>
                <a:gd name="connsiteY4" fmla="*/ 213278 h 383447"/>
                <a:gd name="connsiteX5" fmla="*/ 52660 w 270210"/>
                <a:gd name="connsiteY5" fmla="*/ 203349 h 383447"/>
                <a:gd name="connsiteX6" fmla="*/ 50022 w 270210"/>
                <a:gd name="connsiteY6" fmla="*/ 184120 h 383447"/>
                <a:gd name="connsiteX7" fmla="*/ 50022 w 270210"/>
                <a:gd name="connsiteY7" fmla="*/ 0 h 383447"/>
                <a:gd name="connsiteX8" fmla="*/ 0 w 270210"/>
                <a:gd name="connsiteY8" fmla="*/ 0 h 383447"/>
                <a:gd name="connsiteX9" fmla="*/ 0 w 270210"/>
                <a:gd name="connsiteY9" fmla="*/ 184120 h 383447"/>
                <a:gd name="connsiteX10" fmla="*/ 5279 w 270210"/>
                <a:gd name="connsiteY10" fmla="*/ 219939 h 383447"/>
                <a:gd name="connsiteX11" fmla="*/ 37579 w 270210"/>
                <a:gd name="connsiteY11" fmla="*/ 259905 h 383447"/>
                <a:gd name="connsiteX12" fmla="*/ 91746 w 270210"/>
                <a:gd name="connsiteY12" fmla="*/ 272096 h 383447"/>
                <a:gd name="connsiteX13" fmla="*/ 220190 w 270210"/>
                <a:gd name="connsiteY13" fmla="*/ 272096 h 383447"/>
                <a:gd name="connsiteX14" fmla="*/ 220190 w 270210"/>
                <a:gd name="connsiteY14" fmla="*/ 383447 h 383447"/>
                <a:gd name="connsiteX15" fmla="*/ 270210 w 270210"/>
                <a:gd name="connsiteY15" fmla="*/ 383447 h 383447"/>
                <a:gd name="connsiteX16" fmla="*/ 270210 w 270210"/>
                <a:gd name="connsiteY16" fmla="*/ 0 h 383447"/>
                <a:gd name="connsiteX17" fmla="*/ 242058 w 270210"/>
                <a:gd name="connsiteY17" fmla="*/ 0 h 38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0210" h="383447">
                  <a:moveTo>
                    <a:pt x="242058" y="0"/>
                  </a:moveTo>
                  <a:lnTo>
                    <a:pt x="220190" y="0"/>
                  </a:lnTo>
                  <a:lnTo>
                    <a:pt x="220190" y="222075"/>
                  </a:lnTo>
                  <a:lnTo>
                    <a:pt x="91746" y="222075"/>
                  </a:lnTo>
                  <a:cubicBezTo>
                    <a:pt x="73020" y="222075"/>
                    <a:pt x="63469" y="217802"/>
                    <a:pt x="58693" y="213278"/>
                  </a:cubicBezTo>
                  <a:cubicBezTo>
                    <a:pt x="56180" y="210890"/>
                    <a:pt x="54294" y="207999"/>
                    <a:pt x="52660" y="203349"/>
                  </a:cubicBezTo>
                  <a:cubicBezTo>
                    <a:pt x="51026" y="198699"/>
                    <a:pt x="50022" y="192415"/>
                    <a:pt x="50022" y="184120"/>
                  </a:cubicBezTo>
                  <a:lnTo>
                    <a:pt x="50022" y="0"/>
                  </a:lnTo>
                  <a:lnTo>
                    <a:pt x="0" y="0"/>
                  </a:lnTo>
                  <a:lnTo>
                    <a:pt x="0" y="184120"/>
                  </a:lnTo>
                  <a:cubicBezTo>
                    <a:pt x="0" y="196939"/>
                    <a:pt x="1510" y="208879"/>
                    <a:pt x="5279" y="219939"/>
                  </a:cubicBezTo>
                  <a:cubicBezTo>
                    <a:pt x="10684" y="236654"/>
                    <a:pt x="21994" y="251233"/>
                    <a:pt x="37579" y="259905"/>
                  </a:cubicBezTo>
                  <a:cubicBezTo>
                    <a:pt x="53038" y="268702"/>
                    <a:pt x="71261" y="272096"/>
                    <a:pt x="91746" y="272096"/>
                  </a:cubicBezTo>
                  <a:lnTo>
                    <a:pt x="220190" y="272096"/>
                  </a:lnTo>
                  <a:lnTo>
                    <a:pt x="220190" y="383447"/>
                  </a:lnTo>
                  <a:lnTo>
                    <a:pt x="270210" y="383447"/>
                  </a:lnTo>
                  <a:lnTo>
                    <a:pt x="270210" y="0"/>
                  </a:lnTo>
                  <a:lnTo>
                    <a:pt x="242058" y="0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5A1A8B7-09E4-83EF-525E-E75EB9627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b="76818"/>
          <a:stretch/>
        </p:blipFill>
        <p:spPr>
          <a:xfrm>
            <a:off x="0" y="725912"/>
            <a:ext cx="15240000" cy="14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9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83850C-9C99-5164-45A2-77D23062C5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774" y="-3194"/>
            <a:ext cx="7058312" cy="54266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Example Post: 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Rectangle 87" descr="A white screen with black text that reads: Mystery solved!">
            <a:extLst>
              <a:ext uri="{FF2B5EF4-FFF2-40B4-BE49-F238E27FC236}">
                <a16:creationId xmlns:a16="http://schemas.microsoft.com/office/drawing/2014/main" id="{BE0638AE-965D-32C8-E91B-4C18362F0FD6}"/>
              </a:ext>
            </a:extLst>
          </p:cNvPr>
          <p:cNvSpPr/>
          <p:nvPr/>
        </p:nvSpPr>
        <p:spPr>
          <a:xfrm>
            <a:off x="453200" y="574778"/>
            <a:ext cx="14175103" cy="1771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icture with five employees wearing personal protective equipment smiling and hugging.">
            <a:extLst>
              <a:ext uri="{FF2B5EF4-FFF2-40B4-BE49-F238E27FC236}">
                <a16:creationId xmlns:a16="http://schemas.microsoft.com/office/drawing/2014/main" id="{80A69B6D-7ECF-1E05-8D0C-CC2704DF3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7" b="11824"/>
          <a:stretch/>
        </p:blipFill>
        <p:spPr>
          <a:xfrm>
            <a:off x="444168" y="1718413"/>
            <a:ext cx="14173200" cy="6336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AE197C-61D9-3D52-BA98-193CD978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b="77715"/>
          <a:stretch/>
        </p:blipFill>
        <p:spPr>
          <a:xfrm>
            <a:off x="0" y="777387"/>
            <a:ext cx="15240000" cy="1292352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178B804-1E8D-BDDD-9730-19A5F33E0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200" y="582947"/>
            <a:ext cx="14175104" cy="7495884"/>
          </a:xfrm>
          <a:custGeom>
            <a:avLst/>
            <a:gdLst>
              <a:gd name="connsiteX0" fmla="*/ 0 w 14175104"/>
              <a:gd name="connsiteY0" fmla="*/ 0 h 7495884"/>
              <a:gd name="connsiteX1" fmla="*/ 14175104 w 14175104"/>
              <a:gd name="connsiteY1" fmla="*/ 0 h 7495884"/>
              <a:gd name="connsiteX2" fmla="*/ 14175104 w 14175104"/>
              <a:gd name="connsiteY2" fmla="*/ 7495884 h 7495884"/>
              <a:gd name="connsiteX3" fmla="*/ -1 w 14175104"/>
              <a:gd name="connsiteY3" fmla="*/ 7495884 h 749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104" h="7495884">
                <a:moveTo>
                  <a:pt x="0" y="0"/>
                </a:moveTo>
                <a:lnTo>
                  <a:pt x="14175104" y="0"/>
                </a:lnTo>
                <a:lnTo>
                  <a:pt x="14175104" y="7495884"/>
                </a:lnTo>
                <a:lnTo>
                  <a:pt x="-1" y="7495884"/>
                </a:lnTo>
                <a:close/>
              </a:path>
            </a:pathLst>
          </a:custGeom>
          <a:noFill/>
          <a:ln w="62825" cap="flat">
            <a:solidFill>
              <a:srgbClr val="00824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2C31FD5-EF70-6414-589D-D34463D7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89467" y="6521289"/>
            <a:ext cx="3330749" cy="1771322"/>
          </a:xfrm>
          <a:custGeom>
            <a:avLst/>
            <a:gdLst>
              <a:gd name="connsiteX0" fmla="*/ 0 w 3330749"/>
              <a:gd name="connsiteY0" fmla="*/ 0 h 1771322"/>
              <a:gd name="connsiteX1" fmla="*/ 3330750 w 3330749"/>
              <a:gd name="connsiteY1" fmla="*/ 0 h 1771322"/>
              <a:gd name="connsiteX2" fmla="*/ 3330750 w 3330749"/>
              <a:gd name="connsiteY2" fmla="*/ 1771322 h 1771322"/>
              <a:gd name="connsiteX3" fmla="*/ -1 w 3330749"/>
              <a:gd name="connsiteY3" fmla="*/ 1771322 h 177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0749" h="1771322">
                <a:moveTo>
                  <a:pt x="0" y="0"/>
                </a:moveTo>
                <a:lnTo>
                  <a:pt x="3330750" y="0"/>
                </a:lnTo>
                <a:lnTo>
                  <a:pt x="3330750" y="1771322"/>
                </a:lnTo>
                <a:lnTo>
                  <a:pt x="-1" y="1771322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aphic 4" descr="Safe and Sound week logo">
            <a:extLst>
              <a:ext uri="{FF2B5EF4-FFF2-40B4-BE49-F238E27FC236}">
                <a16:creationId xmlns:a16="http://schemas.microsoft.com/office/drawing/2014/main" id="{7D27CE7C-CD73-F9EA-C94C-5F201ACB1CF8}"/>
              </a:ext>
            </a:extLst>
          </p:cNvPr>
          <p:cNvGrpSpPr/>
          <p:nvPr/>
        </p:nvGrpSpPr>
        <p:grpSpPr>
          <a:xfrm>
            <a:off x="11654483" y="6677257"/>
            <a:ext cx="2973820" cy="1401699"/>
            <a:chOff x="11654483" y="6677257"/>
            <a:chExt cx="2973820" cy="140169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BB1C0F3-CF06-3B61-1846-F0CB77BE7725}"/>
                </a:ext>
              </a:extLst>
            </p:cNvPr>
            <p:cNvSpPr/>
            <p:nvPr/>
          </p:nvSpPr>
          <p:spPr>
            <a:xfrm>
              <a:off x="13538238" y="6677257"/>
              <a:ext cx="945158" cy="906020"/>
            </a:xfrm>
            <a:custGeom>
              <a:avLst/>
              <a:gdLst>
                <a:gd name="connsiteX0" fmla="*/ 274660 w 945158"/>
                <a:gd name="connsiteY0" fmla="*/ 905770 h 906020"/>
                <a:gd name="connsiteX1" fmla="*/ 265234 w 945158"/>
                <a:gd name="connsiteY1" fmla="*/ 900617 h 906020"/>
                <a:gd name="connsiteX2" fmla="*/ 268500 w 945158"/>
                <a:gd name="connsiteY2" fmla="*/ 885033 h 906020"/>
                <a:gd name="connsiteX3" fmla="*/ 370302 w 945158"/>
                <a:gd name="connsiteY3" fmla="*/ 818549 h 906020"/>
                <a:gd name="connsiteX4" fmla="*/ 359116 w 945158"/>
                <a:gd name="connsiteY4" fmla="*/ 742261 h 906020"/>
                <a:gd name="connsiteX5" fmla="*/ 363640 w 945158"/>
                <a:gd name="connsiteY5" fmla="*/ 731578 h 906020"/>
                <a:gd name="connsiteX6" fmla="*/ 435780 w 945158"/>
                <a:gd name="connsiteY6" fmla="*/ 678290 h 906020"/>
                <a:gd name="connsiteX7" fmla="*/ 451616 w 945158"/>
                <a:gd name="connsiteY7" fmla="*/ 680678 h 906020"/>
                <a:gd name="connsiteX8" fmla="*/ 449227 w 945158"/>
                <a:gd name="connsiteY8" fmla="*/ 696514 h 906020"/>
                <a:gd name="connsiteX9" fmla="*/ 382492 w 945158"/>
                <a:gd name="connsiteY9" fmla="*/ 745780 h 906020"/>
                <a:gd name="connsiteX10" fmla="*/ 393678 w 945158"/>
                <a:gd name="connsiteY10" fmla="*/ 822571 h 906020"/>
                <a:gd name="connsiteX11" fmla="*/ 388650 w 945158"/>
                <a:gd name="connsiteY11" fmla="*/ 833630 h 906020"/>
                <a:gd name="connsiteX12" fmla="*/ 280818 w 945158"/>
                <a:gd name="connsiteY12" fmla="*/ 904136 h 906020"/>
                <a:gd name="connsiteX13" fmla="*/ 274660 w 945158"/>
                <a:gd name="connsiteY13" fmla="*/ 906021 h 906020"/>
                <a:gd name="connsiteX14" fmla="*/ 210187 w 945158"/>
                <a:gd name="connsiteY14" fmla="*/ 905770 h 906020"/>
                <a:gd name="connsiteX15" fmla="*/ 204027 w 945158"/>
                <a:gd name="connsiteY15" fmla="*/ 903885 h 906020"/>
                <a:gd name="connsiteX16" fmla="*/ 96195 w 945158"/>
                <a:gd name="connsiteY16" fmla="*/ 833379 h 906020"/>
                <a:gd name="connsiteX17" fmla="*/ 91167 w 945158"/>
                <a:gd name="connsiteY17" fmla="*/ 822319 h 906020"/>
                <a:gd name="connsiteX18" fmla="*/ 102353 w 945158"/>
                <a:gd name="connsiteY18" fmla="*/ 745529 h 906020"/>
                <a:gd name="connsiteX19" fmla="*/ 35618 w 945158"/>
                <a:gd name="connsiteY19" fmla="*/ 696262 h 906020"/>
                <a:gd name="connsiteX20" fmla="*/ 33229 w 945158"/>
                <a:gd name="connsiteY20" fmla="*/ 680427 h 906020"/>
                <a:gd name="connsiteX21" fmla="*/ 49065 w 945158"/>
                <a:gd name="connsiteY21" fmla="*/ 678039 h 906020"/>
                <a:gd name="connsiteX22" fmla="*/ 121205 w 945158"/>
                <a:gd name="connsiteY22" fmla="*/ 731327 h 906020"/>
                <a:gd name="connsiteX23" fmla="*/ 125729 w 945158"/>
                <a:gd name="connsiteY23" fmla="*/ 742010 h 906020"/>
                <a:gd name="connsiteX24" fmla="*/ 114543 w 945158"/>
                <a:gd name="connsiteY24" fmla="*/ 818297 h 906020"/>
                <a:gd name="connsiteX25" fmla="*/ 216345 w 945158"/>
                <a:gd name="connsiteY25" fmla="*/ 884781 h 906020"/>
                <a:gd name="connsiteX26" fmla="*/ 219613 w 945158"/>
                <a:gd name="connsiteY26" fmla="*/ 900366 h 906020"/>
                <a:gd name="connsiteX27" fmla="*/ 210187 w 945158"/>
                <a:gd name="connsiteY27" fmla="*/ 905519 h 906020"/>
                <a:gd name="connsiteX28" fmla="*/ 591371 w 945158"/>
                <a:gd name="connsiteY28" fmla="*/ 900366 h 906020"/>
                <a:gd name="connsiteX29" fmla="*/ 580060 w 945158"/>
                <a:gd name="connsiteY29" fmla="*/ 889055 h 906020"/>
                <a:gd name="connsiteX30" fmla="*/ 374574 w 945158"/>
                <a:gd name="connsiteY30" fmla="*/ 625882 h 906020"/>
                <a:gd name="connsiteX31" fmla="*/ 364018 w 945158"/>
                <a:gd name="connsiteY31" fmla="*/ 622489 h 906020"/>
                <a:gd name="connsiteX32" fmla="*/ 311232 w 945158"/>
                <a:gd name="connsiteY32" fmla="*/ 539289 h 906020"/>
                <a:gd name="connsiteX33" fmla="*/ 324051 w 945158"/>
                <a:gd name="connsiteY33" fmla="*/ 529863 h 906020"/>
                <a:gd name="connsiteX34" fmla="*/ 333477 w 945158"/>
                <a:gd name="connsiteY34" fmla="*/ 542683 h 906020"/>
                <a:gd name="connsiteX35" fmla="*/ 333477 w 945158"/>
                <a:gd name="connsiteY35" fmla="*/ 542683 h 906020"/>
                <a:gd name="connsiteX36" fmla="*/ 371181 w 945158"/>
                <a:gd name="connsiteY36" fmla="*/ 600998 h 906020"/>
                <a:gd name="connsiteX37" fmla="*/ 381362 w 945158"/>
                <a:gd name="connsiteY37" fmla="*/ 604391 h 906020"/>
                <a:gd name="connsiteX38" fmla="*/ 450735 w 945158"/>
                <a:gd name="connsiteY38" fmla="*/ 631664 h 906020"/>
                <a:gd name="connsiteX39" fmla="*/ 573524 w 945158"/>
                <a:gd name="connsiteY39" fmla="*/ 572469 h 906020"/>
                <a:gd name="connsiteX40" fmla="*/ 583831 w 945158"/>
                <a:gd name="connsiteY40" fmla="*/ 569075 h 906020"/>
                <a:gd name="connsiteX41" fmla="*/ 622036 w 945158"/>
                <a:gd name="connsiteY41" fmla="*/ 510886 h 906020"/>
                <a:gd name="connsiteX42" fmla="*/ 631462 w 945158"/>
                <a:gd name="connsiteY42" fmla="*/ 498067 h 906020"/>
                <a:gd name="connsiteX43" fmla="*/ 644281 w 945158"/>
                <a:gd name="connsiteY43" fmla="*/ 507493 h 906020"/>
                <a:gd name="connsiteX44" fmla="*/ 590868 w 945158"/>
                <a:gd name="connsiteY44" fmla="*/ 590566 h 906020"/>
                <a:gd name="connsiteX45" fmla="*/ 580185 w 945158"/>
                <a:gd name="connsiteY45" fmla="*/ 593960 h 906020"/>
                <a:gd name="connsiteX46" fmla="*/ 472353 w 945158"/>
                <a:gd name="connsiteY46" fmla="*/ 643603 h 906020"/>
                <a:gd name="connsiteX47" fmla="*/ 602179 w 945158"/>
                <a:gd name="connsiteY47" fmla="*/ 889180 h 906020"/>
                <a:gd name="connsiteX48" fmla="*/ 590868 w 945158"/>
                <a:gd name="connsiteY48" fmla="*/ 900491 h 906020"/>
                <a:gd name="connsiteX49" fmla="*/ 264102 w 945158"/>
                <a:gd name="connsiteY49" fmla="*/ 858515 h 906020"/>
                <a:gd name="connsiteX50" fmla="*/ 259200 w 945158"/>
                <a:gd name="connsiteY50" fmla="*/ 857383 h 906020"/>
                <a:gd name="connsiteX51" fmla="*/ 254048 w 945158"/>
                <a:gd name="connsiteY51" fmla="*/ 842302 h 906020"/>
                <a:gd name="connsiteX52" fmla="*/ 349061 w 945158"/>
                <a:gd name="connsiteY52" fmla="*/ 647374 h 906020"/>
                <a:gd name="connsiteX53" fmla="*/ 364144 w 945158"/>
                <a:gd name="connsiteY53" fmla="*/ 642220 h 906020"/>
                <a:gd name="connsiteX54" fmla="*/ 369295 w 945158"/>
                <a:gd name="connsiteY54" fmla="*/ 657302 h 906020"/>
                <a:gd name="connsiteX55" fmla="*/ 274283 w 945158"/>
                <a:gd name="connsiteY55" fmla="*/ 852231 h 906020"/>
                <a:gd name="connsiteX56" fmla="*/ 264102 w 945158"/>
                <a:gd name="connsiteY56" fmla="*/ 858515 h 906020"/>
                <a:gd name="connsiteX57" fmla="*/ 220743 w 945158"/>
                <a:gd name="connsiteY57" fmla="*/ 858515 h 906020"/>
                <a:gd name="connsiteX58" fmla="*/ 210562 w 945158"/>
                <a:gd name="connsiteY58" fmla="*/ 852231 h 906020"/>
                <a:gd name="connsiteX59" fmla="*/ 115550 w 945158"/>
                <a:gd name="connsiteY59" fmla="*/ 657302 h 906020"/>
                <a:gd name="connsiteX60" fmla="*/ 120703 w 945158"/>
                <a:gd name="connsiteY60" fmla="*/ 642220 h 906020"/>
                <a:gd name="connsiteX61" fmla="*/ 135784 w 945158"/>
                <a:gd name="connsiteY61" fmla="*/ 647374 h 906020"/>
                <a:gd name="connsiteX62" fmla="*/ 230797 w 945158"/>
                <a:gd name="connsiteY62" fmla="*/ 842302 h 906020"/>
                <a:gd name="connsiteX63" fmla="*/ 225645 w 945158"/>
                <a:gd name="connsiteY63" fmla="*/ 857383 h 906020"/>
                <a:gd name="connsiteX64" fmla="*/ 220743 w 945158"/>
                <a:gd name="connsiteY64" fmla="*/ 858515 h 906020"/>
                <a:gd name="connsiteX65" fmla="*/ 741809 w 945158"/>
                <a:gd name="connsiteY65" fmla="*/ 769659 h 906020"/>
                <a:gd name="connsiteX66" fmla="*/ 733765 w 945158"/>
                <a:gd name="connsiteY66" fmla="*/ 766392 h 906020"/>
                <a:gd name="connsiteX67" fmla="*/ 733765 w 945158"/>
                <a:gd name="connsiteY67" fmla="*/ 750430 h 906020"/>
                <a:gd name="connsiteX68" fmla="*/ 864472 w 945158"/>
                <a:gd name="connsiteY68" fmla="*/ 619724 h 906020"/>
                <a:gd name="connsiteX69" fmla="*/ 880433 w 945158"/>
                <a:gd name="connsiteY69" fmla="*/ 619724 h 906020"/>
                <a:gd name="connsiteX70" fmla="*/ 880433 w 945158"/>
                <a:gd name="connsiteY70" fmla="*/ 635686 h 906020"/>
                <a:gd name="connsiteX71" fmla="*/ 749727 w 945158"/>
                <a:gd name="connsiteY71" fmla="*/ 766392 h 906020"/>
                <a:gd name="connsiteX72" fmla="*/ 741683 w 945158"/>
                <a:gd name="connsiteY72" fmla="*/ 769659 h 906020"/>
                <a:gd name="connsiteX73" fmla="*/ 11235 w 945158"/>
                <a:gd name="connsiteY73" fmla="*/ 666980 h 906020"/>
                <a:gd name="connsiteX74" fmla="*/ 1684 w 945158"/>
                <a:gd name="connsiteY74" fmla="*/ 661576 h 906020"/>
                <a:gd name="connsiteX75" fmla="*/ 5329 w 945158"/>
                <a:gd name="connsiteY75" fmla="*/ 645991 h 906020"/>
                <a:gd name="connsiteX76" fmla="*/ 101348 w 945158"/>
                <a:gd name="connsiteY76" fmla="*/ 604266 h 906020"/>
                <a:gd name="connsiteX77" fmla="*/ 111653 w 945158"/>
                <a:gd name="connsiteY77" fmla="*/ 600872 h 906020"/>
                <a:gd name="connsiteX78" fmla="*/ 149357 w 945158"/>
                <a:gd name="connsiteY78" fmla="*/ 542557 h 906020"/>
                <a:gd name="connsiteX79" fmla="*/ 158783 w 945158"/>
                <a:gd name="connsiteY79" fmla="*/ 529737 h 906020"/>
                <a:gd name="connsiteX80" fmla="*/ 171602 w 945158"/>
                <a:gd name="connsiteY80" fmla="*/ 539163 h 906020"/>
                <a:gd name="connsiteX81" fmla="*/ 118818 w 945158"/>
                <a:gd name="connsiteY81" fmla="*/ 622363 h 906020"/>
                <a:gd name="connsiteX82" fmla="*/ 108259 w 945158"/>
                <a:gd name="connsiteY82" fmla="*/ 625882 h 906020"/>
                <a:gd name="connsiteX83" fmla="*/ 17268 w 945158"/>
                <a:gd name="connsiteY83" fmla="*/ 665346 h 906020"/>
                <a:gd name="connsiteX84" fmla="*/ 11361 w 945158"/>
                <a:gd name="connsiteY84" fmla="*/ 666980 h 906020"/>
                <a:gd name="connsiteX85" fmla="*/ 447217 w 945158"/>
                <a:gd name="connsiteY85" fmla="*/ 555376 h 906020"/>
                <a:gd name="connsiteX86" fmla="*/ 377465 w 945158"/>
                <a:gd name="connsiteY86" fmla="*/ 555376 h 906020"/>
                <a:gd name="connsiteX87" fmla="*/ 366153 w 945158"/>
                <a:gd name="connsiteY87" fmla="*/ 544065 h 906020"/>
                <a:gd name="connsiteX88" fmla="*/ 377465 w 945158"/>
                <a:gd name="connsiteY88" fmla="*/ 532754 h 906020"/>
                <a:gd name="connsiteX89" fmla="*/ 435906 w 945158"/>
                <a:gd name="connsiteY89" fmla="*/ 532754 h 906020"/>
                <a:gd name="connsiteX90" fmla="*/ 435906 w 945158"/>
                <a:gd name="connsiteY90" fmla="*/ 227856 h 906020"/>
                <a:gd name="connsiteX91" fmla="*/ 243240 w 945158"/>
                <a:gd name="connsiteY91" fmla="*/ 53916 h 906020"/>
                <a:gd name="connsiteX92" fmla="*/ 50573 w 945158"/>
                <a:gd name="connsiteY92" fmla="*/ 227856 h 906020"/>
                <a:gd name="connsiteX93" fmla="*/ 50573 w 945158"/>
                <a:gd name="connsiteY93" fmla="*/ 532754 h 906020"/>
                <a:gd name="connsiteX94" fmla="*/ 104113 w 945158"/>
                <a:gd name="connsiteY94" fmla="*/ 532754 h 906020"/>
                <a:gd name="connsiteX95" fmla="*/ 115424 w 945158"/>
                <a:gd name="connsiteY95" fmla="*/ 544065 h 906020"/>
                <a:gd name="connsiteX96" fmla="*/ 104113 w 945158"/>
                <a:gd name="connsiteY96" fmla="*/ 555376 h 906020"/>
                <a:gd name="connsiteX97" fmla="*/ 39262 w 945158"/>
                <a:gd name="connsiteY97" fmla="*/ 555376 h 906020"/>
                <a:gd name="connsiteX98" fmla="*/ 27952 w 945158"/>
                <a:gd name="connsiteY98" fmla="*/ 544065 h 906020"/>
                <a:gd name="connsiteX99" fmla="*/ 27952 w 945158"/>
                <a:gd name="connsiteY99" fmla="*/ 227856 h 906020"/>
                <a:gd name="connsiteX100" fmla="*/ 243240 w 945158"/>
                <a:gd name="connsiteY100" fmla="*/ 31294 h 906020"/>
                <a:gd name="connsiteX101" fmla="*/ 458527 w 945158"/>
                <a:gd name="connsiteY101" fmla="*/ 227856 h 906020"/>
                <a:gd name="connsiteX102" fmla="*/ 458527 w 945158"/>
                <a:gd name="connsiteY102" fmla="*/ 544065 h 906020"/>
                <a:gd name="connsiteX103" fmla="*/ 447217 w 945158"/>
                <a:gd name="connsiteY103" fmla="*/ 555376 h 906020"/>
                <a:gd name="connsiteX104" fmla="*/ 716799 w 945158"/>
                <a:gd name="connsiteY104" fmla="*/ 488389 h 906020"/>
                <a:gd name="connsiteX105" fmla="*/ 542104 w 945158"/>
                <a:gd name="connsiteY105" fmla="*/ 272598 h 906020"/>
                <a:gd name="connsiteX106" fmla="*/ 553416 w 945158"/>
                <a:gd name="connsiteY106" fmla="*/ 261287 h 906020"/>
                <a:gd name="connsiteX107" fmla="*/ 564727 w 945158"/>
                <a:gd name="connsiteY107" fmla="*/ 272598 h 906020"/>
                <a:gd name="connsiteX108" fmla="*/ 716799 w 945158"/>
                <a:gd name="connsiteY108" fmla="*/ 465767 h 906020"/>
                <a:gd name="connsiteX109" fmla="*/ 868870 w 945158"/>
                <a:gd name="connsiteY109" fmla="*/ 272598 h 906020"/>
                <a:gd name="connsiteX110" fmla="*/ 880182 w 945158"/>
                <a:gd name="connsiteY110" fmla="*/ 261287 h 906020"/>
                <a:gd name="connsiteX111" fmla="*/ 891493 w 945158"/>
                <a:gd name="connsiteY111" fmla="*/ 272598 h 906020"/>
                <a:gd name="connsiteX112" fmla="*/ 716799 w 945158"/>
                <a:gd name="connsiteY112" fmla="*/ 488389 h 906020"/>
                <a:gd name="connsiteX113" fmla="*/ 933847 w 945158"/>
                <a:gd name="connsiteY113" fmla="*/ 242183 h 906020"/>
                <a:gd name="connsiteX114" fmla="*/ 499876 w 945158"/>
                <a:gd name="connsiteY114" fmla="*/ 242183 h 906020"/>
                <a:gd name="connsiteX115" fmla="*/ 488565 w 945158"/>
                <a:gd name="connsiteY115" fmla="*/ 230873 h 906020"/>
                <a:gd name="connsiteX116" fmla="*/ 499876 w 945158"/>
                <a:gd name="connsiteY116" fmla="*/ 219561 h 906020"/>
                <a:gd name="connsiteX117" fmla="*/ 933847 w 945158"/>
                <a:gd name="connsiteY117" fmla="*/ 219561 h 906020"/>
                <a:gd name="connsiteX118" fmla="*/ 945158 w 945158"/>
                <a:gd name="connsiteY118" fmla="*/ 230873 h 906020"/>
                <a:gd name="connsiteX119" fmla="*/ 933847 w 945158"/>
                <a:gd name="connsiteY119" fmla="*/ 242183 h 906020"/>
                <a:gd name="connsiteX120" fmla="*/ 144079 w 945158"/>
                <a:gd name="connsiteY120" fmla="*/ 227479 h 906020"/>
                <a:gd name="connsiteX121" fmla="*/ 109643 w 945158"/>
                <a:gd name="connsiteY121" fmla="*/ 224840 h 906020"/>
                <a:gd name="connsiteX122" fmla="*/ 100217 w 945158"/>
                <a:gd name="connsiteY122" fmla="*/ 212021 h 906020"/>
                <a:gd name="connsiteX123" fmla="*/ 113035 w 945158"/>
                <a:gd name="connsiteY123" fmla="*/ 202595 h 906020"/>
                <a:gd name="connsiteX124" fmla="*/ 281823 w 945158"/>
                <a:gd name="connsiteY124" fmla="*/ 133723 h 906020"/>
                <a:gd name="connsiteX125" fmla="*/ 297281 w 945158"/>
                <a:gd name="connsiteY125" fmla="*/ 129827 h 906020"/>
                <a:gd name="connsiteX126" fmla="*/ 301304 w 945158"/>
                <a:gd name="connsiteY126" fmla="*/ 145285 h 906020"/>
                <a:gd name="connsiteX127" fmla="*/ 144079 w 945158"/>
                <a:gd name="connsiteY127" fmla="*/ 227731 h 906020"/>
                <a:gd name="connsiteX128" fmla="*/ 373694 w 945158"/>
                <a:gd name="connsiteY128" fmla="*/ 226977 h 906020"/>
                <a:gd name="connsiteX129" fmla="*/ 304446 w 945158"/>
                <a:gd name="connsiteY129" fmla="*/ 178087 h 906020"/>
                <a:gd name="connsiteX130" fmla="*/ 310101 w 945158"/>
                <a:gd name="connsiteY130" fmla="*/ 163131 h 906020"/>
                <a:gd name="connsiteX131" fmla="*/ 325056 w 945158"/>
                <a:gd name="connsiteY131" fmla="*/ 168787 h 906020"/>
                <a:gd name="connsiteX132" fmla="*/ 381110 w 945158"/>
                <a:gd name="connsiteY132" fmla="*/ 203726 h 906020"/>
                <a:gd name="connsiteX133" fmla="*/ 394055 w 945158"/>
                <a:gd name="connsiteY133" fmla="*/ 213151 h 906020"/>
                <a:gd name="connsiteX134" fmla="*/ 384629 w 945158"/>
                <a:gd name="connsiteY134" fmla="*/ 226097 h 906020"/>
                <a:gd name="connsiteX135" fmla="*/ 373820 w 945158"/>
                <a:gd name="connsiteY135" fmla="*/ 226977 h 906020"/>
                <a:gd name="connsiteX136" fmla="*/ 904940 w 945158"/>
                <a:gd name="connsiteY136" fmla="*/ 207622 h 906020"/>
                <a:gd name="connsiteX137" fmla="*/ 893630 w 945158"/>
                <a:gd name="connsiteY137" fmla="*/ 196311 h 906020"/>
                <a:gd name="connsiteX138" fmla="*/ 717302 w 945158"/>
                <a:gd name="connsiteY138" fmla="*/ 22622 h 906020"/>
                <a:gd name="connsiteX139" fmla="*/ 540974 w 945158"/>
                <a:gd name="connsiteY139" fmla="*/ 196311 h 906020"/>
                <a:gd name="connsiteX140" fmla="*/ 529662 w 945158"/>
                <a:gd name="connsiteY140" fmla="*/ 207622 h 906020"/>
                <a:gd name="connsiteX141" fmla="*/ 518351 w 945158"/>
                <a:gd name="connsiteY141" fmla="*/ 196311 h 906020"/>
                <a:gd name="connsiteX142" fmla="*/ 717302 w 945158"/>
                <a:gd name="connsiteY142" fmla="*/ 0 h 906020"/>
                <a:gd name="connsiteX143" fmla="*/ 916251 w 945158"/>
                <a:gd name="connsiteY143" fmla="*/ 196311 h 906020"/>
                <a:gd name="connsiteX144" fmla="*/ 904940 w 945158"/>
                <a:gd name="connsiteY144" fmla="*/ 207622 h 90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945158" h="906020">
                  <a:moveTo>
                    <a:pt x="274660" y="905770"/>
                  </a:moveTo>
                  <a:cubicBezTo>
                    <a:pt x="271015" y="905770"/>
                    <a:pt x="267370" y="904010"/>
                    <a:pt x="265234" y="900617"/>
                  </a:cubicBezTo>
                  <a:cubicBezTo>
                    <a:pt x="261841" y="895339"/>
                    <a:pt x="263349" y="888426"/>
                    <a:pt x="268500" y="885033"/>
                  </a:cubicBezTo>
                  <a:lnTo>
                    <a:pt x="370302" y="818549"/>
                  </a:lnTo>
                  <a:lnTo>
                    <a:pt x="359116" y="742261"/>
                  </a:lnTo>
                  <a:cubicBezTo>
                    <a:pt x="358487" y="738114"/>
                    <a:pt x="360247" y="733966"/>
                    <a:pt x="363640" y="731578"/>
                  </a:cubicBezTo>
                  <a:lnTo>
                    <a:pt x="435780" y="678290"/>
                  </a:lnTo>
                  <a:cubicBezTo>
                    <a:pt x="440808" y="674520"/>
                    <a:pt x="447845" y="675652"/>
                    <a:pt x="451616" y="680678"/>
                  </a:cubicBezTo>
                  <a:cubicBezTo>
                    <a:pt x="455261" y="685706"/>
                    <a:pt x="454255" y="692744"/>
                    <a:pt x="449227" y="696514"/>
                  </a:cubicBezTo>
                  <a:lnTo>
                    <a:pt x="382492" y="745780"/>
                  </a:lnTo>
                  <a:lnTo>
                    <a:pt x="393678" y="822571"/>
                  </a:lnTo>
                  <a:cubicBezTo>
                    <a:pt x="394305" y="826969"/>
                    <a:pt x="392296" y="831242"/>
                    <a:pt x="388650" y="833630"/>
                  </a:cubicBezTo>
                  <a:lnTo>
                    <a:pt x="280818" y="904136"/>
                  </a:lnTo>
                  <a:cubicBezTo>
                    <a:pt x="278933" y="905393"/>
                    <a:pt x="276796" y="906021"/>
                    <a:pt x="274660" y="906021"/>
                  </a:cubicBezTo>
                  <a:close/>
                  <a:moveTo>
                    <a:pt x="210187" y="905770"/>
                  </a:moveTo>
                  <a:cubicBezTo>
                    <a:pt x="208049" y="905770"/>
                    <a:pt x="205912" y="905141"/>
                    <a:pt x="204027" y="903885"/>
                  </a:cubicBezTo>
                  <a:lnTo>
                    <a:pt x="96195" y="833379"/>
                  </a:lnTo>
                  <a:cubicBezTo>
                    <a:pt x="92550" y="830991"/>
                    <a:pt x="90540" y="826592"/>
                    <a:pt x="91167" y="822319"/>
                  </a:cubicBezTo>
                  <a:lnTo>
                    <a:pt x="102353" y="745529"/>
                  </a:lnTo>
                  <a:lnTo>
                    <a:pt x="35618" y="696262"/>
                  </a:lnTo>
                  <a:cubicBezTo>
                    <a:pt x="30591" y="692618"/>
                    <a:pt x="29586" y="685454"/>
                    <a:pt x="33229" y="680427"/>
                  </a:cubicBezTo>
                  <a:cubicBezTo>
                    <a:pt x="36874" y="675400"/>
                    <a:pt x="43912" y="674268"/>
                    <a:pt x="49065" y="678039"/>
                  </a:cubicBezTo>
                  <a:lnTo>
                    <a:pt x="121205" y="731327"/>
                  </a:lnTo>
                  <a:cubicBezTo>
                    <a:pt x="124598" y="733841"/>
                    <a:pt x="126232" y="737862"/>
                    <a:pt x="125729" y="742010"/>
                  </a:cubicBezTo>
                  <a:lnTo>
                    <a:pt x="114543" y="818297"/>
                  </a:lnTo>
                  <a:lnTo>
                    <a:pt x="216345" y="884781"/>
                  </a:lnTo>
                  <a:cubicBezTo>
                    <a:pt x="221622" y="888175"/>
                    <a:pt x="223005" y="895213"/>
                    <a:pt x="219613" y="900366"/>
                  </a:cubicBezTo>
                  <a:cubicBezTo>
                    <a:pt x="217475" y="903633"/>
                    <a:pt x="213830" y="905519"/>
                    <a:pt x="210187" y="905519"/>
                  </a:cubicBezTo>
                  <a:close/>
                  <a:moveTo>
                    <a:pt x="591371" y="900366"/>
                  </a:moveTo>
                  <a:cubicBezTo>
                    <a:pt x="585087" y="900366"/>
                    <a:pt x="580060" y="895339"/>
                    <a:pt x="580060" y="889055"/>
                  </a:cubicBezTo>
                  <a:cubicBezTo>
                    <a:pt x="580060" y="692115"/>
                    <a:pt x="436032" y="645614"/>
                    <a:pt x="374574" y="625882"/>
                  </a:cubicBezTo>
                  <a:cubicBezTo>
                    <a:pt x="370678" y="624626"/>
                    <a:pt x="367160" y="623494"/>
                    <a:pt x="364018" y="622489"/>
                  </a:cubicBezTo>
                  <a:cubicBezTo>
                    <a:pt x="314751" y="605774"/>
                    <a:pt x="307964" y="560781"/>
                    <a:pt x="311232" y="539289"/>
                  </a:cubicBezTo>
                  <a:cubicBezTo>
                    <a:pt x="312238" y="533131"/>
                    <a:pt x="317893" y="528858"/>
                    <a:pt x="324051" y="529863"/>
                  </a:cubicBezTo>
                  <a:cubicBezTo>
                    <a:pt x="330209" y="530869"/>
                    <a:pt x="334358" y="536525"/>
                    <a:pt x="333477" y="542683"/>
                  </a:cubicBezTo>
                  <a:lnTo>
                    <a:pt x="333477" y="542683"/>
                  </a:lnTo>
                  <a:cubicBezTo>
                    <a:pt x="333225" y="544442"/>
                    <a:pt x="327696" y="586419"/>
                    <a:pt x="371181" y="600998"/>
                  </a:cubicBezTo>
                  <a:cubicBezTo>
                    <a:pt x="374197" y="602003"/>
                    <a:pt x="377716" y="603134"/>
                    <a:pt x="381362" y="604391"/>
                  </a:cubicBezTo>
                  <a:cubicBezTo>
                    <a:pt x="398454" y="609921"/>
                    <a:pt x="423590" y="617964"/>
                    <a:pt x="450735" y="631664"/>
                  </a:cubicBezTo>
                  <a:cubicBezTo>
                    <a:pt x="495478" y="597227"/>
                    <a:pt x="544241" y="581769"/>
                    <a:pt x="573524" y="572469"/>
                  </a:cubicBezTo>
                  <a:cubicBezTo>
                    <a:pt x="577295" y="571212"/>
                    <a:pt x="580814" y="570207"/>
                    <a:pt x="583831" y="569075"/>
                  </a:cubicBezTo>
                  <a:cubicBezTo>
                    <a:pt x="627818" y="554371"/>
                    <a:pt x="622288" y="512645"/>
                    <a:pt x="622036" y="510886"/>
                  </a:cubicBezTo>
                  <a:cubicBezTo>
                    <a:pt x="621157" y="504727"/>
                    <a:pt x="625430" y="498947"/>
                    <a:pt x="631462" y="498067"/>
                  </a:cubicBezTo>
                  <a:cubicBezTo>
                    <a:pt x="637620" y="497061"/>
                    <a:pt x="643277" y="501335"/>
                    <a:pt x="644281" y="507493"/>
                  </a:cubicBezTo>
                  <a:cubicBezTo>
                    <a:pt x="647675" y="528983"/>
                    <a:pt x="640762" y="573977"/>
                    <a:pt x="590868" y="590566"/>
                  </a:cubicBezTo>
                  <a:cubicBezTo>
                    <a:pt x="587726" y="591572"/>
                    <a:pt x="584082" y="592703"/>
                    <a:pt x="580185" y="593960"/>
                  </a:cubicBezTo>
                  <a:cubicBezTo>
                    <a:pt x="554170" y="602255"/>
                    <a:pt x="511817" y="615702"/>
                    <a:pt x="472353" y="643603"/>
                  </a:cubicBezTo>
                  <a:cubicBezTo>
                    <a:pt x="535820" y="681558"/>
                    <a:pt x="602179" y="752064"/>
                    <a:pt x="602179" y="889180"/>
                  </a:cubicBezTo>
                  <a:cubicBezTo>
                    <a:pt x="602179" y="895464"/>
                    <a:pt x="597152" y="900491"/>
                    <a:pt x="590868" y="900491"/>
                  </a:cubicBezTo>
                  <a:close/>
                  <a:moveTo>
                    <a:pt x="264102" y="858515"/>
                  </a:moveTo>
                  <a:cubicBezTo>
                    <a:pt x="262468" y="858515"/>
                    <a:pt x="260708" y="858137"/>
                    <a:pt x="259200" y="857383"/>
                  </a:cubicBezTo>
                  <a:cubicBezTo>
                    <a:pt x="253545" y="854619"/>
                    <a:pt x="251282" y="847957"/>
                    <a:pt x="254048" y="842302"/>
                  </a:cubicBezTo>
                  <a:lnTo>
                    <a:pt x="349061" y="647374"/>
                  </a:lnTo>
                  <a:cubicBezTo>
                    <a:pt x="351826" y="641718"/>
                    <a:pt x="358487" y="639456"/>
                    <a:pt x="364144" y="642220"/>
                  </a:cubicBezTo>
                  <a:cubicBezTo>
                    <a:pt x="369799" y="644986"/>
                    <a:pt x="372061" y="651646"/>
                    <a:pt x="369295" y="657302"/>
                  </a:cubicBezTo>
                  <a:lnTo>
                    <a:pt x="274283" y="852231"/>
                  </a:lnTo>
                  <a:cubicBezTo>
                    <a:pt x="272271" y="856252"/>
                    <a:pt x="268376" y="858515"/>
                    <a:pt x="264102" y="858515"/>
                  </a:cubicBezTo>
                  <a:close/>
                  <a:moveTo>
                    <a:pt x="220743" y="858515"/>
                  </a:moveTo>
                  <a:cubicBezTo>
                    <a:pt x="216595" y="858515"/>
                    <a:pt x="212574" y="856127"/>
                    <a:pt x="210562" y="852231"/>
                  </a:cubicBezTo>
                  <a:lnTo>
                    <a:pt x="115550" y="657302"/>
                  </a:lnTo>
                  <a:cubicBezTo>
                    <a:pt x="112785" y="651646"/>
                    <a:pt x="115172" y="644986"/>
                    <a:pt x="120703" y="642220"/>
                  </a:cubicBezTo>
                  <a:cubicBezTo>
                    <a:pt x="126232" y="639456"/>
                    <a:pt x="133019" y="641844"/>
                    <a:pt x="135784" y="647374"/>
                  </a:cubicBezTo>
                  <a:lnTo>
                    <a:pt x="230797" y="842302"/>
                  </a:lnTo>
                  <a:cubicBezTo>
                    <a:pt x="233563" y="847957"/>
                    <a:pt x="231174" y="854619"/>
                    <a:pt x="225645" y="857383"/>
                  </a:cubicBezTo>
                  <a:cubicBezTo>
                    <a:pt x="224011" y="858137"/>
                    <a:pt x="222377" y="858515"/>
                    <a:pt x="220743" y="858515"/>
                  </a:cubicBezTo>
                  <a:close/>
                  <a:moveTo>
                    <a:pt x="741809" y="769659"/>
                  </a:moveTo>
                  <a:cubicBezTo>
                    <a:pt x="738918" y="769659"/>
                    <a:pt x="736028" y="768528"/>
                    <a:pt x="733765" y="766392"/>
                  </a:cubicBezTo>
                  <a:cubicBezTo>
                    <a:pt x="729367" y="761993"/>
                    <a:pt x="729367" y="754829"/>
                    <a:pt x="733765" y="750430"/>
                  </a:cubicBezTo>
                  <a:lnTo>
                    <a:pt x="864472" y="619724"/>
                  </a:lnTo>
                  <a:cubicBezTo>
                    <a:pt x="868870" y="615325"/>
                    <a:pt x="876035" y="615325"/>
                    <a:pt x="880433" y="619724"/>
                  </a:cubicBezTo>
                  <a:cubicBezTo>
                    <a:pt x="884832" y="624123"/>
                    <a:pt x="884832" y="631286"/>
                    <a:pt x="880433" y="635686"/>
                  </a:cubicBezTo>
                  <a:lnTo>
                    <a:pt x="749727" y="766392"/>
                  </a:lnTo>
                  <a:cubicBezTo>
                    <a:pt x="747465" y="768654"/>
                    <a:pt x="744573" y="769659"/>
                    <a:pt x="741683" y="769659"/>
                  </a:cubicBezTo>
                  <a:close/>
                  <a:moveTo>
                    <a:pt x="11235" y="666980"/>
                  </a:moveTo>
                  <a:cubicBezTo>
                    <a:pt x="7466" y="666980"/>
                    <a:pt x="3821" y="665094"/>
                    <a:pt x="1684" y="661576"/>
                  </a:cubicBezTo>
                  <a:cubicBezTo>
                    <a:pt x="-1584" y="656296"/>
                    <a:pt x="50" y="649384"/>
                    <a:pt x="5329" y="645991"/>
                  </a:cubicBezTo>
                  <a:cubicBezTo>
                    <a:pt x="41776" y="623494"/>
                    <a:pt x="77594" y="611932"/>
                    <a:pt x="101348" y="604266"/>
                  </a:cubicBezTo>
                  <a:cubicBezTo>
                    <a:pt x="105117" y="603009"/>
                    <a:pt x="108511" y="602003"/>
                    <a:pt x="111653" y="600872"/>
                  </a:cubicBezTo>
                  <a:cubicBezTo>
                    <a:pt x="155515" y="586042"/>
                    <a:pt x="149608" y="544317"/>
                    <a:pt x="149357" y="542557"/>
                  </a:cubicBezTo>
                  <a:cubicBezTo>
                    <a:pt x="148352" y="536399"/>
                    <a:pt x="152625" y="530617"/>
                    <a:pt x="158783" y="529737"/>
                  </a:cubicBezTo>
                  <a:cubicBezTo>
                    <a:pt x="164815" y="528733"/>
                    <a:pt x="170723" y="533005"/>
                    <a:pt x="171602" y="539163"/>
                  </a:cubicBezTo>
                  <a:cubicBezTo>
                    <a:pt x="174870" y="560655"/>
                    <a:pt x="168083" y="605648"/>
                    <a:pt x="118818" y="622363"/>
                  </a:cubicBezTo>
                  <a:cubicBezTo>
                    <a:pt x="115676" y="623369"/>
                    <a:pt x="112156" y="624626"/>
                    <a:pt x="108259" y="625882"/>
                  </a:cubicBezTo>
                  <a:cubicBezTo>
                    <a:pt x="85638" y="633172"/>
                    <a:pt x="51328" y="644232"/>
                    <a:pt x="17268" y="665346"/>
                  </a:cubicBezTo>
                  <a:cubicBezTo>
                    <a:pt x="15384" y="666476"/>
                    <a:pt x="13373" y="666980"/>
                    <a:pt x="11361" y="666980"/>
                  </a:cubicBezTo>
                  <a:close/>
                  <a:moveTo>
                    <a:pt x="447217" y="555376"/>
                  </a:moveTo>
                  <a:lnTo>
                    <a:pt x="377465" y="555376"/>
                  </a:lnTo>
                  <a:cubicBezTo>
                    <a:pt x="371181" y="555376"/>
                    <a:pt x="366153" y="550349"/>
                    <a:pt x="366153" y="544065"/>
                  </a:cubicBezTo>
                  <a:cubicBezTo>
                    <a:pt x="366153" y="537781"/>
                    <a:pt x="371181" y="532754"/>
                    <a:pt x="377465" y="532754"/>
                  </a:cubicBezTo>
                  <a:lnTo>
                    <a:pt x="435906" y="532754"/>
                  </a:lnTo>
                  <a:lnTo>
                    <a:pt x="435906" y="227856"/>
                  </a:lnTo>
                  <a:cubicBezTo>
                    <a:pt x="435906" y="131963"/>
                    <a:pt x="349439" y="53916"/>
                    <a:pt x="243240" y="53916"/>
                  </a:cubicBezTo>
                  <a:cubicBezTo>
                    <a:pt x="137040" y="53916"/>
                    <a:pt x="50573" y="131963"/>
                    <a:pt x="50573" y="227856"/>
                  </a:cubicBezTo>
                  <a:lnTo>
                    <a:pt x="50573" y="532754"/>
                  </a:lnTo>
                  <a:lnTo>
                    <a:pt x="104113" y="532754"/>
                  </a:lnTo>
                  <a:cubicBezTo>
                    <a:pt x="110397" y="532754"/>
                    <a:pt x="115424" y="537781"/>
                    <a:pt x="115424" y="544065"/>
                  </a:cubicBezTo>
                  <a:cubicBezTo>
                    <a:pt x="115424" y="550349"/>
                    <a:pt x="110397" y="555376"/>
                    <a:pt x="104113" y="555376"/>
                  </a:cubicBezTo>
                  <a:lnTo>
                    <a:pt x="39262" y="555376"/>
                  </a:lnTo>
                  <a:cubicBezTo>
                    <a:pt x="32978" y="555376"/>
                    <a:pt x="27952" y="550349"/>
                    <a:pt x="27952" y="544065"/>
                  </a:cubicBezTo>
                  <a:lnTo>
                    <a:pt x="27952" y="227856"/>
                  </a:lnTo>
                  <a:cubicBezTo>
                    <a:pt x="27952" y="119521"/>
                    <a:pt x="124473" y="31294"/>
                    <a:pt x="243240" y="31294"/>
                  </a:cubicBezTo>
                  <a:cubicBezTo>
                    <a:pt x="362007" y="31294"/>
                    <a:pt x="458527" y="119395"/>
                    <a:pt x="458527" y="227856"/>
                  </a:cubicBezTo>
                  <a:lnTo>
                    <a:pt x="458527" y="544065"/>
                  </a:lnTo>
                  <a:cubicBezTo>
                    <a:pt x="458527" y="550349"/>
                    <a:pt x="453501" y="555376"/>
                    <a:pt x="447217" y="555376"/>
                  </a:cubicBezTo>
                  <a:close/>
                  <a:moveTo>
                    <a:pt x="716799" y="488389"/>
                  </a:moveTo>
                  <a:cubicBezTo>
                    <a:pt x="620528" y="488389"/>
                    <a:pt x="542104" y="391616"/>
                    <a:pt x="542104" y="272598"/>
                  </a:cubicBezTo>
                  <a:cubicBezTo>
                    <a:pt x="542104" y="266314"/>
                    <a:pt x="547132" y="261287"/>
                    <a:pt x="553416" y="261287"/>
                  </a:cubicBezTo>
                  <a:cubicBezTo>
                    <a:pt x="559700" y="261287"/>
                    <a:pt x="564727" y="266314"/>
                    <a:pt x="564727" y="272598"/>
                  </a:cubicBezTo>
                  <a:cubicBezTo>
                    <a:pt x="564727" y="379174"/>
                    <a:pt x="632970" y="465767"/>
                    <a:pt x="716799" y="465767"/>
                  </a:cubicBezTo>
                  <a:cubicBezTo>
                    <a:pt x="800627" y="465767"/>
                    <a:pt x="868870" y="379048"/>
                    <a:pt x="868870" y="272598"/>
                  </a:cubicBezTo>
                  <a:cubicBezTo>
                    <a:pt x="868870" y="266314"/>
                    <a:pt x="873898" y="261287"/>
                    <a:pt x="880182" y="261287"/>
                  </a:cubicBezTo>
                  <a:cubicBezTo>
                    <a:pt x="886466" y="261287"/>
                    <a:pt x="891493" y="266314"/>
                    <a:pt x="891493" y="272598"/>
                  </a:cubicBezTo>
                  <a:cubicBezTo>
                    <a:pt x="891493" y="391616"/>
                    <a:pt x="813069" y="488389"/>
                    <a:pt x="716799" y="488389"/>
                  </a:cubicBezTo>
                  <a:close/>
                  <a:moveTo>
                    <a:pt x="933847" y="242183"/>
                  </a:moveTo>
                  <a:lnTo>
                    <a:pt x="499876" y="242183"/>
                  </a:lnTo>
                  <a:cubicBezTo>
                    <a:pt x="493592" y="242183"/>
                    <a:pt x="488565" y="237157"/>
                    <a:pt x="488565" y="230873"/>
                  </a:cubicBezTo>
                  <a:cubicBezTo>
                    <a:pt x="488565" y="224589"/>
                    <a:pt x="493592" y="219561"/>
                    <a:pt x="499876" y="219561"/>
                  </a:cubicBezTo>
                  <a:lnTo>
                    <a:pt x="933847" y="219561"/>
                  </a:lnTo>
                  <a:cubicBezTo>
                    <a:pt x="940131" y="219561"/>
                    <a:pt x="945158" y="224589"/>
                    <a:pt x="945158" y="230873"/>
                  </a:cubicBezTo>
                  <a:cubicBezTo>
                    <a:pt x="945158" y="237157"/>
                    <a:pt x="940131" y="242183"/>
                    <a:pt x="933847" y="242183"/>
                  </a:cubicBezTo>
                  <a:close/>
                  <a:moveTo>
                    <a:pt x="144079" y="227479"/>
                  </a:moveTo>
                  <a:cubicBezTo>
                    <a:pt x="133145" y="227479"/>
                    <a:pt x="121708" y="226599"/>
                    <a:pt x="109643" y="224840"/>
                  </a:cubicBezTo>
                  <a:cubicBezTo>
                    <a:pt x="103484" y="223960"/>
                    <a:pt x="99211" y="218179"/>
                    <a:pt x="100217" y="212021"/>
                  </a:cubicBezTo>
                  <a:cubicBezTo>
                    <a:pt x="101096" y="205863"/>
                    <a:pt x="106751" y="201589"/>
                    <a:pt x="113035" y="202595"/>
                  </a:cubicBezTo>
                  <a:cubicBezTo>
                    <a:pt x="228661" y="220315"/>
                    <a:pt x="279686" y="137241"/>
                    <a:pt x="281823" y="133723"/>
                  </a:cubicBezTo>
                  <a:cubicBezTo>
                    <a:pt x="284965" y="128318"/>
                    <a:pt x="292002" y="126685"/>
                    <a:pt x="297281" y="129827"/>
                  </a:cubicBezTo>
                  <a:cubicBezTo>
                    <a:pt x="302686" y="132969"/>
                    <a:pt x="304446" y="139881"/>
                    <a:pt x="301304" y="145285"/>
                  </a:cubicBezTo>
                  <a:cubicBezTo>
                    <a:pt x="300801" y="146165"/>
                    <a:pt x="251282" y="227731"/>
                    <a:pt x="144079" y="227731"/>
                  </a:cubicBezTo>
                  <a:close/>
                  <a:moveTo>
                    <a:pt x="373694" y="226977"/>
                  </a:moveTo>
                  <a:cubicBezTo>
                    <a:pt x="336619" y="226977"/>
                    <a:pt x="312488" y="196059"/>
                    <a:pt x="304446" y="178087"/>
                  </a:cubicBezTo>
                  <a:cubicBezTo>
                    <a:pt x="301931" y="172432"/>
                    <a:pt x="304446" y="165771"/>
                    <a:pt x="310101" y="163131"/>
                  </a:cubicBezTo>
                  <a:cubicBezTo>
                    <a:pt x="315756" y="160618"/>
                    <a:pt x="322417" y="163131"/>
                    <a:pt x="325056" y="168787"/>
                  </a:cubicBezTo>
                  <a:cubicBezTo>
                    <a:pt x="325937" y="170673"/>
                    <a:pt x="344285" y="209507"/>
                    <a:pt x="381110" y="203726"/>
                  </a:cubicBezTo>
                  <a:cubicBezTo>
                    <a:pt x="387268" y="202721"/>
                    <a:pt x="393049" y="206993"/>
                    <a:pt x="394055" y="213151"/>
                  </a:cubicBezTo>
                  <a:cubicBezTo>
                    <a:pt x="395060" y="219310"/>
                    <a:pt x="390788" y="225091"/>
                    <a:pt x="384629" y="226097"/>
                  </a:cubicBezTo>
                  <a:cubicBezTo>
                    <a:pt x="380858" y="226725"/>
                    <a:pt x="377213" y="226977"/>
                    <a:pt x="373820" y="226977"/>
                  </a:cubicBezTo>
                  <a:close/>
                  <a:moveTo>
                    <a:pt x="904940" y="207622"/>
                  </a:moveTo>
                  <a:cubicBezTo>
                    <a:pt x="898656" y="207622"/>
                    <a:pt x="893630" y="202595"/>
                    <a:pt x="893630" y="196311"/>
                  </a:cubicBezTo>
                  <a:cubicBezTo>
                    <a:pt x="893630" y="100543"/>
                    <a:pt x="814577" y="22622"/>
                    <a:pt x="717302" y="22622"/>
                  </a:cubicBezTo>
                  <a:cubicBezTo>
                    <a:pt x="620026" y="22622"/>
                    <a:pt x="540974" y="100543"/>
                    <a:pt x="540974" y="196311"/>
                  </a:cubicBezTo>
                  <a:cubicBezTo>
                    <a:pt x="540974" y="202595"/>
                    <a:pt x="535946" y="207622"/>
                    <a:pt x="529662" y="207622"/>
                  </a:cubicBezTo>
                  <a:cubicBezTo>
                    <a:pt x="523378" y="207622"/>
                    <a:pt x="518351" y="202595"/>
                    <a:pt x="518351" y="196311"/>
                  </a:cubicBezTo>
                  <a:cubicBezTo>
                    <a:pt x="518351" y="88101"/>
                    <a:pt x="607584" y="0"/>
                    <a:pt x="717302" y="0"/>
                  </a:cubicBezTo>
                  <a:cubicBezTo>
                    <a:pt x="827020" y="0"/>
                    <a:pt x="916251" y="88101"/>
                    <a:pt x="916251" y="196311"/>
                  </a:cubicBezTo>
                  <a:cubicBezTo>
                    <a:pt x="916251" y="202595"/>
                    <a:pt x="911224" y="207622"/>
                    <a:pt x="904940" y="207622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883E52-B62C-F88A-749F-972DAD6A2E73}"/>
                </a:ext>
              </a:extLst>
            </p:cNvPr>
            <p:cNvSpPr/>
            <p:nvPr/>
          </p:nvSpPr>
          <p:spPr>
            <a:xfrm>
              <a:off x="12004123" y="6679771"/>
              <a:ext cx="332546" cy="384955"/>
            </a:xfrm>
            <a:custGeom>
              <a:avLst/>
              <a:gdLst>
                <a:gd name="connsiteX0" fmla="*/ 122411 w 332546"/>
                <a:gd name="connsiteY0" fmla="*/ 193546 h 384955"/>
                <a:gd name="connsiteX1" fmla="*/ 206365 w 332546"/>
                <a:gd name="connsiteY1" fmla="*/ 193546 h 384955"/>
                <a:gd name="connsiteX2" fmla="*/ 181229 w 332546"/>
                <a:gd name="connsiteY2" fmla="*/ 112231 h 384955"/>
                <a:gd name="connsiteX3" fmla="*/ 171049 w 332546"/>
                <a:gd name="connsiteY3" fmla="*/ 103182 h 384955"/>
                <a:gd name="connsiteX4" fmla="*/ 157727 w 332546"/>
                <a:gd name="connsiteY4" fmla="*/ 103182 h 384955"/>
                <a:gd name="connsiteX5" fmla="*/ 147547 w 332546"/>
                <a:gd name="connsiteY5" fmla="*/ 112231 h 384955"/>
                <a:gd name="connsiteX6" fmla="*/ 122411 w 332546"/>
                <a:gd name="connsiteY6" fmla="*/ 193546 h 384955"/>
                <a:gd name="connsiteX7" fmla="*/ 97778 w 332546"/>
                <a:gd name="connsiteY7" fmla="*/ 384955 h 384955"/>
                <a:gd name="connsiteX8" fmla="*/ 19229 w 332546"/>
                <a:gd name="connsiteY8" fmla="*/ 384955 h 384955"/>
                <a:gd name="connsiteX9" fmla="*/ 0 w 332546"/>
                <a:gd name="connsiteY9" fmla="*/ 365726 h 384955"/>
                <a:gd name="connsiteX10" fmla="*/ 0 w 332546"/>
                <a:gd name="connsiteY10" fmla="*/ 224589 h 384955"/>
                <a:gd name="connsiteX11" fmla="*/ 20862 w 332546"/>
                <a:gd name="connsiteY11" fmla="*/ 139001 h 384955"/>
                <a:gd name="connsiteX12" fmla="*/ 67364 w 332546"/>
                <a:gd name="connsiteY12" fmla="*/ 17595 h 384955"/>
                <a:gd name="connsiteX13" fmla="*/ 94636 w 332546"/>
                <a:gd name="connsiteY13" fmla="*/ 0 h 384955"/>
                <a:gd name="connsiteX14" fmla="*/ 238413 w 332546"/>
                <a:gd name="connsiteY14" fmla="*/ 0 h 384955"/>
                <a:gd name="connsiteX15" fmla="*/ 265183 w 332546"/>
                <a:gd name="connsiteY15" fmla="*/ 17595 h 384955"/>
                <a:gd name="connsiteX16" fmla="*/ 311684 w 332546"/>
                <a:gd name="connsiteY16" fmla="*/ 139001 h 384955"/>
                <a:gd name="connsiteX17" fmla="*/ 332547 w 332546"/>
                <a:gd name="connsiteY17" fmla="*/ 224589 h 384955"/>
                <a:gd name="connsiteX18" fmla="*/ 332547 w 332546"/>
                <a:gd name="connsiteY18" fmla="*/ 365726 h 384955"/>
                <a:gd name="connsiteX19" fmla="*/ 313318 w 332546"/>
                <a:gd name="connsiteY19" fmla="*/ 384955 h 384955"/>
                <a:gd name="connsiteX20" fmla="*/ 232632 w 332546"/>
                <a:gd name="connsiteY20" fmla="*/ 384955 h 384955"/>
                <a:gd name="connsiteX21" fmla="*/ 211769 w 332546"/>
                <a:gd name="connsiteY21" fmla="*/ 365726 h 384955"/>
                <a:gd name="connsiteX22" fmla="*/ 211769 w 332546"/>
                <a:gd name="connsiteY22" fmla="*/ 290821 h 384955"/>
                <a:gd name="connsiteX23" fmla="*/ 117133 w 332546"/>
                <a:gd name="connsiteY23" fmla="*/ 290821 h 384955"/>
                <a:gd name="connsiteX24" fmla="*/ 117133 w 332546"/>
                <a:gd name="connsiteY24" fmla="*/ 365726 h 384955"/>
                <a:gd name="connsiteX25" fmla="*/ 97904 w 332546"/>
                <a:gd name="connsiteY25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2546" h="384955">
                  <a:moveTo>
                    <a:pt x="122411" y="193546"/>
                  </a:moveTo>
                  <a:lnTo>
                    <a:pt x="206365" y="193546"/>
                  </a:lnTo>
                  <a:lnTo>
                    <a:pt x="181229" y="112231"/>
                  </a:lnTo>
                  <a:cubicBezTo>
                    <a:pt x="178590" y="105822"/>
                    <a:pt x="175323" y="103182"/>
                    <a:pt x="171049" y="103182"/>
                  </a:cubicBezTo>
                  <a:lnTo>
                    <a:pt x="157727" y="103182"/>
                  </a:lnTo>
                  <a:cubicBezTo>
                    <a:pt x="153454" y="103182"/>
                    <a:pt x="150187" y="105822"/>
                    <a:pt x="147547" y="112231"/>
                  </a:cubicBezTo>
                  <a:lnTo>
                    <a:pt x="122411" y="193546"/>
                  </a:lnTo>
                  <a:close/>
                  <a:moveTo>
                    <a:pt x="97778" y="384955"/>
                  </a:moveTo>
                  <a:lnTo>
                    <a:pt x="19229" y="384955"/>
                  </a:lnTo>
                  <a:cubicBezTo>
                    <a:pt x="5907" y="384955"/>
                    <a:pt x="0" y="379048"/>
                    <a:pt x="0" y="365726"/>
                  </a:cubicBezTo>
                  <a:lnTo>
                    <a:pt x="0" y="224589"/>
                  </a:lnTo>
                  <a:cubicBezTo>
                    <a:pt x="0" y="203223"/>
                    <a:pt x="6410" y="176453"/>
                    <a:pt x="20862" y="139001"/>
                  </a:cubicBezTo>
                  <a:lnTo>
                    <a:pt x="67364" y="17595"/>
                  </a:lnTo>
                  <a:cubicBezTo>
                    <a:pt x="71637" y="5278"/>
                    <a:pt x="80183" y="0"/>
                    <a:pt x="94636" y="0"/>
                  </a:cubicBezTo>
                  <a:lnTo>
                    <a:pt x="238413" y="0"/>
                  </a:lnTo>
                  <a:cubicBezTo>
                    <a:pt x="252363" y="0"/>
                    <a:pt x="260910" y="5404"/>
                    <a:pt x="265183" y="17595"/>
                  </a:cubicBezTo>
                  <a:lnTo>
                    <a:pt x="311684" y="139001"/>
                  </a:lnTo>
                  <a:cubicBezTo>
                    <a:pt x="326138" y="176453"/>
                    <a:pt x="332547" y="203097"/>
                    <a:pt x="332547" y="224589"/>
                  </a:cubicBezTo>
                  <a:lnTo>
                    <a:pt x="332547" y="365726"/>
                  </a:lnTo>
                  <a:cubicBezTo>
                    <a:pt x="332547" y="379048"/>
                    <a:pt x="326640" y="384955"/>
                    <a:pt x="313318" y="384955"/>
                  </a:cubicBezTo>
                  <a:lnTo>
                    <a:pt x="232632" y="384955"/>
                  </a:lnTo>
                  <a:cubicBezTo>
                    <a:pt x="218179" y="384955"/>
                    <a:pt x="211769" y="379048"/>
                    <a:pt x="211769" y="365726"/>
                  </a:cubicBezTo>
                  <a:lnTo>
                    <a:pt x="211769" y="290821"/>
                  </a:lnTo>
                  <a:lnTo>
                    <a:pt x="117133" y="290821"/>
                  </a:lnTo>
                  <a:lnTo>
                    <a:pt x="117133" y="365726"/>
                  </a:lnTo>
                  <a:cubicBezTo>
                    <a:pt x="117133" y="379048"/>
                    <a:pt x="111226" y="384955"/>
                    <a:pt x="97904" y="384955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6F9230D-4466-18C7-05FE-6532DFC2A992}"/>
                </a:ext>
              </a:extLst>
            </p:cNvPr>
            <p:cNvSpPr/>
            <p:nvPr/>
          </p:nvSpPr>
          <p:spPr>
            <a:xfrm>
              <a:off x="12394483" y="6679896"/>
              <a:ext cx="276870" cy="384830"/>
            </a:xfrm>
            <a:custGeom>
              <a:avLst/>
              <a:gdLst>
                <a:gd name="connsiteX0" fmla="*/ 19229 w 276870"/>
                <a:gd name="connsiteY0" fmla="*/ 384830 h 384830"/>
                <a:gd name="connsiteX1" fmla="*/ 0 w 276870"/>
                <a:gd name="connsiteY1" fmla="*/ 365601 h 384830"/>
                <a:gd name="connsiteX2" fmla="*/ 0 w 276870"/>
                <a:gd name="connsiteY2" fmla="*/ 19229 h 384830"/>
                <a:gd name="connsiteX3" fmla="*/ 19229 w 276870"/>
                <a:gd name="connsiteY3" fmla="*/ 0 h 384830"/>
                <a:gd name="connsiteX4" fmla="*/ 257642 w 276870"/>
                <a:gd name="connsiteY4" fmla="*/ 0 h 384830"/>
                <a:gd name="connsiteX5" fmla="*/ 276871 w 276870"/>
                <a:gd name="connsiteY5" fmla="*/ 19229 h 384830"/>
                <a:gd name="connsiteX6" fmla="*/ 276871 w 276870"/>
                <a:gd name="connsiteY6" fmla="*/ 82823 h 384830"/>
                <a:gd name="connsiteX7" fmla="*/ 257642 w 276870"/>
                <a:gd name="connsiteY7" fmla="*/ 102052 h 384830"/>
                <a:gd name="connsiteX8" fmla="*/ 121280 w 276870"/>
                <a:gd name="connsiteY8" fmla="*/ 102052 h 384830"/>
                <a:gd name="connsiteX9" fmla="*/ 121280 w 276870"/>
                <a:gd name="connsiteY9" fmla="*/ 157602 h 384830"/>
                <a:gd name="connsiteX10" fmla="*/ 214283 w 276870"/>
                <a:gd name="connsiteY10" fmla="*/ 157602 h 384830"/>
                <a:gd name="connsiteX11" fmla="*/ 233512 w 276870"/>
                <a:gd name="connsiteY11" fmla="*/ 176831 h 384830"/>
                <a:gd name="connsiteX12" fmla="*/ 233512 w 276870"/>
                <a:gd name="connsiteY12" fmla="*/ 240928 h 384830"/>
                <a:gd name="connsiteX13" fmla="*/ 214283 w 276870"/>
                <a:gd name="connsiteY13" fmla="*/ 260156 h 384830"/>
                <a:gd name="connsiteX14" fmla="*/ 121280 w 276870"/>
                <a:gd name="connsiteY14" fmla="*/ 260156 h 384830"/>
                <a:gd name="connsiteX15" fmla="*/ 121280 w 276870"/>
                <a:gd name="connsiteY15" fmla="*/ 365475 h 384830"/>
                <a:gd name="connsiteX16" fmla="*/ 102051 w 276870"/>
                <a:gd name="connsiteY16" fmla="*/ 384705 h 384830"/>
                <a:gd name="connsiteX17" fmla="*/ 19229 w 276870"/>
                <a:gd name="connsiteY17" fmla="*/ 384705 h 38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6870" h="384830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257642" y="0"/>
                  </a:lnTo>
                  <a:cubicBezTo>
                    <a:pt x="270964" y="0"/>
                    <a:pt x="276871" y="5907"/>
                    <a:pt x="276871" y="19229"/>
                  </a:cubicBezTo>
                  <a:lnTo>
                    <a:pt x="276871" y="82823"/>
                  </a:lnTo>
                  <a:cubicBezTo>
                    <a:pt x="276871" y="96145"/>
                    <a:pt x="270964" y="102052"/>
                    <a:pt x="257642" y="102052"/>
                  </a:cubicBezTo>
                  <a:lnTo>
                    <a:pt x="121280" y="102052"/>
                  </a:lnTo>
                  <a:lnTo>
                    <a:pt x="121280" y="157602"/>
                  </a:lnTo>
                  <a:lnTo>
                    <a:pt x="214283" y="157602"/>
                  </a:lnTo>
                  <a:cubicBezTo>
                    <a:pt x="227605" y="157602"/>
                    <a:pt x="233512" y="163509"/>
                    <a:pt x="233512" y="176831"/>
                  </a:cubicBezTo>
                  <a:lnTo>
                    <a:pt x="233512" y="240928"/>
                  </a:lnTo>
                  <a:cubicBezTo>
                    <a:pt x="233512" y="254250"/>
                    <a:pt x="227605" y="260156"/>
                    <a:pt x="214283" y="260156"/>
                  </a:cubicBezTo>
                  <a:lnTo>
                    <a:pt x="121280" y="260156"/>
                  </a:lnTo>
                  <a:lnTo>
                    <a:pt x="121280" y="365475"/>
                  </a:lnTo>
                  <a:cubicBezTo>
                    <a:pt x="121280" y="378797"/>
                    <a:pt x="115373" y="384705"/>
                    <a:pt x="102051" y="384705"/>
                  </a:cubicBezTo>
                  <a:lnTo>
                    <a:pt x="19229" y="38470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485F4AC-75DE-A450-46B8-4B0CE04505FE}"/>
                </a:ext>
              </a:extLst>
            </p:cNvPr>
            <p:cNvSpPr/>
            <p:nvPr/>
          </p:nvSpPr>
          <p:spPr>
            <a:xfrm>
              <a:off x="12723636" y="6679896"/>
              <a:ext cx="286547" cy="384955"/>
            </a:xfrm>
            <a:custGeom>
              <a:avLst/>
              <a:gdLst>
                <a:gd name="connsiteX0" fmla="*/ 19229 w 286547"/>
                <a:gd name="connsiteY0" fmla="*/ 384830 h 384955"/>
                <a:gd name="connsiteX1" fmla="*/ 0 w 286547"/>
                <a:gd name="connsiteY1" fmla="*/ 365601 h 384955"/>
                <a:gd name="connsiteX2" fmla="*/ 0 w 286547"/>
                <a:gd name="connsiteY2" fmla="*/ 19229 h 384955"/>
                <a:gd name="connsiteX3" fmla="*/ 19229 w 286547"/>
                <a:gd name="connsiteY3" fmla="*/ 0 h 384955"/>
                <a:gd name="connsiteX4" fmla="*/ 267320 w 286547"/>
                <a:gd name="connsiteY4" fmla="*/ 0 h 384955"/>
                <a:gd name="connsiteX5" fmla="*/ 286548 w 286547"/>
                <a:gd name="connsiteY5" fmla="*/ 19229 h 384955"/>
                <a:gd name="connsiteX6" fmla="*/ 286548 w 286547"/>
                <a:gd name="connsiteY6" fmla="*/ 81817 h 384955"/>
                <a:gd name="connsiteX7" fmla="*/ 267320 w 286547"/>
                <a:gd name="connsiteY7" fmla="*/ 101047 h 384955"/>
                <a:gd name="connsiteX8" fmla="*/ 119772 w 286547"/>
                <a:gd name="connsiteY8" fmla="*/ 101047 h 384955"/>
                <a:gd name="connsiteX9" fmla="*/ 119772 w 286547"/>
                <a:gd name="connsiteY9" fmla="*/ 142269 h 384955"/>
                <a:gd name="connsiteX10" fmla="*/ 223960 w 286547"/>
                <a:gd name="connsiteY10" fmla="*/ 142269 h 384955"/>
                <a:gd name="connsiteX11" fmla="*/ 243189 w 286547"/>
                <a:gd name="connsiteY11" fmla="*/ 161498 h 384955"/>
                <a:gd name="connsiteX12" fmla="*/ 243189 w 286547"/>
                <a:gd name="connsiteY12" fmla="*/ 218682 h 384955"/>
                <a:gd name="connsiteX13" fmla="*/ 223960 w 286547"/>
                <a:gd name="connsiteY13" fmla="*/ 237911 h 384955"/>
                <a:gd name="connsiteX14" fmla="*/ 119772 w 286547"/>
                <a:gd name="connsiteY14" fmla="*/ 237911 h 384955"/>
                <a:gd name="connsiteX15" fmla="*/ 119772 w 286547"/>
                <a:gd name="connsiteY15" fmla="*/ 283910 h 384955"/>
                <a:gd name="connsiteX16" fmla="*/ 267320 w 286547"/>
                <a:gd name="connsiteY16" fmla="*/ 283910 h 384955"/>
                <a:gd name="connsiteX17" fmla="*/ 286548 w 286547"/>
                <a:gd name="connsiteY17" fmla="*/ 303139 h 384955"/>
                <a:gd name="connsiteX18" fmla="*/ 286548 w 286547"/>
                <a:gd name="connsiteY18" fmla="*/ 365727 h 384955"/>
                <a:gd name="connsiteX19" fmla="*/ 267320 w 286547"/>
                <a:gd name="connsiteY19" fmla="*/ 384955 h 384955"/>
                <a:gd name="connsiteX20" fmla="*/ 19229 w 286547"/>
                <a:gd name="connsiteY20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547" h="384955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267320" y="0"/>
                  </a:lnTo>
                  <a:cubicBezTo>
                    <a:pt x="280641" y="0"/>
                    <a:pt x="286548" y="5907"/>
                    <a:pt x="286548" y="19229"/>
                  </a:cubicBezTo>
                  <a:lnTo>
                    <a:pt x="286548" y="81817"/>
                  </a:lnTo>
                  <a:cubicBezTo>
                    <a:pt x="286548" y="95139"/>
                    <a:pt x="280641" y="101047"/>
                    <a:pt x="267320" y="101047"/>
                  </a:cubicBezTo>
                  <a:lnTo>
                    <a:pt x="119772" y="101047"/>
                  </a:lnTo>
                  <a:lnTo>
                    <a:pt x="119772" y="142269"/>
                  </a:lnTo>
                  <a:lnTo>
                    <a:pt x="223960" y="142269"/>
                  </a:lnTo>
                  <a:cubicBezTo>
                    <a:pt x="237282" y="142269"/>
                    <a:pt x="243189" y="148176"/>
                    <a:pt x="243189" y="161498"/>
                  </a:cubicBezTo>
                  <a:lnTo>
                    <a:pt x="243189" y="218682"/>
                  </a:lnTo>
                  <a:cubicBezTo>
                    <a:pt x="243189" y="232004"/>
                    <a:pt x="237282" y="237911"/>
                    <a:pt x="223960" y="237911"/>
                  </a:cubicBezTo>
                  <a:lnTo>
                    <a:pt x="119772" y="237911"/>
                  </a:lnTo>
                  <a:lnTo>
                    <a:pt x="119772" y="283910"/>
                  </a:lnTo>
                  <a:lnTo>
                    <a:pt x="267320" y="283910"/>
                  </a:lnTo>
                  <a:cubicBezTo>
                    <a:pt x="280641" y="283910"/>
                    <a:pt x="286548" y="289816"/>
                    <a:pt x="286548" y="303139"/>
                  </a:cubicBezTo>
                  <a:lnTo>
                    <a:pt x="286548" y="365727"/>
                  </a:lnTo>
                  <a:cubicBezTo>
                    <a:pt x="286548" y="379049"/>
                    <a:pt x="280641" y="384955"/>
                    <a:pt x="267320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26CE63D-4107-93B9-9C06-85F4410C3EB0}"/>
                </a:ext>
              </a:extLst>
            </p:cNvPr>
            <p:cNvSpPr/>
            <p:nvPr/>
          </p:nvSpPr>
          <p:spPr>
            <a:xfrm>
              <a:off x="11654483" y="7182864"/>
              <a:ext cx="298990" cy="384955"/>
            </a:xfrm>
            <a:custGeom>
              <a:avLst/>
              <a:gdLst>
                <a:gd name="connsiteX0" fmla="*/ 19229 w 298990"/>
                <a:gd name="connsiteY0" fmla="*/ 384955 h 384955"/>
                <a:gd name="connsiteX1" fmla="*/ 0 w 298990"/>
                <a:gd name="connsiteY1" fmla="*/ 365727 h 384955"/>
                <a:gd name="connsiteX2" fmla="*/ 0 w 298990"/>
                <a:gd name="connsiteY2" fmla="*/ 303138 h 384955"/>
                <a:gd name="connsiteX3" fmla="*/ 19229 w 298990"/>
                <a:gd name="connsiteY3" fmla="*/ 283910 h 384955"/>
                <a:gd name="connsiteX4" fmla="*/ 163006 w 298990"/>
                <a:gd name="connsiteY4" fmla="*/ 283910 h 384955"/>
                <a:gd name="connsiteX5" fmla="*/ 176957 w 298990"/>
                <a:gd name="connsiteY5" fmla="*/ 268451 h 384955"/>
                <a:gd name="connsiteX6" fmla="*/ 163006 w 298990"/>
                <a:gd name="connsiteY6" fmla="*/ 250228 h 384955"/>
                <a:gd name="connsiteX7" fmla="*/ 82822 w 298990"/>
                <a:gd name="connsiteY7" fmla="*/ 239042 h 384955"/>
                <a:gd name="connsiteX8" fmla="*/ 0 w 298990"/>
                <a:gd name="connsiteY8" fmla="*/ 150313 h 384955"/>
                <a:gd name="connsiteX9" fmla="*/ 0 w 298990"/>
                <a:gd name="connsiteY9" fmla="*/ 94134 h 384955"/>
                <a:gd name="connsiteX10" fmla="*/ 110723 w 298990"/>
                <a:gd name="connsiteY10" fmla="*/ 0 h 384955"/>
                <a:gd name="connsiteX11" fmla="*/ 260407 w 298990"/>
                <a:gd name="connsiteY11" fmla="*/ 0 h 384955"/>
                <a:gd name="connsiteX12" fmla="*/ 279636 w 298990"/>
                <a:gd name="connsiteY12" fmla="*/ 19229 h 384955"/>
                <a:gd name="connsiteX13" fmla="*/ 279636 w 298990"/>
                <a:gd name="connsiteY13" fmla="*/ 82823 h 384955"/>
                <a:gd name="connsiteX14" fmla="*/ 260407 w 298990"/>
                <a:gd name="connsiteY14" fmla="*/ 102051 h 384955"/>
                <a:gd name="connsiteX15" fmla="*/ 135859 w 298990"/>
                <a:gd name="connsiteY15" fmla="*/ 102051 h 384955"/>
                <a:gd name="connsiteX16" fmla="*/ 121406 w 298990"/>
                <a:gd name="connsiteY16" fmla="*/ 118139 h 384955"/>
                <a:gd name="connsiteX17" fmla="*/ 135859 w 298990"/>
                <a:gd name="connsiteY17" fmla="*/ 135231 h 384955"/>
                <a:gd name="connsiteX18" fmla="*/ 215539 w 298990"/>
                <a:gd name="connsiteY18" fmla="*/ 145913 h 384955"/>
                <a:gd name="connsiteX19" fmla="*/ 298991 w 298990"/>
                <a:gd name="connsiteY19" fmla="*/ 234643 h 384955"/>
                <a:gd name="connsiteX20" fmla="*/ 298991 w 298990"/>
                <a:gd name="connsiteY20" fmla="*/ 290822 h 384955"/>
                <a:gd name="connsiteX21" fmla="*/ 188267 w 298990"/>
                <a:gd name="connsiteY21" fmla="*/ 384955 h 384955"/>
                <a:gd name="connsiteX22" fmla="*/ 19354 w 298990"/>
                <a:gd name="connsiteY22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8990" h="384955">
                  <a:moveTo>
                    <a:pt x="19229" y="384955"/>
                  </a:moveTo>
                  <a:cubicBezTo>
                    <a:pt x="5907" y="384955"/>
                    <a:pt x="0" y="379049"/>
                    <a:pt x="0" y="365727"/>
                  </a:cubicBezTo>
                  <a:lnTo>
                    <a:pt x="0" y="303138"/>
                  </a:lnTo>
                  <a:cubicBezTo>
                    <a:pt x="0" y="289816"/>
                    <a:pt x="5907" y="283910"/>
                    <a:pt x="19229" y="283910"/>
                  </a:cubicBezTo>
                  <a:lnTo>
                    <a:pt x="163006" y="283910"/>
                  </a:lnTo>
                  <a:cubicBezTo>
                    <a:pt x="172055" y="283910"/>
                    <a:pt x="176957" y="276997"/>
                    <a:pt x="176957" y="268451"/>
                  </a:cubicBezTo>
                  <a:cubicBezTo>
                    <a:pt x="176957" y="256134"/>
                    <a:pt x="172181" y="251358"/>
                    <a:pt x="163006" y="250228"/>
                  </a:cubicBezTo>
                  <a:lnTo>
                    <a:pt x="82822" y="239042"/>
                  </a:lnTo>
                  <a:cubicBezTo>
                    <a:pt x="32550" y="231501"/>
                    <a:pt x="0" y="210136"/>
                    <a:pt x="0" y="150313"/>
                  </a:cubicBezTo>
                  <a:lnTo>
                    <a:pt x="0" y="94134"/>
                  </a:lnTo>
                  <a:cubicBezTo>
                    <a:pt x="0" y="33179"/>
                    <a:pt x="41222" y="0"/>
                    <a:pt x="110723" y="0"/>
                  </a:cubicBezTo>
                  <a:lnTo>
                    <a:pt x="260407" y="0"/>
                  </a:lnTo>
                  <a:cubicBezTo>
                    <a:pt x="273729" y="0"/>
                    <a:pt x="279636" y="5907"/>
                    <a:pt x="279636" y="19229"/>
                  </a:cubicBezTo>
                  <a:lnTo>
                    <a:pt x="279636" y="82823"/>
                  </a:lnTo>
                  <a:cubicBezTo>
                    <a:pt x="279636" y="96145"/>
                    <a:pt x="273729" y="102051"/>
                    <a:pt x="260407" y="102051"/>
                  </a:cubicBezTo>
                  <a:lnTo>
                    <a:pt x="135859" y="102051"/>
                  </a:lnTo>
                  <a:cubicBezTo>
                    <a:pt x="126810" y="102051"/>
                    <a:pt x="121406" y="108461"/>
                    <a:pt x="121406" y="118139"/>
                  </a:cubicBezTo>
                  <a:cubicBezTo>
                    <a:pt x="121406" y="127816"/>
                    <a:pt x="126810" y="134225"/>
                    <a:pt x="135859" y="135231"/>
                  </a:cubicBezTo>
                  <a:lnTo>
                    <a:pt x="215539" y="145913"/>
                  </a:lnTo>
                  <a:cubicBezTo>
                    <a:pt x="265811" y="153455"/>
                    <a:pt x="298991" y="174820"/>
                    <a:pt x="298991" y="234643"/>
                  </a:cubicBezTo>
                  <a:lnTo>
                    <a:pt x="298991" y="290822"/>
                  </a:lnTo>
                  <a:cubicBezTo>
                    <a:pt x="298991" y="351776"/>
                    <a:pt x="257265" y="384955"/>
                    <a:pt x="188267" y="384955"/>
                  </a:cubicBezTo>
                  <a:lnTo>
                    <a:pt x="19354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C08C5F0-AF4C-2590-F51F-4A275A4C77EB}"/>
                </a:ext>
              </a:extLst>
            </p:cNvPr>
            <p:cNvSpPr/>
            <p:nvPr/>
          </p:nvSpPr>
          <p:spPr>
            <a:xfrm>
              <a:off x="12005003" y="7174821"/>
              <a:ext cx="332044" cy="401042"/>
            </a:xfrm>
            <a:custGeom>
              <a:avLst/>
              <a:gdLst>
                <a:gd name="connsiteX0" fmla="*/ 166273 w 332044"/>
                <a:gd name="connsiteY0" fmla="*/ 297860 h 401042"/>
                <a:gd name="connsiteX1" fmla="*/ 211141 w 332044"/>
                <a:gd name="connsiteY1" fmla="*/ 272724 h 401042"/>
                <a:gd name="connsiteX2" fmla="*/ 211141 w 332044"/>
                <a:gd name="connsiteY2" fmla="*/ 128947 h 401042"/>
                <a:gd name="connsiteX3" fmla="*/ 166273 w 332044"/>
                <a:gd name="connsiteY3" fmla="*/ 104314 h 401042"/>
                <a:gd name="connsiteX4" fmla="*/ 121406 w 332044"/>
                <a:gd name="connsiteY4" fmla="*/ 128947 h 401042"/>
                <a:gd name="connsiteX5" fmla="*/ 121406 w 332044"/>
                <a:gd name="connsiteY5" fmla="*/ 272724 h 401042"/>
                <a:gd name="connsiteX6" fmla="*/ 166273 w 332044"/>
                <a:gd name="connsiteY6" fmla="*/ 297860 h 401042"/>
                <a:gd name="connsiteX7" fmla="*/ 166273 w 332044"/>
                <a:gd name="connsiteY7" fmla="*/ 401043 h 401042"/>
                <a:gd name="connsiteX8" fmla="*/ 0 w 332044"/>
                <a:gd name="connsiteY8" fmla="*/ 291953 h 401042"/>
                <a:gd name="connsiteX9" fmla="*/ 0 w 332044"/>
                <a:gd name="connsiteY9" fmla="*/ 109593 h 401042"/>
                <a:gd name="connsiteX10" fmla="*/ 166273 w 332044"/>
                <a:gd name="connsiteY10" fmla="*/ 0 h 401042"/>
                <a:gd name="connsiteX11" fmla="*/ 332044 w 332044"/>
                <a:gd name="connsiteY11" fmla="*/ 109593 h 401042"/>
                <a:gd name="connsiteX12" fmla="*/ 332044 w 332044"/>
                <a:gd name="connsiteY12" fmla="*/ 291953 h 401042"/>
                <a:gd name="connsiteX13" fmla="*/ 166273 w 332044"/>
                <a:gd name="connsiteY13" fmla="*/ 401043 h 40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044" h="401042">
                  <a:moveTo>
                    <a:pt x="166273" y="297860"/>
                  </a:moveTo>
                  <a:cubicBezTo>
                    <a:pt x="205359" y="297860"/>
                    <a:pt x="211141" y="287177"/>
                    <a:pt x="211141" y="272724"/>
                  </a:cubicBezTo>
                  <a:lnTo>
                    <a:pt x="211141" y="128947"/>
                  </a:lnTo>
                  <a:cubicBezTo>
                    <a:pt x="211141" y="114997"/>
                    <a:pt x="205234" y="104314"/>
                    <a:pt x="166273" y="104314"/>
                  </a:cubicBezTo>
                  <a:cubicBezTo>
                    <a:pt x="127313" y="104314"/>
                    <a:pt x="121406" y="114997"/>
                    <a:pt x="121406" y="128947"/>
                  </a:cubicBezTo>
                  <a:lnTo>
                    <a:pt x="121406" y="272724"/>
                  </a:lnTo>
                  <a:cubicBezTo>
                    <a:pt x="121406" y="287177"/>
                    <a:pt x="127816" y="297860"/>
                    <a:pt x="166273" y="297860"/>
                  </a:cubicBezTo>
                  <a:moveTo>
                    <a:pt x="166273" y="401043"/>
                  </a:moveTo>
                  <a:cubicBezTo>
                    <a:pt x="32676" y="401043"/>
                    <a:pt x="0" y="357181"/>
                    <a:pt x="0" y="291953"/>
                  </a:cubicBezTo>
                  <a:lnTo>
                    <a:pt x="0" y="109593"/>
                  </a:lnTo>
                  <a:cubicBezTo>
                    <a:pt x="0" y="44365"/>
                    <a:pt x="32676" y="0"/>
                    <a:pt x="166273" y="0"/>
                  </a:cubicBezTo>
                  <a:cubicBezTo>
                    <a:pt x="299870" y="0"/>
                    <a:pt x="332044" y="44365"/>
                    <a:pt x="332044" y="109593"/>
                  </a:cubicBezTo>
                  <a:lnTo>
                    <a:pt x="332044" y="291953"/>
                  </a:lnTo>
                  <a:cubicBezTo>
                    <a:pt x="332044" y="357181"/>
                    <a:pt x="299996" y="401043"/>
                    <a:pt x="166273" y="401043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9BA708-A46A-E600-2298-0DF018F42CF5}"/>
                </a:ext>
              </a:extLst>
            </p:cNvPr>
            <p:cNvSpPr/>
            <p:nvPr/>
          </p:nvSpPr>
          <p:spPr>
            <a:xfrm>
              <a:off x="12395237" y="7182864"/>
              <a:ext cx="330410" cy="392999"/>
            </a:xfrm>
            <a:custGeom>
              <a:avLst/>
              <a:gdLst>
                <a:gd name="connsiteX0" fmla="*/ 165143 w 330410"/>
                <a:gd name="connsiteY0" fmla="*/ 392999 h 392999"/>
                <a:gd name="connsiteX1" fmla="*/ 0 w 330410"/>
                <a:gd name="connsiteY1" fmla="*/ 283910 h 392999"/>
                <a:gd name="connsiteX2" fmla="*/ 0 w 330410"/>
                <a:gd name="connsiteY2" fmla="*/ 19229 h 392999"/>
                <a:gd name="connsiteX3" fmla="*/ 19229 w 330410"/>
                <a:gd name="connsiteY3" fmla="*/ 0 h 392999"/>
                <a:gd name="connsiteX4" fmla="*/ 103182 w 330410"/>
                <a:gd name="connsiteY4" fmla="*/ 0 h 392999"/>
                <a:gd name="connsiteX5" fmla="*/ 122411 w 330410"/>
                <a:gd name="connsiteY5" fmla="*/ 19229 h 392999"/>
                <a:gd name="connsiteX6" fmla="*/ 122411 w 330410"/>
                <a:gd name="connsiteY6" fmla="*/ 263046 h 392999"/>
                <a:gd name="connsiteX7" fmla="*/ 166273 w 330410"/>
                <a:gd name="connsiteY7" fmla="*/ 288182 h 392999"/>
                <a:gd name="connsiteX8" fmla="*/ 210638 w 330410"/>
                <a:gd name="connsiteY8" fmla="*/ 263046 h 392999"/>
                <a:gd name="connsiteX9" fmla="*/ 210638 w 330410"/>
                <a:gd name="connsiteY9" fmla="*/ 19229 h 392999"/>
                <a:gd name="connsiteX10" fmla="*/ 229867 w 330410"/>
                <a:gd name="connsiteY10" fmla="*/ 0 h 392999"/>
                <a:gd name="connsiteX11" fmla="*/ 311182 w 330410"/>
                <a:gd name="connsiteY11" fmla="*/ 0 h 392999"/>
                <a:gd name="connsiteX12" fmla="*/ 330410 w 330410"/>
                <a:gd name="connsiteY12" fmla="*/ 19229 h 392999"/>
                <a:gd name="connsiteX13" fmla="*/ 330410 w 330410"/>
                <a:gd name="connsiteY13" fmla="*/ 283910 h 392999"/>
                <a:gd name="connsiteX14" fmla="*/ 165268 w 330410"/>
                <a:gd name="connsiteY14" fmla="*/ 392999 h 39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410" h="392999">
                  <a:moveTo>
                    <a:pt x="165143" y="392999"/>
                  </a:moveTo>
                  <a:cubicBezTo>
                    <a:pt x="32550" y="392999"/>
                    <a:pt x="0" y="349137"/>
                    <a:pt x="0" y="283910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103182" y="0"/>
                  </a:lnTo>
                  <a:cubicBezTo>
                    <a:pt x="116505" y="0"/>
                    <a:pt x="122411" y="5907"/>
                    <a:pt x="122411" y="19229"/>
                  </a:cubicBezTo>
                  <a:lnTo>
                    <a:pt x="122411" y="263046"/>
                  </a:lnTo>
                  <a:cubicBezTo>
                    <a:pt x="122411" y="277500"/>
                    <a:pt x="128821" y="288182"/>
                    <a:pt x="166273" y="288182"/>
                  </a:cubicBezTo>
                  <a:cubicBezTo>
                    <a:pt x="203725" y="288182"/>
                    <a:pt x="210638" y="277500"/>
                    <a:pt x="210638" y="263046"/>
                  </a:cubicBezTo>
                  <a:lnTo>
                    <a:pt x="210638" y="19229"/>
                  </a:lnTo>
                  <a:cubicBezTo>
                    <a:pt x="210638" y="5907"/>
                    <a:pt x="216043" y="0"/>
                    <a:pt x="229867" y="0"/>
                  </a:cubicBezTo>
                  <a:lnTo>
                    <a:pt x="311182" y="0"/>
                  </a:lnTo>
                  <a:cubicBezTo>
                    <a:pt x="324504" y="0"/>
                    <a:pt x="330410" y="5907"/>
                    <a:pt x="330410" y="19229"/>
                  </a:cubicBezTo>
                  <a:lnTo>
                    <a:pt x="330410" y="283910"/>
                  </a:lnTo>
                  <a:cubicBezTo>
                    <a:pt x="330410" y="349137"/>
                    <a:pt x="297860" y="392999"/>
                    <a:pt x="165268" y="392999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56F63F-AD94-EFE4-B1AF-4402E81F1F75}"/>
                </a:ext>
              </a:extLst>
            </p:cNvPr>
            <p:cNvSpPr/>
            <p:nvPr/>
          </p:nvSpPr>
          <p:spPr>
            <a:xfrm>
              <a:off x="12787607" y="7182990"/>
              <a:ext cx="329280" cy="384955"/>
            </a:xfrm>
            <a:custGeom>
              <a:avLst/>
              <a:gdLst>
                <a:gd name="connsiteX0" fmla="*/ 19229 w 329280"/>
                <a:gd name="connsiteY0" fmla="*/ 384830 h 384955"/>
                <a:gd name="connsiteX1" fmla="*/ 0 w 329280"/>
                <a:gd name="connsiteY1" fmla="*/ 365601 h 384955"/>
                <a:gd name="connsiteX2" fmla="*/ 0 w 329280"/>
                <a:gd name="connsiteY2" fmla="*/ 19229 h 384955"/>
                <a:gd name="connsiteX3" fmla="*/ 19229 w 329280"/>
                <a:gd name="connsiteY3" fmla="*/ 0 h 384955"/>
                <a:gd name="connsiteX4" fmla="*/ 74779 w 329280"/>
                <a:gd name="connsiteY4" fmla="*/ 0 h 384955"/>
                <a:gd name="connsiteX5" fmla="*/ 106324 w 329280"/>
                <a:gd name="connsiteY5" fmla="*/ 14453 h 384955"/>
                <a:gd name="connsiteX6" fmla="*/ 210009 w 329280"/>
                <a:gd name="connsiteY6" fmla="*/ 133095 h 384955"/>
                <a:gd name="connsiteX7" fmla="*/ 210009 w 329280"/>
                <a:gd name="connsiteY7" fmla="*/ 19229 h 384955"/>
                <a:gd name="connsiteX8" fmla="*/ 229239 w 329280"/>
                <a:gd name="connsiteY8" fmla="*/ 0 h 384955"/>
                <a:gd name="connsiteX9" fmla="*/ 310051 w 329280"/>
                <a:gd name="connsiteY9" fmla="*/ 0 h 384955"/>
                <a:gd name="connsiteX10" fmla="*/ 329280 w 329280"/>
                <a:gd name="connsiteY10" fmla="*/ 19229 h 384955"/>
                <a:gd name="connsiteX11" fmla="*/ 329280 w 329280"/>
                <a:gd name="connsiteY11" fmla="*/ 365601 h 384955"/>
                <a:gd name="connsiteX12" fmla="*/ 310051 w 329280"/>
                <a:gd name="connsiteY12" fmla="*/ 384830 h 384955"/>
                <a:gd name="connsiteX13" fmla="*/ 229239 w 329280"/>
                <a:gd name="connsiteY13" fmla="*/ 384830 h 384955"/>
                <a:gd name="connsiteX14" fmla="*/ 210009 w 329280"/>
                <a:gd name="connsiteY14" fmla="*/ 365601 h 384955"/>
                <a:gd name="connsiteX15" fmla="*/ 210009 w 329280"/>
                <a:gd name="connsiteY15" fmla="*/ 299870 h 384955"/>
                <a:gd name="connsiteX16" fmla="*/ 118642 w 329280"/>
                <a:gd name="connsiteY16" fmla="*/ 189273 h 384955"/>
                <a:gd name="connsiteX17" fmla="*/ 118642 w 329280"/>
                <a:gd name="connsiteY17" fmla="*/ 365726 h 384955"/>
                <a:gd name="connsiteX18" fmla="*/ 99413 w 329280"/>
                <a:gd name="connsiteY18" fmla="*/ 384955 h 384955"/>
                <a:gd name="connsiteX19" fmla="*/ 19229 w 329280"/>
                <a:gd name="connsiteY19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280" h="384955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74779" y="0"/>
                  </a:lnTo>
                  <a:cubicBezTo>
                    <a:pt x="88730" y="0"/>
                    <a:pt x="97276" y="3770"/>
                    <a:pt x="106324" y="14453"/>
                  </a:cubicBezTo>
                  <a:lnTo>
                    <a:pt x="210009" y="133095"/>
                  </a:lnTo>
                  <a:lnTo>
                    <a:pt x="210009" y="19229"/>
                  </a:lnTo>
                  <a:cubicBezTo>
                    <a:pt x="210009" y="5907"/>
                    <a:pt x="215918" y="0"/>
                    <a:pt x="229239" y="0"/>
                  </a:cubicBezTo>
                  <a:lnTo>
                    <a:pt x="310051" y="0"/>
                  </a:lnTo>
                  <a:cubicBezTo>
                    <a:pt x="323372" y="0"/>
                    <a:pt x="329280" y="5907"/>
                    <a:pt x="329280" y="19229"/>
                  </a:cubicBezTo>
                  <a:lnTo>
                    <a:pt x="329280" y="365601"/>
                  </a:lnTo>
                  <a:cubicBezTo>
                    <a:pt x="329280" y="378923"/>
                    <a:pt x="323372" y="384830"/>
                    <a:pt x="310051" y="384830"/>
                  </a:cubicBezTo>
                  <a:lnTo>
                    <a:pt x="229239" y="384830"/>
                  </a:lnTo>
                  <a:cubicBezTo>
                    <a:pt x="215918" y="384830"/>
                    <a:pt x="210009" y="378923"/>
                    <a:pt x="210009" y="365601"/>
                  </a:cubicBezTo>
                  <a:lnTo>
                    <a:pt x="210009" y="299870"/>
                  </a:lnTo>
                  <a:lnTo>
                    <a:pt x="118642" y="189273"/>
                  </a:lnTo>
                  <a:lnTo>
                    <a:pt x="118642" y="365726"/>
                  </a:lnTo>
                  <a:cubicBezTo>
                    <a:pt x="118642" y="379048"/>
                    <a:pt x="112734" y="384955"/>
                    <a:pt x="99413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DE1476-F1EC-EEA1-3B2F-3CF258DDC4CA}"/>
                </a:ext>
              </a:extLst>
            </p:cNvPr>
            <p:cNvSpPr/>
            <p:nvPr/>
          </p:nvSpPr>
          <p:spPr>
            <a:xfrm>
              <a:off x="13180228" y="7182990"/>
              <a:ext cx="330788" cy="384955"/>
            </a:xfrm>
            <a:custGeom>
              <a:avLst/>
              <a:gdLst>
                <a:gd name="connsiteX0" fmla="*/ 121407 w 330788"/>
                <a:gd name="connsiteY0" fmla="*/ 283784 h 384955"/>
                <a:gd name="connsiteX1" fmla="*/ 184999 w 330788"/>
                <a:gd name="connsiteY1" fmla="*/ 283784 h 384955"/>
                <a:gd name="connsiteX2" fmla="*/ 210135 w 330788"/>
                <a:gd name="connsiteY2" fmla="*/ 257642 h 384955"/>
                <a:gd name="connsiteX3" fmla="*/ 210135 w 330788"/>
                <a:gd name="connsiteY3" fmla="*/ 127690 h 384955"/>
                <a:gd name="connsiteX4" fmla="*/ 184999 w 330788"/>
                <a:gd name="connsiteY4" fmla="*/ 102051 h 384955"/>
                <a:gd name="connsiteX5" fmla="*/ 121407 w 330788"/>
                <a:gd name="connsiteY5" fmla="*/ 102051 h 384955"/>
                <a:gd name="connsiteX6" fmla="*/ 121407 w 330788"/>
                <a:gd name="connsiteY6" fmla="*/ 283784 h 384955"/>
                <a:gd name="connsiteX7" fmla="*/ 19229 w 330788"/>
                <a:gd name="connsiteY7" fmla="*/ 384830 h 384955"/>
                <a:gd name="connsiteX8" fmla="*/ 0 w 330788"/>
                <a:gd name="connsiteY8" fmla="*/ 365601 h 384955"/>
                <a:gd name="connsiteX9" fmla="*/ 0 w 330788"/>
                <a:gd name="connsiteY9" fmla="*/ 19229 h 384955"/>
                <a:gd name="connsiteX10" fmla="*/ 19229 w 330788"/>
                <a:gd name="connsiteY10" fmla="*/ 0 h 384955"/>
                <a:gd name="connsiteX11" fmla="*/ 199327 w 330788"/>
                <a:gd name="connsiteY11" fmla="*/ 0 h 384955"/>
                <a:gd name="connsiteX12" fmla="*/ 330789 w 330788"/>
                <a:gd name="connsiteY12" fmla="*/ 109089 h 384955"/>
                <a:gd name="connsiteX13" fmla="*/ 330789 w 330788"/>
                <a:gd name="connsiteY13" fmla="*/ 275866 h 384955"/>
                <a:gd name="connsiteX14" fmla="*/ 199327 w 330788"/>
                <a:gd name="connsiteY14" fmla="*/ 384955 h 384955"/>
                <a:gd name="connsiteX15" fmla="*/ 19229 w 330788"/>
                <a:gd name="connsiteY15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788" h="384955">
                  <a:moveTo>
                    <a:pt x="121407" y="283784"/>
                  </a:moveTo>
                  <a:lnTo>
                    <a:pt x="184999" y="283784"/>
                  </a:lnTo>
                  <a:cubicBezTo>
                    <a:pt x="202093" y="283784"/>
                    <a:pt x="210135" y="275740"/>
                    <a:pt x="210135" y="257642"/>
                  </a:cubicBezTo>
                  <a:lnTo>
                    <a:pt x="210135" y="127690"/>
                  </a:lnTo>
                  <a:cubicBezTo>
                    <a:pt x="210135" y="110095"/>
                    <a:pt x="202093" y="102051"/>
                    <a:pt x="184999" y="102051"/>
                  </a:cubicBezTo>
                  <a:lnTo>
                    <a:pt x="121407" y="102051"/>
                  </a:lnTo>
                  <a:lnTo>
                    <a:pt x="121407" y="283784"/>
                  </a:lnTo>
                  <a:close/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199327" y="0"/>
                  </a:lnTo>
                  <a:cubicBezTo>
                    <a:pt x="289188" y="0"/>
                    <a:pt x="330789" y="34688"/>
                    <a:pt x="330789" y="109089"/>
                  </a:cubicBezTo>
                  <a:lnTo>
                    <a:pt x="330789" y="275866"/>
                  </a:lnTo>
                  <a:cubicBezTo>
                    <a:pt x="330789" y="350142"/>
                    <a:pt x="289062" y="384955"/>
                    <a:pt x="199327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20CAFAD-5DC5-FFC4-2BD9-2BE27D298CA7}"/>
                </a:ext>
              </a:extLst>
            </p:cNvPr>
            <p:cNvSpPr/>
            <p:nvPr/>
          </p:nvSpPr>
          <p:spPr>
            <a:xfrm>
              <a:off x="13142525" y="6721245"/>
              <a:ext cx="322619" cy="322618"/>
            </a:xfrm>
            <a:custGeom>
              <a:avLst/>
              <a:gdLst>
                <a:gd name="connsiteX0" fmla="*/ 195054 w 322619"/>
                <a:gd name="connsiteY0" fmla="*/ 322618 h 322618"/>
                <a:gd name="connsiteX1" fmla="*/ 127690 w 322619"/>
                <a:gd name="connsiteY1" fmla="*/ 322618 h 322618"/>
                <a:gd name="connsiteX2" fmla="*/ 108084 w 322619"/>
                <a:gd name="connsiteY2" fmla="*/ 303012 h 322618"/>
                <a:gd name="connsiteX3" fmla="*/ 108084 w 322619"/>
                <a:gd name="connsiteY3" fmla="*/ 211769 h 322618"/>
                <a:gd name="connsiteX4" fmla="*/ 19607 w 322619"/>
                <a:gd name="connsiteY4" fmla="*/ 211769 h 322618"/>
                <a:gd name="connsiteX5" fmla="*/ 0 w 322619"/>
                <a:gd name="connsiteY5" fmla="*/ 192163 h 322618"/>
                <a:gd name="connsiteX6" fmla="*/ 0 w 322619"/>
                <a:gd name="connsiteY6" fmla="*/ 130329 h 322618"/>
                <a:gd name="connsiteX7" fmla="*/ 19607 w 322619"/>
                <a:gd name="connsiteY7" fmla="*/ 110723 h 322618"/>
                <a:gd name="connsiteX8" fmla="*/ 108084 w 322619"/>
                <a:gd name="connsiteY8" fmla="*/ 110723 h 322618"/>
                <a:gd name="connsiteX9" fmla="*/ 108084 w 322619"/>
                <a:gd name="connsiteY9" fmla="*/ 19480 h 322618"/>
                <a:gd name="connsiteX10" fmla="*/ 127690 w 322619"/>
                <a:gd name="connsiteY10" fmla="*/ 0 h 322618"/>
                <a:gd name="connsiteX11" fmla="*/ 195054 w 322619"/>
                <a:gd name="connsiteY11" fmla="*/ 0 h 322618"/>
                <a:gd name="connsiteX12" fmla="*/ 214535 w 322619"/>
                <a:gd name="connsiteY12" fmla="*/ 19480 h 322618"/>
                <a:gd name="connsiteX13" fmla="*/ 214535 w 322619"/>
                <a:gd name="connsiteY13" fmla="*/ 110723 h 322618"/>
                <a:gd name="connsiteX14" fmla="*/ 303012 w 322619"/>
                <a:gd name="connsiteY14" fmla="*/ 110723 h 322618"/>
                <a:gd name="connsiteX15" fmla="*/ 322619 w 322619"/>
                <a:gd name="connsiteY15" fmla="*/ 130329 h 322618"/>
                <a:gd name="connsiteX16" fmla="*/ 322619 w 322619"/>
                <a:gd name="connsiteY16" fmla="*/ 192163 h 322618"/>
                <a:gd name="connsiteX17" fmla="*/ 303012 w 322619"/>
                <a:gd name="connsiteY17" fmla="*/ 211769 h 322618"/>
                <a:gd name="connsiteX18" fmla="*/ 214535 w 322619"/>
                <a:gd name="connsiteY18" fmla="*/ 211769 h 322618"/>
                <a:gd name="connsiteX19" fmla="*/ 214535 w 322619"/>
                <a:gd name="connsiteY19" fmla="*/ 303012 h 322618"/>
                <a:gd name="connsiteX20" fmla="*/ 195054 w 322619"/>
                <a:gd name="connsiteY20" fmla="*/ 322618 h 32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2619" h="322618">
                  <a:moveTo>
                    <a:pt x="195054" y="322618"/>
                  </a:moveTo>
                  <a:lnTo>
                    <a:pt x="127690" y="322618"/>
                  </a:lnTo>
                  <a:cubicBezTo>
                    <a:pt x="113614" y="322618"/>
                    <a:pt x="108084" y="316586"/>
                    <a:pt x="108084" y="303012"/>
                  </a:cubicBezTo>
                  <a:lnTo>
                    <a:pt x="108084" y="211769"/>
                  </a:lnTo>
                  <a:lnTo>
                    <a:pt x="19607" y="211769"/>
                  </a:lnTo>
                  <a:cubicBezTo>
                    <a:pt x="6032" y="211769"/>
                    <a:pt x="0" y="206365"/>
                    <a:pt x="0" y="192163"/>
                  </a:cubicBezTo>
                  <a:lnTo>
                    <a:pt x="0" y="130329"/>
                  </a:lnTo>
                  <a:cubicBezTo>
                    <a:pt x="0" y="116756"/>
                    <a:pt x="6032" y="110723"/>
                    <a:pt x="19607" y="110723"/>
                  </a:cubicBezTo>
                  <a:lnTo>
                    <a:pt x="108084" y="110723"/>
                  </a:lnTo>
                  <a:lnTo>
                    <a:pt x="108084" y="19480"/>
                  </a:lnTo>
                  <a:cubicBezTo>
                    <a:pt x="108084" y="5907"/>
                    <a:pt x="113489" y="0"/>
                    <a:pt x="127690" y="0"/>
                  </a:cubicBezTo>
                  <a:lnTo>
                    <a:pt x="195054" y="0"/>
                  </a:lnTo>
                  <a:cubicBezTo>
                    <a:pt x="208627" y="0"/>
                    <a:pt x="214535" y="6032"/>
                    <a:pt x="214535" y="19480"/>
                  </a:cubicBezTo>
                  <a:lnTo>
                    <a:pt x="214535" y="110723"/>
                  </a:lnTo>
                  <a:lnTo>
                    <a:pt x="303012" y="110723"/>
                  </a:lnTo>
                  <a:cubicBezTo>
                    <a:pt x="316587" y="110723"/>
                    <a:pt x="322619" y="116127"/>
                    <a:pt x="322619" y="130329"/>
                  </a:cubicBezTo>
                  <a:lnTo>
                    <a:pt x="322619" y="192163"/>
                  </a:lnTo>
                  <a:cubicBezTo>
                    <a:pt x="322619" y="206239"/>
                    <a:pt x="316587" y="211769"/>
                    <a:pt x="303012" y="211769"/>
                  </a:cubicBezTo>
                  <a:lnTo>
                    <a:pt x="214535" y="211769"/>
                  </a:lnTo>
                  <a:lnTo>
                    <a:pt x="214535" y="303012"/>
                  </a:lnTo>
                  <a:cubicBezTo>
                    <a:pt x="214535" y="316586"/>
                    <a:pt x="209130" y="322618"/>
                    <a:pt x="195054" y="322618"/>
                  </a:cubicBezTo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7DC1BA0-4754-7B06-57DA-D614E337750D}"/>
                </a:ext>
              </a:extLst>
            </p:cNvPr>
            <p:cNvSpPr/>
            <p:nvPr/>
          </p:nvSpPr>
          <p:spPr>
            <a:xfrm>
              <a:off x="13701699" y="7174297"/>
              <a:ext cx="918938" cy="403576"/>
            </a:xfrm>
            <a:custGeom>
              <a:avLst/>
              <a:gdLst>
                <a:gd name="connsiteX0" fmla="*/ 907753 w 918938"/>
                <a:gd name="connsiteY0" fmla="*/ 403451 h 403576"/>
                <a:gd name="connsiteX1" fmla="*/ 896443 w 918938"/>
                <a:gd name="connsiteY1" fmla="*/ 392140 h 403576"/>
                <a:gd name="connsiteX2" fmla="*/ 896443 w 918938"/>
                <a:gd name="connsiteY2" fmla="*/ 359212 h 403576"/>
                <a:gd name="connsiteX3" fmla="*/ 690956 w 918938"/>
                <a:gd name="connsiteY3" fmla="*/ 96040 h 403576"/>
                <a:gd name="connsiteX4" fmla="*/ 680400 w 918938"/>
                <a:gd name="connsiteY4" fmla="*/ 92646 h 403576"/>
                <a:gd name="connsiteX5" fmla="*/ 627615 w 918938"/>
                <a:gd name="connsiteY5" fmla="*/ 9573 h 403576"/>
                <a:gd name="connsiteX6" fmla="*/ 640434 w 918938"/>
                <a:gd name="connsiteY6" fmla="*/ 147 h 403576"/>
                <a:gd name="connsiteX7" fmla="*/ 649860 w 918938"/>
                <a:gd name="connsiteY7" fmla="*/ 12966 h 403576"/>
                <a:gd name="connsiteX8" fmla="*/ 687564 w 918938"/>
                <a:gd name="connsiteY8" fmla="*/ 71281 h 403576"/>
                <a:gd name="connsiteX9" fmla="*/ 697869 w 918938"/>
                <a:gd name="connsiteY9" fmla="*/ 74674 h 403576"/>
                <a:gd name="connsiteX10" fmla="*/ 918938 w 918938"/>
                <a:gd name="connsiteY10" fmla="*/ 359338 h 403576"/>
                <a:gd name="connsiteX11" fmla="*/ 918938 w 918938"/>
                <a:gd name="connsiteY11" fmla="*/ 392266 h 403576"/>
                <a:gd name="connsiteX12" fmla="*/ 907629 w 918938"/>
                <a:gd name="connsiteY12" fmla="*/ 403577 h 403576"/>
                <a:gd name="connsiteX13" fmla="*/ 785341 w 918938"/>
                <a:gd name="connsiteY13" fmla="*/ 403451 h 403576"/>
                <a:gd name="connsiteX14" fmla="*/ 774032 w 918938"/>
                <a:gd name="connsiteY14" fmla="*/ 392140 h 403576"/>
                <a:gd name="connsiteX15" fmla="*/ 774032 w 918938"/>
                <a:gd name="connsiteY15" fmla="*/ 180245 h 403576"/>
                <a:gd name="connsiteX16" fmla="*/ 785341 w 918938"/>
                <a:gd name="connsiteY16" fmla="*/ 168934 h 403576"/>
                <a:gd name="connsiteX17" fmla="*/ 796653 w 918938"/>
                <a:gd name="connsiteY17" fmla="*/ 180245 h 403576"/>
                <a:gd name="connsiteX18" fmla="*/ 796653 w 918938"/>
                <a:gd name="connsiteY18" fmla="*/ 392140 h 403576"/>
                <a:gd name="connsiteX19" fmla="*/ 785341 w 918938"/>
                <a:gd name="connsiteY19" fmla="*/ 403451 h 403576"/>
                <a:gd name="connsiteX20" fmla="*/ 427911 w 918938"/>
                <a:gd name="connsiteY20" fmla="*/ 403326 h 403576"/>
                <a:gd name="connsiteX21" fmla="*/ 416599 w 918938"/>
                <a:gd name="connsiteY21" fmla="*/ 392014 h 403576"/>
                <a:gd name="connsiteX22" fmla="*/ 211114 w 918938"/>
                <a:gd name="connsiteY22" fmla="*/ 128842 h 403576"/>
                <a:gd name="connsiteX23" fmla="*/ 200557 w 918938"/>
                <a:gd name="connsiteY23" fmla="*/ 125449 h 403576"/>
                <a:gd name="connsiteX24" fmla="*/ 147771 w 918938"/>
                <a:gd name="connsiteY24" fmla="*/ 42249 h 403576"/>
                <a:gd name="connsiteX25" fmla="*/ 160591 w 918938"/>
                <a:gd name="connsiteY25" fmla="*/ 32823 h 403576"/>
                <a:gd name="connsiteX26" fmla="*/ 170017 w 918938"/>
                <a:gd name="connsiteY26" fmla="*/ 45643 h 403576"/>
                <a:gd name="connsiteX27" fmla="*/ 207720 w 918938"/>
                <a:gd name="connsiteY27" fmla="*/ 103958 h 403576"/>
                <a:gd name="connsiteX28" fmla="*/ 217901 w 918938"/>
                <a:gd name="connsiteY28" fmla="*/ 107351 h 403576"/>
                <a:gd name="connsiteX29" fmla="*/ 438970 w 918938"/>
                <a:gd name="connsiteY29" fmla="*/ 392014 h 403576"/>
                <a:gd name="connsiteX30" fmla="*/ 427659 w 918938"/>
                <a:gd name="connsiteY30" fmla="*/ 403326 h 403576"/>
                <a:gd name="connsiteX31" fmla="*/ 529083 w 918938"/>
                <a:gd name="connsiteY31" fmla="*/ 272619 h 403576"/>
                <a:gd name="connsiteX32" fmla="*/ 521039 w 918938"/>
                <a:gd name="connsiteY32" fmla="*/ 269351 h 403576"/>
                <a:gd name="connsiteX33" fmla="*/ 390333 w 918938"/>
                <a:gd name="connsiteY33" fmla="*/ 138645 h 403576"/>
                <a:gd name="connsiteX34" fmla="*/ 390333 w 918938"/>
                <a:gd name="connsiteY34" fmla="*/ 122684 h 403576"/>
                <a:gd name="connsiteX35" fmla="*/ 406294 w 918938"/>
                <a:gd name="connsiteY35" fmla="*/ 122684 h 403576"/>
                <a:gd name="connsiteX36" fmla="*/ 536999 w 918938"/>
                <a:gd name="connsiteY36" fmla="*/ 253390 h 403576"/>
                <a:gd name="connsiteX37" fmla="*/ 536999 w 918938"/>
                <a:gd name="connsiteY37" fmla="*/ 269351 h 403576"/>
                <a:gd name="connsiteX38" fmla="*/ 528957 w 918938"/>
                <a:gd name="connsiteY38" fmla="*/ 272619 h 403576"/>
                <a:gd name="connsiteX39" fmla="*/ 77391 w 918938"/>
                <a:gd name="connsiteY39" fmla="*/ 164032 h 403576"/>
                <a:gd name="connsiteX40" fmla="*/ 4246 w 918938"/>
                <a:gd name="connsiteY40" fmla="*/ 141536 h 403576"/>
                <a:gd name="connsiteX41" fmla="*/ 2487 w 918938"/>
                <a:gd name="connsiteY41" fmla="*/ 125700 h 403576"/>
                <a:gd name="connsiteX42" fmla="*/ 18322 w 918938"/>
                <a:gd name="connsiteY42" fmla="*/ 123815 h 403576"/>
                <a:gd name="connsiteX43" fmla="*/ 18322 w 918938"/>
                <a:gd name="connsiteY43" fmla="*/ 123815 h 403576"/>
                <a:gd name="connsiteX44" fmla="*/ 145007 w 918938"/>
                <a:gd name="connsiteY44" fmla="*/ 122810 h 403576"/>
                <a:gd name="connsiteX45" fmla="*/ 160339 w 918938"/>
                <a:gd name="connsiteY45" fmla="*/ 127334 h 403576"/>
                <a:gd name="connsiteX46" fmla="*/ 155815 w 918938"/>
                <a:gd name="connsiteY46" fmla="*/ 142667 h 403576"/>
                <a:gd name="connsiteX47" fmla="*/ 77517 w 918938"/>
                <a:gd name="connsiteY47" fmla="*/ 164158 h 403576"/>
                <a:gd name="connsiteX48" fmla="*/ 556229 w 918938"/>
                <a:gd name="connsiteY48" fmla="*/ 128968 h 403576"/>
                <a:gd name="connsiteX49" fmla="*/ 469761 w 918938"/>
                <a:gd name="connsiteY49" fmla="*/ 107351 h 403576"/>
                <a:gd name="connsiteX50" fmla="*/ 465740 w 918938"/>
                <a:gd name="connsiteY50" fmla="*/ 91892 h 403576"/>
                <a:gd name="connsiteX51" fmla="*/ 481198 w 918938"/>
                <a:gd name="connsiteY51" fmla="*/ 87871 h 403576"/>
                <a:gd name="connsiteX52" fmla="*/ 628871 w 918938"/>
                <a:gd name="connsiteY52" fmla="*/ 87745 h 403576"/>
                <a:gd name="connsiteX53" fmla="*/ 644204 w 918938"/>
                <a:gd name="connsiteY53" fmla="*/ 92270 h 403576"/>
                <a:gd name="connsiteX54" fmla="*/ 639680 w 918938"/>
                <a:gd name="connsiteY54" fmla="*/ 107602 h 403576"/>
                <a:gd name="connsiteX55" fmla="*/ 556229 w 918938"/>
                <a:gd name="connsiteY55" fmla="*/ 128968 h 40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18938" h="403576">
                  <a:moveTo>
                    <a:pt x="907753" y="403451"/>
                  </a:moveTo>
                  <a:cubicBezTo>
                    <a:pt x="901469" y="403451"/>
                    <a:pt x="896443" y="398424"/>
                    <a:pt x="896443" y="392140"/>
                  </a:cubicBezTo>
                  <a:lnTo>
                    <a:pt x="896443" y="359212"/>
                  </a:lnTo>
                  <a:cubicBezTo>
                    <a:pt x="896443" y="162272"/>
                    <a:pt x="752539" y="115897"/>
                    <a:pt x="690956" y="96040"/>
                  </a:cubicBezTo>
                  <a:cubicBezTo>
                    <a:pt x="687061" y="94783"/>
                    <a:pt x="683542" y="93652"/>
                    <a:pt x="680400" y="92646"/>
                  </a:cubicBezTo>
                  <a:cubicBezTo>
                    <a:pt x="631134" y="75931"/>
                    <a:pt x="624347" y="30938"/>
                    <a:pt x="627615" y="9573"/>
                  </a:cubicBezTo>
                  <a:cubicBezTo>
                    <a:pt x="628620" y="3415"/>
                    <a:pt x="634401" y="-859"/>
                    <a:pt x="640434" y="147"/>
                  </a:cubicBezTo>
                  <a:cubicBezTo>
                    <a:pt x="646593" y="1027"/>
                    <a:pt x="650865" y="6807"/>
                    <a:pt x="649860" y="12966"/>
                  </a:cubicBezTo>
                  <a:cubicBezTo>
                    <a:pt x="649609" y="14977"/>
                    <a:pt x="644204" y="56702"/>
                    <a:pt x="687564" y="71281"/>
                  </a:cubicBezTo>
                  <a:cubicBezTo>
                    <a:pt x="690580" y="72286"/>
                    <a:pt x="694098" y="73418"/>
                    <a:pt x="697869" y="74674"/>
                  </a:cubicBezTo>
                  <a:cubicBezTo>
                    <a:pt x="758322" y="94155"/>
                    <a:pt x="918938" y="146060"/>
                    <a:pt x="918938" y="359338"/>
                  </a:cubicBezTo>
                  <a:lnTo>
                    <a:pt x="918938" y="392266"/>
                  </a:lnTo>
                  <a:cubicBezTo>
                    <a:pt x="918938" y="398550"/>
                    <a:pt x="913913" y="403577"/>
                    <a:pt x="907629" y="403577"/>
                  </a:cubicBezTo>
                  <a:close/>
                  <a:moveTo>
                    <a:pt x="785341" y="403451"/>
                  </a:moveTo>
                  <a:cubicBezTo>
                    <a:pt x="779057" y="403451"/>
                    <a:pt x="774032" y="398424"/>
                    <a:pt x="774032" y="392140"/>
                  </a:cubicBezTo>
                  <a:lnTo>
                    <a:pt x="774032" y="180245"/>
                  </a:lnTo>
                  <a:cubicBezTo>
                    <a:pt x="774032" y="173961"/>
                    <a:pt x="779057" y="168934"/>
                    <a:pt x="785341" y="168934"/>
                  </a:cubicBezTo>
                  <a:cubicBezTo>
                    <a:pt x="791625" y="168934"/>
                    <a:pt x="796653" y="173961"/>
                    <a:pt x="796653" y="180245"/>
                  </a:cubicBezTo>
                  <a:lnTo>
                    <a:pt x="796653" y="392140"/>
                  </a:lnTo>
                  <a:cubicBezTo>
                    <a:pt x="796653" y="398424"/>
                    <a:pt x="791625" y="403451"/>
                    <a:pt x="785341" y="403451"/>
                  </a:cubicBezTo>
                  <a:close/>
                  <a:moveTo>
                    <a:pt x="427911" y="403326"/>
                  </a:moveTo>
                  <a:cubicBezTo>
                    <a:pt x="421627" y="403326"/>
                    <a:pt x="416599" y="398298"/>
                    <a:pt x="416599" y="392014"/>
                  </a:cubicBezTo>
                  <a:cubicBezTo>
                    <a:pt x="416599" y="195075"/>
                    <a:pt x="272571" y="148574"/>
                    <a:pt x="211114" y="128842"/>
                  </a:cubicBezTo>
                  <a:cubicBezTo>
                    <a:pt x="207217" y="127586"/>
                    <a:pt x="203699" y="126454"/>
                    <a:pt x="200557" y="125449"/>
                  </a:cubicBezTo>
                  <a:cubicBezTo>
                    <a:pt x="151291" y="108734"/>
                    <a:pt x="144503" y="63740"/>
                    <a:pt x="147771" y="42249"/>
                  </a:cubicBezTo>
                  <a:cubicBezTo>
                    <a:pt x="148778" y="36091"/>
                    <a:pt x="154432" y="31818"/>
                    <a:pt x="160591" y="32823"/>
                  </a:cubicBezTo>
                  <a:cubicBezTo>
                    <a:pt x="166749" y="33829"/>
                    <a:pt x="170897" y="39484"/>
                    <a:pt x="170017" y="45643"/>
                  </a:cubicBezTo>
                  <a:cubicBezTo>
                    <a:pt x="169765" y="47653"/>
                    <a:pt x="164362" y="89379"/>
                    <a:pt x="207720" y="103958"/>
                  </a:cubicBezTo>
                  <a:cubicBezTo>
                    <a:pt x="210737" y="104963"/>
                    <a:pt x="214256" y="106094"/>
                    <a:pt x="217901" y="107351"/>
                  </a:cubicBezTo>
                  <a:cubicBezTo>
                    <a:pt x="278352" y="126832"/>
                    <a:pt x="438970" y="178736"/>
                    <a:pt x="438970" y="392014"/>
                  </a:cubicBezTo>
                  <a:cubicBezTo>
                    <a:pt x="438970" y="398298"/>
                    <a:pt x="433943" y="403326"/>
                    <a:pt x="427659" y="403326"/>
                  </a:cubicBezTo>
                  <a:close/>
                  <a:moveTo>
                    <a:pt x="529083" y="272619"/>
                  </a:moveTo>
                  <a:cubicBezTo>
                    <a:pt x="526191" y="272619"/>
                    <a:pt x="523301" y="271488"/>
                    <a:pt x="521039" y="269351"/>
                  </a:cubicBezTo>
                  <a:lnTo>
                    <a:pt x="390333" y="138645"/>
                  </a:lnTo>
                  <a:cubicBezTo>
                    <a:pt x="385934" y="134246"/>
                    <a:pt x="385934" y="127082"/>
                    <a:pt x="390333" y="122684"/>
                  </a:cubicBezTo>
                  <a:cubicBezTo>
                    <a:pt x="394731" y="118285"/>
                    <a:pt x="401894" y="118285"/>
                    <a:pt x="406294" y="122684"/>
                  </a:cubicBezTo>
                  <a:lnTo>
                    <a:pt x="536999" y="253390"/>
                  </a:lnTo>
                  <a:cubicBezTo>
                    <a:pt x="541399" y="257789"/>
                    <a:pt x="541399" y="264953"/>
                    <a:pt x="536999" y="269351"/>
                  </a:cubicBezTo>
                  <a:cubicBezTo>
                    <a:pt x="534738" y="271614"/>
                    <a:pt x="531847" y="272619"/>
                    <a:pt x="528957" y="272619"/>
                  </a:cubicBezTo>
                  <a:close/>
                  <a:moveTo>
                    <a:pt x="77391" y="164032"/>
                  </a:moveTo>
                  <a:cubicBezTo>
                    <a:pt x="33278" y="164032"/>
                    <a:pt x="5880" y="142918"/>
                    <a:pt x="4246" y="141536"/>
                  </a:cubicBezTo>
                  <a:cubicBezTo>
                    <a:pt x="-655" y="137640"/>
                    <a:pt x="-1410" y="130602"/>
                    <a:pt x="2487" y="125700"/>
                  </a:cubicBezTo>
                  <a:cubicBezTo>
                    <a:pt x="6382" y="120798"/>
                    <a:pt x="13421" y="119919"/>
                    <a:pt x="18322" y="123815"/>
                  </a:cubicBezTo>
                  <a:lnTo>
                    <a:pt x="18322" y="123815"/>
                  </a:lnTo>
                  <a:cubicBezTo>
                    <a:pt x="20458" y="125449"/>
                    <a:pt x="70354" y="163278"/>
                    <a:pt x="145007" y="122810"/>
                  </a:cubicBezTo>
                  <a:cubicBezTo>
                    <a:pt x="150536" y="119794"/>
                    <a:pt x="157323" y="121930"/>
                    <a:pt x="160339" y="127334"/>
                  </a:cubicBezTo>
                  <a:cubicBezTo>
                    <a:pt x="163355" y="132864"/>
                    <a:pt x="161345" y="139650"/>
                    <a:pt x="155815" y="142667"/>
                  </a:cubicBezTo>
                  <a:cubicBezTo>
                    <a:pt x="126280" y="158754"/>
                    <a:pt x="99762" y="164158"/>
                    <a:pt x="77517" y="164158"/>
                  </a:cubicBezTo>
                  <a:close/>
                  <a:moveTo>
                    <a:pt x="556229" y="128968"/>
                  </a:moveTo>
                  <a:cubicBezTo>
                    <a:pt x="507339" y="128968"/>
                    <a:pt x="471898" y="108608"/>
                    <a:pt x="469761" y="107351"/>
                  </a:cubicBezTo>
                  <a:cubicBezTo>
                    <a:pt x="464358" y="104209"/>
                    <a:pt x="462598" y="97297"/>
                    <a:pt x="465740" y="91892"/>
                  </a:cubicBezTo>
                  <a:cubicBezTo>
                    <a:pt x="468882" y="86488"/>
                    <a:pt x="475794" y="84729"/>
                    <a:pt x="481198" y="87871"/>
                  </a:cubicBezTo>
                  <a:cubicBezTo>
                    <a:pt x="484089" y="89504"/>
                    <a:pt x="553212" y="128842"/>
                    <a:pt x="628871" y="87745"/>
                  </a:cubicBezTo>
                  <a:cubicBezTo>
                    <a:pt x="634401" y="84729"/>
                    <a:pt x="641188" y="86865"/>
                    <a:pt x="644204" y="92270"/>
                  </a:cubicBezTo>
                  <a:cubicBezTo>
                    <a:pt x="647220" y="97800"/>
                    <a:pt x="645210" y="104586"/>
                    <a:pt x="639680" y="107602"/>
                  </a:cubicBezTo>
                  <a:cubicBezTo>
                    <a:pt x="610145" y="123690"/>
                    <a:pt x="581364" y="128968"/>
                    <a:pt x="556229" y="128968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50948E3-8A13-F7CC-300D-8C21E92B95CD}"/>
                </a:ext>
              </a:extLst>
            </p:cNvPr>
            <p:cNvSpPr/>
            <p:nvPr/>
          </p:nvSpPr>
          <p:spPr>
            <a:xfrm>
              <a:off x="14172842" y="6743867"/>
              <a:ext cx="164515" cy="110220"/>
            </a:xfrm>
            <a:custGeom>
              <a:avLst/>
              <a:gdLst>
                <a:gd name="connsiteX0" fmla="*/ 153204 w 164515"/>
                <a:gd name="connsiteY0" fmla="*/ 110221 h 110220"/>
                <a:gd name="connsiteX1" fmla="*/ 141892 w 164515"/>
                <a:gd name="connsiteY1" fmla="*/ 98909 h 110220"/>
                <a:gd name="connsiteX2" fmla="*/ 141892 w 164515"/>
                <a:gd name="connsiteY2" fmla="*/ 11311 h 110220"/>
                <a:gd name="connsiteX3" fmla="*/ 153204 w 164515"/>
                <a:gd name="connsiteY3" fmla="*/ 0 h 110220"/>
                <a:gd name="connsiteX4" fmla="*/ 164515 w 164515"/>
                <a:gd name="connsiteY4" fmla="*/ 11311 h 110220"/>
                <a:gd name="connsiteX5" fmla="*/ 164515 w 164515"/>
                <a:gd name="connsiteY5" fmla="*/ 98909 h 110220"/>
                <a:gd name="connsiteX6" fmla="*/ 153204 w 164515"/>
                <a:gd name="connsiteY6" fmla="*/ 110221 h 110220"/>
                <a:gd name="connsiteX7" fmla="*/ 11311 w 164515"/>
                <a:gd name="connsiteY7" fmla="*/ 110221 h 110220"/>
                <a:gd name="connsiteX8" fmla="*/ 0 w 164515"/>
                <a:gd name="connsiteY8" fmla="*/ 98909 h 110220"/>
                <a:gd name="connsiteX9" fmla="*/ 0 w 164515"/>
                <a:gd name="connsiteY9" fmla="*/ 11311 h 110220"/>
                <a:gd name="connsiteX10" fmla="*/ 11311 w 164515"/>
                <a:gd name="connsiteY10" fmla="*/ 0 h 110220"/>
                <a:gd name="connsiteX11" fmla="*/ 22623 w 164515"/>
                <a:gd name="connsiteY11" fmla="*/ 11311 h 110220"/>
                <a:gd name="connsiteX12" fmla="*/ 22623 w 164515"/>
                <a:gd name="connsiteY12" fmla="*/ 98909 h 110220"/>
                <a:gd name="connsiteX13" fmla="*/ 11311 w 164515"/>
                <a:gd name="connsiteY13" fmla="*/ 110221 h 1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515" h="110220">
                  <a:moveTo>
                    <a:pt x="153204" y="110221"/>
                  </a:moveTo>
                  <a:cubicBezTo>
                    <a:pt x="146920" y="110221"/>
                    <a:pt x="141892" y="105193"/>
                    <a:pt x="141892" y="98909"/>
                  </a:cubicBezTo>
                  <a:lnTo>
                    <a:pt x="141892" y="11311"/>
                  </a:lnTo>
                  <a:cubicBezTo>
                    <a:pt x="141892" y="5027"/>
                    <a:pt x="146920" y="0"/>
                    <a:pt x="153204" y="0"/>
                  </a:cubicBezTo>
                  <a:cubicBezTo>
                    <a:pt x="159488" y="0"/>
                    <a:pt x="164515" y="5027"/>
                    <a:pt x="164515" y="11311"/>
                  </a:cubicBezTo>
                  <a:lnTo>
                    <a:pt x="164515" y="98909"/>
                  </a:lnTo>
                  <a:cubicBezTo>
                    <a:pt x="164515" y="105193"/>
                    <a:pt x="159488" y="110221"/>
                    <a:pt x="153204" y="110221"/>
                  </a:cubicBezTo>
                  <a:close/>
                  <a:moveTo>
                    <a:pt x="11311" y="110221"/>
                  </a:moveTo>
                  <a:cubicBezTo>
                    <a:pt x="5027" y="110221"/>
                    <a:pt x="0" y="105193"/>
                    <a:pt x="0" y="98909"/>
                  </a:cubicBezTo>
                  <a:lnTo>
                    <a:pt x="0" y="11311"/>
                  </a:lnTo>
                  <a:cubicBezTo>
                    <a:pt x="0" y="5027"/>
                    <a:pt x="5027" y="0"/>
                    <a:pt x="11311" y="0"/>
                  </a:cubicBezTo>
                  <a:cubicBezTo>
                    <a:pt x="17595" y="0"/>
                    <a:pt x="22623" y="5027"/>
                    <a:pt x="22623" y="11311"/>
                  </a:cubicBezTo>
                  <a:lnTo>
                    <a:pt x="22623" y="98909"/>
                  </a:lnTo>
                  <a:cubicBezTo>
                    <a:pt x="22623" y="105193"/>
                    <a:pt x="17595" y="110221"/>
                    <a:pt x="11311" y="110221"/>
                  </a:cubicBez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51A723B-4333-697F-82D7-7358D257999D}"/>
                </a:ext>
              </a:extLst>
            </p:cNvPr>
            <p:cNvSpPr/>
            <p:nvPr/>
          </p:nvSpPr>
          <p:spPr>
            <a:xfrm>
              <a:off x="13618007" y="7041959"/>
              <a:ext cx="328255" cy="155358"/>
            </a:xfrm>
            <a:custGeom>
              <a:avLst/>
              <a:gdLst>
                <a:gd name="connsiteX0" fmla="*/ 164225 w 328255"/>
                <a:gd name="connsiteY0" fmla="*/ 155359 h 155358"/>
                <a:gd name="connsiteX1" fmla="*/ 465 w 328255"/>
                <a:gd name="connsiteY1" fmla="*/ 14850 h 155358"/>
                <a:gd name="connsiteX2" fmla="*/ 8005 w 328255"/>
                <a:gd name="connsiteY2" fmla="*/ 774 h 155358"/>
                <a:gd name="connsiteX3" fmla="*/ 22083 w 328255"/>
                <a:gd name="connsiteY3" fmla="*/ 8314 h 155358"/>
                <a:gd name="connsiteX4" fmla="*/ 164225 w 328255"/>
                <a:gd name="connsiteY4" fmla="*/ 132737 h 155358"/>
                <a:gd name="connsiteX5" fmla="*/ 306243 w 328255"/>
                <a:gd name="connsiteY5" fmla="*/ 7937 h 155358"/>
                <a:gd name="connsiteX6" fmla="*/ 320319 w 328255"/>
                <a:gd name="connsiteY6" fmla="*/ 522 h 155358"/>
                <a:gd name="connsiteX7" fmla="*/ 327734 w 328255"/>
                <a:gd name="connsiteY7" fmla="*/ 14598 h 155358"/>
                <a:gd name="connsiteX8" fmla="*/ 164099 w 328255"/>
                <a:gd name="connsiteY8" fmla="*/ 155233 h 15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255" h="155358">
                  <a:moveTo>
                    <a:pt x="164225" y="155359"/>
                  </a:moveTo>
                  <a:cubicBezTo>
                    <a:pt x="91582" y="155359"/>
                    <a:pt x="25726" y="98929"/>
                    <a:pt x="465" y="14850"/>
                  </a:cubicBezTo>
                  <a:cubicBezTo>
                    <a:pt x="-1295" y="8942"/>
                    <a:pt x="2099" y="2533"/>
                    <a:pt x="8005" y="774"/>
                  </a:cubicBezTo>
                  <a:cubicBezTo>
                    <a:pt x="14039" y="-986"/>
                    <a:pt x="20323" y="2407"/>
                    <a:pt x="22083" y="8314"/>
                  </a:cubicBezTo>
                  <a:cubicBezTo>
                    <a:pt x="44452" y="82716"/>
                    <a:pt x="101637" y="132737"/>
                    <a:pt x="164225" y="132737"/>
                  </a:cubicBezTo>
                  <a:cubicBezTo>
                    <a:pt x="226813" y="132737"/>
                    <a:pt x="283243" y="82590"/>
                    <a:pt x="306243" y="7937"/>
                  </a:cubicBezTo>
                  <a:cubicBezTo>
                    <a:pt x="308127" y="2030"/>
                    <a:pt x="314287" y="-1363"/>
                    <a:pt x="320319" y="522"/>
                  </a:cubicBezTo>
                  <a:cubicBezTo>
                    <a:pt x="326226" y="2407"/>
                    <a:pt x="329619" y="8691"/>
                    <a:pt x="327734" y="14598"/>
                  </a:cubicBezTo>
                  <a:cubicBezTo>
                    <a:pt x="301719" y="98677"/>
                    <a:pt x="235987" y="155233"/>
                    <a:pt x="164099" y="155233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6EAEA05-7300-6846-E733-3792F2E28404}"/>
                </a:ext>
              </a:extLst>
            </p:cNvPr>
            <p:cNvSpPr/>
            <p:nvPr/>
          </p:nvSpPr>
          <p:spPr>
            <a:xfrm>
              <a:off x="13623247" y="6918436"/>
              <a:ext cx="312709" cy="129951"/>
            </a:xfrm>
            <a:custGeom>
              <a:avLst/>
              <a:gdLst>
                <a:gd name="connsiteX0" fmla="*/ 312564 w 312709"/>
                <a:gd name="connsiteY0" fmla="*/ 26518 h 129951"/>
                <a:gd name="connsiteX1" fmla="*/ 297609 w 312709"/>
                <a:gd name="connsiteY1" fmla="*/ 10682 h 129951"/>
                <a:gd name="connsiteX2" fmla="*/ 294969 w 312709"/>
                <a:gd name="connsiteY2" fmla="*/ 10306 h 129951"/>
                <a:gd name="connsiteX3" fmla="*/ 277501 w 312709"/>
                <a:gd name="connsiteY3" fmla="*/ 7918 h 129951"/>
                <a:gd name="connsiteX4" fmla="*/ 248594 w 312709"/>
                <a:gd name="connsiteY4" fmla="*/ 4650 h 129951"/>
                <a:gd name="connsiteX5" fmla="*/ 214911 w 312709"/>
                <a:gd name="connsiteY5" fmla="*/ 1885 h 129951"/>
                <a:gd name="connsiteX6" fmla="*/ 191159 w 312709"/>
                <a:gd name="connsiteY6" fmla="*/ 628 h 129951"/>
                <a:gd name="connsiteX7" fmla="*/ 165897 w 312709"/>
                <a:gd name="connsiteY7" fmla="*/ 0 h 129951"/>
                <a:gd name="connsiteX8" fmla="*/ 129828 w 312709"/>
                <a:gd name="connsiteY8" fmla="*/ 377 h 129951"/>
                <a:gd name="connsiteX9" fmla="*/ 111729 w 312709"/>
                <a:gd name="connsiteY9" fmla="*/ 1005 h 129951"/>
                <a:gd name="connsiteX10" fmla="*/ 84206 w 312709"/>
                <a:gd name="connsiteY10" fmla="*/ 2765 h 129951"/>
                <a:gd name="connsiteX11" fmla="*/ 62212 w 312709"/>
                <a:gd name="connsiteY11" fmla="*/ 4650 h 129951"/>
                <a:gd name="connsiteX12" fmla="*/ 37955 w 312709"/>
                <a:gd name="connsiteY12" fmla="*/ 7415 h 129951"/>
                <a:gd name="connsiteX13" fmla="*/ 15584 w 312709"/>
                <a:gd name="connsiteY13" fmla="*/ 10557 h 129951"/>
                <a:gd name="connsiteX14" fmla="*/ 0 w 312709"/>
                <a:gd name="connsiteY14" fmla="*/ 27272 h 129951"/>
                <a:gd name="connsiteX15" fmla="*/ 0 w 312709"/>
                <a:gd name="connsiteY15" fmla="*/ 75408 h 129951"/>
                <a:gd name="connsiteX16" fmla="*/ 4650 w 312709"/>
                <a:gd name="connsiteY16" fmla="*/ 97150 h 129951"/>
                <a:gd name="connsiteX17" fmla="*/ 38584 w 312709"/>
                <a:gd name="connsiteY17" fmla="*/ 125930 h 129951"/>
                <a:gd name="connsiteX18" fmla="*/ 71638 w 312709"/>
                <a:gd name="connsiteY18" fmla="*/ 129324 h 129951"/>
                <a:gd name="connsiteX19" fmla="*/ 108587 w 312709"/>
                <a:gd name="connsiteY19" fmla="*/ 118013 h 129951"/>
                <a:gd name="connsiteX20" fmla="*/ 130078 w 312709"/>
                <a:gd name="connsiteY20" fmla="*/ 104690 h 129951"/>
                <a:gd name="connsiteX21" fmla="*/ 131963 w 312709"/>
                <a:gd name="connsiteY21" fmla="*/ 103434 h 129951"/>
                <a:gd name="connsiteX22" fmla="*/ 152826 w 312709"/>
                <a:gd name="connsiteY22" fmla="*/ 96019 h 129951"/>
                <a:gd name="connsiteX23" fmla="*/ 176580 w 312709"/>
                <a:gd name="connsiteY23" fmla="*/ 101046 h 129951"/>
                <a:gd name="connsiteX24" fmla="*/ 194929 w 312709"/>
                <a:gd name="connsiteY24" fmla="*/ 112608 h 129951"/>
                <a:gd name="connsiteX25" fmla="*/ 218053 w 312709"/>
                <a:gd name="connsiteY25" fmla="*/ 124548 h 129951"/>
                <a:gd name="connsiteX26" fmla="*/ 249097 w 312709"/>
                <a:gd name="connsiteY26" fmla="*/ 129952 h 129951"/>
                <a:gd name="connsiteX27" fmla="*/ 264304 w 312709"/>
                <a:gd name="connsiteY27" fmla="*/ 128570 h 129951"/>
                <a:gd name="connsiteX28" fmla="*/ 294090 w 312709"/>
                <a:gd name="connsiteY28" fmla="*/ 115248 h 129951"/>
                <a:gd name="connsiteX29" fmla="*/ 312564 w 312709"/>
                <a:gd name="connsiteY29" fmla="*/ 77041 h 129951"/>
                <a:gd name="connsiteX30" fmla="*/ 312564 w 312709"/>
                <a:gd name="connsiteY30" fmla="*/ 38709 h 129951"/>
                <a:gd name="connsiteX31" fmla="*/ 312564 w 312709"/>
                <a:gd name="connsiteY31" fmla="*/ 26644 h 129951"/>
                <a:gd name="connsiteX32" fmla="*/ 148050 w 312709"/>
                <a:gd name="connsiteY32" fmla="*/ 19229 h 129951"/>
                <a:gd name="connsiteX33" fmla="*/ 150941 w 312709"/>
                <a:gd name="connsiteY33" fmla="*/ 19229 h 129951"/>
                <a:gd name="connsiteX34" fmla="*/ 154586 w 312709"/>
                <a:gd name="connsiteY34" fmla="*/ 19229 h 129951"/>
                <a:gd name="connsiteX35" fmla="*/ 154586 w 312709"/>
                <a:gd name="connsiteY35" fmla="*/ 19229 h 129951"/>
                <a:gd name="connsiteX36" fmla="*/ 161122 w 312709"/>
                <a:gd name="connsiteY36" fmla="*/ 19229 h 129951"/>
                <a:gd name="connsiteX37" fmla="*/ 185125 w 312709"/>
                <a:gd name="connsiteY37" fmla="*/ 19732 h 129951"/>
                <a:gd name="connsiteX38" fmla="*/ 219437 w 312709"/>
                <a:gd name="connsiteY38" fmla="*/ 21491 h 129951"/>
                <a:gd name="connsiteX39" fmla="*/ 247463 w 312709"/>
                <a:gd name="connsiteY39" fmla="*/ 23754 h 129951"/>
                <a:gd name="connsiteX40" fmla="*/ 267194 w 312709"/>
                <a:gd name="connsiteY40" fmla="*/ 26016 h 129951"/>
                <a:gd name="connsiteX41" fmla="*/ 275741 w 312709"/>
                <a:gd name="connsiteY41" fmla="*/ 27021 h 129951"/>
                <a:gd name="connsiteX42" fmla="*/ 280014 w 312709"/>
                <a:gd name="connsiteY42" fmla="*/ 27650 h 129951"/>
                <a:gd name="connsiteX43" fmla="*/ 291953 w 312709"/>
                <a:gd name="connsiteY43" fmla="*/ 40972 h 129951"/>
                <a:gd name="connsiteX44" fmla="*/ 291953 w 312709"/>
                <a:gd name="connsiteY44" fmla="*/ 50523 h 129951"/>
                <a:gd name="connsiteX45" fmla="*/ 291953 w 312709"/>
                <a:gd name="connsiteY45" fmla="*/ 72768 h 129951"/>
                <a:gd name="connsiteX46" fmla="*/ 283910 w 312709"/>
                <a:gd name="connsiteY46" fmla="*/ 95642 h 129951"/>
                <a:gd name="connsiteX47" fmla="*/ 258020 w 312709"/>
                <a:gd name="connsiteY47" fmla="*/ 109718 h 129951"/>
                <a:gd name="connsiteX48" fmla="*/ 214661 w 312709"/>
                <a:gd name="connsiteY48" fmla="*/ 102051 h 129951"/>
                <a:gd name="connsiteX49" fmla="*/ 203851 w 312709"/>
                <a:gd name="connsiteY49" fmla="*/ 95390 h 129951"/>
                <a:gd name="connsiteX50" fmla="*/ 197191 w 312709"/>
                <a:gd name="connsiteY50" fmla="*/ 91117 h 129951"/>
                <a:gd name="connsiteX51" fmla="*/ 194301 w 312709"/>
                <a:gd name="connsiteY51" fmla="*/ 89358 h 129951"/>
                <a:gd name="connsiteX52" fmla="*/ 183115 w 312709"/>
                <a:gd name="connsiteY52" fmla="*/ 82822 h 129951"/>
                <a:gd name="connsiteX53" fmla="*/ 156472 w 312709"/>
                <a:gd name="connsiteY53" fmla="*/ 76790 h 129951"/>
                <a:gd name="connsiteX54" fmla="*/ 150941 w 312709"/>
                <a:gd name="connsiteY54" fmla="*/ 77041 h 129951"/>
                <a:gd name="connsiteX55" fmla="*/ 120652 w 312709"/>
                <a:gd name="connsiteY55" fmla="*/ 87598 h 129951"/>
                <a:gd name="connsiteX56" fmla="*/ 118390 w 312709"/>
                <a:gd name="connsiteY56" fmla="*/ 89106 h 129951"/>
                <a:gd name="connsiteX57" fmla="*/ 99413 w 312709"/>
                <a:gd name="connsiteY57" fmla="*/ 101172 h 129951"/>
                <a:gd name="connsiteX58" fmla="*/ 75533 w 312709"/>
                <a:gd name="connsiteY58" fmla="*/ 109844 h 129951"/>
                <a:gd name="connsiteX59" fmla="*/ 43360 w 312709"/>
                <a:gd name="connsiteY59" fmla="*/ 106324 h 129951"/>
                <a:gd name="connsiteX60" fmla="*/ 22371 w 312709"/>
                <a:gd name="connsiteY60" fmla="*/ 83954 h 129951"/>
                <a:gd name="connsiteX61" fmla="*/ 20612 w 312709"/>
                <a:gd name="connsiteY61" fmla="*/ 72516 h 129951"/>
                <a:gd name="connsiteX62" fmla="*/ 20612 w 312709"/>
                <a:gd name="connsiteY62" fmla="*/ 40972 h 129951"/>
                <a:gd name="connsiteX63" fmla="*/ 32676 w 312709"/>
                <a:gd name="connsiteY63" fmla="*/ 27650 h 129951"/>
                <a:gd name="connsiteX64" fmla="*/ 41097 w 312709"/>
                <a:gd name="connsiteY64" fmla="*/ 26392 h 129951"/>
                <a:gd name="connsiteX65" fmla="*/ 44994 w 312709"/>
                <a:gd name="connsiteY65" fmla="*/ 26016 h 129951"/>
                <a:gd name="connsiteX66" fmla="*/ 70883 w 312709"/>
                <a:gd name="connsiteY66" fmla="*/ 23250 h 129951"/>
                <a:gd name="connsiteX67" fmla="*/ 92500 w 312709"/>
                <a:gd name="connsiteY67" fmla="*/ 21491 h 129951"/>
                <a:gd name="connsiteX68" fmla="*/ 116002 w 312709"/>
                <a:gd name="connsiteY68" fmla="*/ 20108 h 129951"/>
                <a:gd name="connsiteX69" fmla="*/ 137494 w 312709"/>
                <a:gd name="connsiteY69" fmla="*/ 19480 h 129951"/>
                <a:gd name="connsiteX70" fmla="*/ 141515 w 312709"/>
                <a:gd name="connsiteY70" fmla="*/ 19480 h 129951"/>
                <a:gd name="connsiteX71" fmla="*/ 147925 w 312709"/>
                <a:gd name="connsiteY71" fmla="*/ 19480 h 12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2709" h="129951">
                  <a:moveTo>
                    <a:pt x="312564" y="26518"/>
                  </a:moveTo>
                  <a:cubicBezTo>
                    <a:pt x="312564" y="19229"/>
                    <a:pt x="305527" y="11814"/>
                    <a:pt x="297609" y="10682"/>
                  </a:cubicBezTo>
                  <a:lnTo>
                    <a:pt x="294969" y="10306"/>
                  </a:lnTo>
                  <a:cubicBezTo>
                    <a:pt x="289440" y="9552"/>
                    <a:pt x="283910" y="8672"/>
                    <a:pt x="277501" y="7918"/>
                  </a:cubicBezTo>
                  <a:cubicBezTo>
                    <a:pt x="267823" y="6786"/>
                    <a:pt x="258271" y="5530"/>
                    <a:pt x="248594" y="4650"/>
                  </a:cubicBezTo>
                  <a:cubicBezTo>
                    <a:pt x="237408" y="3519"/>
                    <a:pt x="226097" y="2639"/>
                    <a:pt x="214911" y="1885"/>
                  </a:cubicBezTo>
                  <a:cubicBezTo>
                    <a:pt x="206993" y="1256"/>
                    <a:pt x="199077" y="1005"/>
                    <a:pt x="191159" y="628"/>
                  </a:cubicBezTo>
                  <a:cubicBezTo>
                    <a:pt x="182738" y="377"/>
                    <a:pt x="174317" y="126"/>
                    <a:pt x="165897" y="0"/>
                  </a:cubicBezTo>
                  <a:cubicBezTo>
                    <a:pt x="154083" y="0"/>
                    <a:pt x="141892" y="126"/>
                    <a:pt x="129828" y="377"/>
                  </a:cubicBezTo>
                  <a:cubicBezTo>
                    <a:pt x="123794" y="377"/>
                    <a:pt x="117761" y="628"/>
                    <a:pt x="111729" y="1005"/>
                  </a:cubicBezTo>
                  <a:cubicBezTo>
                    <a:pt x="102555" y="1508"/>
                    <a:pt x="93380" y="2136"/>
                    <a:pt x="84206" y="2765"/>
                  </a:cubicBezTo>
                  <a:cubicBezTo>
                    <a:pt x="76916" y="3268"/>
                    <a:pt x="69501" y="3896"/>
                    <a:pt x="62212" y="4650"/>
                  </a:cubicBezTo>
                  <a:cubicBezTo>
                    <a:pt x="54168" y="5530"/>
                    <a:pt x="45999" y="6410"/>
                    <a:pt x="37955" y="7415"/>
                  </a:cubicBezTo>
                  <a:cubicBezTo>
                    <a:pt x="30541" y="8294"/>
                    <a:pt x="23000" y="9426"/>
                    <a:pt x="15584" y="10557"/>
                  </a:cubicBezTo>
                  <a:cubicBezTo>
                    <a:pt x="6661" y="11940"/>
                    <a:pt x="0" y="19103"/>
                    <a:pt x="0" y="27272"/>
                  </a:cubicBezTo>
                  <a:lnTo>
                    <a:pt x="0" y="75408"/>
                  </a:lnTo>
                  <a:cubicBezTo>
                    <a:pt x="0" y="83200"/>
                    <a:pt x="1634" y="90489"/>
                    <a:pt x="4650" y="97150"/>
                  </a:cubicBezTo>
                  <a:cubicBezTo>
                    <a:pt x="11060" y="110974"/>
                    <a:pt x="22497" y="120652"/>
                    <a:pt x="38584" y="125930"/>
                  </a:cubicBezTo>
                  <a:cubicBezTo>
                    <a:pt x="48764" y="129324"/>
                    <a:pt x="59572" y="130455"/>
                    <a:pt x="71638" y="129324"/>
                  </a:cubicBezTo>
                  <a:cubicBezTo>
                    <a:pt x="85211" y="128067"/>
                    <a:pt x="97653" y="124297"/>
                    <a:pt x="108587" y="118013"/>
                  </a:cubicBezTo>
                  <a:cubicBezTo>
                    <a:pt x="116002" y="113740"/>
                    <a:pt x="123166" y="109089"/>
                    <a:pt x="130078" y="104690"/>
                  </a:cubicBezTo>
                  <a:lnTo>
                    <a:pt x="131963" y="103434"/>
                  </a:lnTo>
                  <a:cubicBezTo>
                    <a:pt x="138750" y="99035"/>
                    <a:pt x="145663" y="96647"/>
                    <a:pt x="152826" y="96019"/>
                  </a:cubicBezTo>
                  <a:cubicBezTo>
                    <a:pt x="161497" y="95390"/>
                    <a:pt x="169667" y="97024"/>
                    <a:pt x="176580" y="101046"/>
                  </a:cubicBezTo>
                  <a:cubicBezTo>
                    <a:pt x="182864" y="104690"/>
                    <a:pt x="188896" y="108587"/>
                    <a:pt x="194929" y="112608"/>
                  </a:cubicBezTo>
                  <a:cubicBezTo>
                    <a:pt x="203601" y="118264"/>
                    <a:pt x="210764" y="121909"/>
                    <a:pt x="218053" y="124548"/>
                  </a:cubicBezTo>
                  <a:cubicBezTo>
                    <a:pt x="228485" y="128193"/>
                    <a:pt x="238790" y="129952"/>
                    <a:pt x="249097" y="129952"/>
                  </a:cubicBezTo>
                  <a:cubicBezTo>
                    <a:pt x="254249" y="129952"/>
                    <a:pt x="259276" y="129449"/>
                    <a:pt x="264304" y="128570"/>
                  </a:cubicBezTo>
                  <a:cubicBezTo>
                    <a:pt x="275993" y="126433"/>
                    <a:pt x="285920" y="122034"/>
                    <a:pt x="294090" y="115248"/>
                  </a:cubicBezTo>
                  <a:cubicBezTo>
                    <a:pt x="306029" y="105193"/>
                    <a:pt x="312188" y="92374"/>
                    <a:pt x="312564" y="77041"/>
                  </a:cubicBezTo>
                  <a:cubicBezTo>
                    <a:pt x="312816" y="64222"/>
                    <a:pt x="312690" y="51528"/>
                    <a:pt x="312564" y="38709"/>
                  </a:cubicBezTo>
                  <a:lnTo>
                    <a:pt x="312564" y="26644"/>
                  </a:lnTo>
                  <a:close/>
                  <a:moveTo>
                    <a:pt x="148050" y="19229"/>
                  </a:moveTo>
                  <a:lnTo>
                    <a:pt x="150941" y="19229"/>
                  </a:lnTo>
                  <a:cubicBezTo>
                    <a:pt x="150941" y="19229"/>
                    <a:pt x="154586" y="19229"/>
                    <a:pt x="154586" y="19229"/>
                  </a:cubicBezTo>
                  <a:lnTo>
                    <a:pt x="154586" y="19229"/>
                  </a:lnTo>
                  <a:cubicBezTo>
                    <a:pt x="154586" y="19229"/>
                    <a:pt x="161122" y="19229"/>
                    <a:pt x="161122" y="19229"/>
                  </a:cubicBezTo>
                  <a:cubicBezTo>
                    <a:pt x="169165" y="19229"/>
                    <a:pt x="177083" y="19354"/>
                    <a:pt x="185125" y="19732"/>
                  </a:cubicBezTo>
                  <a:cubicBezTo>
                    <a:pt x="196562" y="20108"/>
                    <a:pt x="208000" y="20737"/>
                    <a:pt x="219437" y="21491"/>
                  </a:cubicBezTo>
                  <a:cubicBezTo>
                    <a:pt x="228737" y="22120"/>
                    <a:pt x="238163" y="22874"/>
                    <a:pt x="247463" y="23754"/>
                  </a:cubicBezTo>
                  <a:cubicBezTo>
                    <a:pt x="254123" y="24382"/>
                    <a:pt x="260659" y="25136"/>
                    <a:pt x="267194" y="26016"/>
                  </a:cubicBezTo>
                  <a:lnTo>
                    <a:pt x="275741" y="27021"/>
                  </a:lnTo>
                  <a:cubicBezTo>
                    <a:pt x="277123" y="27146"/>
                    <a:pt x="278631" y="27398"/>
                    <a:pt x="280014" y="27650"/>
                  </a:cubicBezTo>
                  <a:cubicBezTo>
                    <a:pt x="286927" y="29158"/>
                    <a:pt x="291953" y="34813"/>
                    <a:pt x="291953" y="40972"/>
                  </a:cubicBezTo>
                  <a:lnTo>
                    <a:pt x="291953" y="50523"/>
                  </a:lnTo>
                  <a:cubicBezTo>
                    <a:pt x="291953" y="57938"/>
                    <a:pt x="291953" y="65353"/>
                    <a:pt x="291953" y="72768"/>
                  </a:cubicBezTo>
                  <a:cubicBezTo>
                    <a:pt x="291953" y="81566"/>
                    <a:pt x="289314" y="89106"/>
                    <a:pt x="283910" y="95642"/>
                  </a:cubicBezTo>
                  <a:cubicBezTo>
                    <a:pt x="277751" y="103057"/>
                    <a:pt x="269080" y="107832"/>
                    <a:pt x="258020" y="109718"/>
                  </a:cubicBezTo>
                  <a:cubicBezTo>
                    <a:pt x="243065" y="112357"/>
                    <a:pt x="228485" y="109718"/>
                    <a:pt x="214661" y="102051"/>
                  </a:cubicBezTo>
                  <a:cubicBezTo>
                    <a:pt x="210890" y="99915"/>
                    <a:pt x="207371" y="97652"/>
                    <a:pt x="203851" y="95390"/>
                  </a:cubicBezTo>
                  <a:cubicBezTo>
                    <a:pt x="201716" y="94008"/>
                    <a:pt x="199453" y="92500"/>
                    <a:pt x="197191" y="91117"/>
                  </a:cubicBezTo>
                  <a:lnTo>
                    <a:pt x="194301" y="89358"/>
                  </a:lnTo>
                  <a:cubicBezTo>
                    <a:pt x="190782" y="87096"/>
                    <a:pt x="187137" y="84833"/>
                    <a:pt x="183115" y="82822"/>
                  </a:cubicBezTo>
                  <a:cubicBezTo>
                    <a:pt x="174946" y="78800"/>
                    <a:pt x="166023" y="76790"/>
                    <a:pt x="156472" y="76790"/>
                  </a:cubicBezTo>
                  <a:cubicBezTo>
                    <a:pt x="154586" y="76790"/>
                    <a:pt x="152826" y="76790"/>
                    <a:pt x="150941" y="77041"/>
                  </a:cubicBezTo>
                  <a:cubicBezTo>
                    <a:pt x="140133" y="77921"/>
                    <a:pt x="130203" y="81314"/>
                    <a:pt x="120652" y="87598"/>
                  </a:cubicBezTo>
                  <a:lnTo>
                    <a:pt x="118390" y="89106"/>
                  </a:lnTo>
                  <a:cubicBezTo>
                    <a:pt x="112106" y="93254"/>
                    <a:pt x="105822" y="97276"/>
                    <a:pt x="99413" y="101172"/>
                  </a:cubicBezTo>
                  <a:cubicBezTo>
                    <a:pt x="92124" y="105570"/>
                    <a:pt x="84080" y="108461"/>
                    <a:pt x="75533" y="109844"/>
                  </a:cubicBezTo>
                  <a:cubicBezTo>
                    <a:pt x="63594" y="111729"/>
                    <a:pt x="53036" y="110598"/>
                    <a:pt x="43360" y="106324"/>
                  </a:cubicBezTo>
                  <a:cubicBezTo>
                    <a:pt x="32676" y="101674"/>
                    <a:pt x="25765" y="94385"/>
                    <a:pt x="22371" y="83954"/>
                  </a:cubicBezTo>
                  <a:cubicBezTo>
                    <a:pt x="21241" y="80434"/>
                    <a:pt x="20612" y="76664"/>
                    <a:pt x="20612" y="72516"/>
                  </a:cubicBezTo>
                  <a:lnTo>
                    <a:pt x="20612" y="40972"/>
                  </a:lnTo>
                  <a:cubicBezTo>
                    <a:pt x="20612" y="34688"/>
                    <a:pt x="25639" y="29158"/>
                    <a:pt x="32676" y="27650"/>
                  </a:cubicBezTo>
                  <a:cubicBezTo>
                    <a:pt x="35442" y="27021"/>
                    <a:pt x="38333" y="26770"/>
                    <a:pt x="41097" y="26392"/>
                  </a:cubicBezTo>
                  <a:lnTo>
                    <a:pt x="44994" y="26016"/>
                  </a:lnTo>
                  <a:cubicBezTo>
                    <a:pt x="53665" y="25010"/>
                    <a:pt x="62212" y="24130"/>
                    <a:pt x="70883" y="23250"/>
                  </a:cubicBezTo>
                  <a:cubicBezTo>
                    <a:pt x="78048" y="22496"/>
                    <a:pt x="85337" y="21994"/>
                    <a:pt x="92500" y="21491"/>
                  </a:cubicBezTo>
                  <a:cubicBezTo>
                    <a:pt x="100292" y="20988"/>
                    <a:pt x="108210" y="20486"/>
                    <a:pt x="116002" y="20108"/>
                  </a:cubicBezTo>
                  <a:cubicBezTo>
                    <a:pt x="123166" y="19857"/>
                    <a:pt x="130329" y="19606"/>
                    <a:pt x="137494" y="19480"/>
                  </a:cubicBezTo>
                  <a:lnTo>
                    <a:pt x="141515" y="19480"/>
                  </a:lnTo>
                  <a:cubicBezTo>
                    <a:pt x="143652" y="19354"/>
                    <a:pt x="145788" y="19354"/>
                    <a:pt x="147925" y="19480"/>
                  </a:cubicBez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6003EA9-2230-3BAD-5A4D-7112EF6D58A4}"/>
                </a:ext>
              </a:extLst>
            </p:cNvPr>
            <p:cNvSpPr/>
            <p:nvPr/>
          </p:nvSpPr>
          <p:spPr>
            <a:xfrm>
              <a:off x="11654483" y="6679771"/>
              <a:ext cx="298990" cy="384955"/>
            </a:xfrm>
            <a:custGeom>
              <a:avLst/>
              <a:gdLst>
                <a:gd name="connsiteX0" fmla="*/ 19229 w 298990"/>
                <a:gd name="connsiteY0" fmla="*/ 384955 h 384955"/>
                <a:gd name="connsiteX1" fmla="*/ 0 w 298990"/>
                <a:gd name="connsiteY1" fmla="*/ 365726 h 384955"/>
                <a:gd name="connsiteX2" fmla="*/ 0 w 298990"/>
                <a:gd name="connsiteY2" fmla="*/ 303138 h 384955"/>
                <a:gd name="connsiteX3" fmla="*/ 19229 w 298990"/>
                <a:gd name="connsiteY3" fmla="*/ 283909 h 384955"/>
                <a:gd name="connsiteX4" fmla="*/ 163006 w 298990"/>
                <a:gd name="connsiteY4" fmla="*/ 283909 h 384955"/>
                <a:gd name="connsiteX5" fmla="*/ 176957 w 298990"/>
                <a:gd name="connsiteY5" fmla="*/ 268451 h 384955"/>
                <a:gd name="connsiteX6" fmla="*/ 163006 w 298990"/>
                <a:gd name="connsiteY6" fmla="*/ 250227 h 384955"/>
                <a:gd name="connsiteX7" fmla="*/ 82822 w 298990"/>
                <a:gd name="connsiteY7" fmla="*/ 239041 h 384955"/>
                <a:gd name="connsiteX8" fmla="*/ 0 w 298990"/>
                <a:gd name="connsiteY8" fmla="*/ 150312 h 384955"/>
                <a:gd name="connsiteX9" fmla="*/ 0 w 298990"/>
                <a:gd name="connsiteY9" fmla="*/ 94134 h 384955"/>
                <a:gd name="connsiteX10" fmla="*/ 110723 w 298990"/>
                <a:gd name="connsiteY10" fmla="*/ 0 h 384955"/>
                <a:gd name="connsiteX11" fmla="*/ 260407 w 298990"/>
                <a:gd name="connsiteY11" fmla="*/ 0 h 384955"/>
                <a:gd name="connsiteX12" fmla="*/ 279636 w 298990"/>
                <a:gd name="connsiteY12" fmla="*/ 19229 h 384955"/>
                <a:gd name="connsiteX13" fmla="*/ 279636 w 298990"/>
                <a:gd name="connsiteY13" fmla="*/ 82822 h 384955"/>
                <a:gd name="connsiteX14" fmla="*/ 260407 w 298990"/>
                <a:gd name="connsiteY14" fmla="*/ 102051 h 384955"/>
                <a:gd name="connsiteX15" fmla="*/ 135859 w 298990"/>
                <a:gd name="connsiteY15" fmla="*/ 102051 h 384955"/>
                <a:gd name="connsiteX16" fmla="*/ 121406 w 298990"/>
                <a:gd name="connsiteY16" fmla="*/ 118138 h 384955"/>
                <a:gd name="connsiteX17" fmla="*/ 135859 w 298990"/>
                <a:gd name="connsiteY17" fmla="*/ 135230 h 384955"/>
                <a:gd name="connsiteX18" fmla="*/ 215539 w 298990"/>
                <a:gd name="connsiteY18" fmla="*/ 145913 h 384955"/>
                <a:gd name="connsiteX19" fmla="*/ 298991 w 298990"/>
                <a:gd name="connsiteY19" fmla="*/ 234643 h 384955"/>
                <a:gd name="connsiteX20" fmla="*/ 298991 w 298990"/>
                <a:gd name="connsiteY20" fmla="*/ 290821 h 384955"/>
                <a:gd name="connsiteX21" fmla="*/ 188267 w 298990"/>
                <a:gd name="connsiteY21" fmla="*/ 384955 h 384955"/>
                <a:gd name="connsiteX22" fmla="*/ 19354 w 298990"/>
                <a:gd name="connsiteY22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8990" h="384955">
                  <a:moveTo>
                    <a:pt x="19229" y="384955"/>
                  </a:moveTo>
                  <a:cubicBezTo>
                    <a:pt x="5907" y="384955"/>
                    <a:pt x="0" y="379048"/>
                    <a:pt x="0" y="365726"/>
                  </a:cubicBezTo>
                  <a:lnTo>
                    <a:pt x="0" y="303138"/>
                  </a:lnTo>
                  <a:cubicBezTo>
                    <a:pt x="0" y="289816"/>
                    <a:pt x="5907" y="283909"/>
                    <a:pt x="19229" y="283909"/>
                  </a:cubicBezTo>
                  <a:lnTo>
                    <a:pt x="163006" y="283909"/>
                  </a:lnTo>
                  <a:cubicBezTo>
                    <a:pt x="172055" y="283909"/>
                    <a:pt x="176957" y="276997"/>
                    <a:pt x="176957" y="268451"/>
                  </a:cubicBezTo>
                  <a:cubicBezTo>
                    <a:pt x="176957" y="256134"/>
                    <a:pt x="172181" y="251358"/>
                    <a:pt x="163006" y="250227"/>
                  </a:cubicBezTo>
                  <a:lnTo>
                    <a:pt x="82822" y="239041"/>
                  </a:lnTo>
                  <a:cubicBezTo>
                    <a:pt x="32550" y="231501"/>
                    <a:pt x="0" y="210135"/>
                    <a:pt x="0" y="150312"/>
                  </a:cubicBezTo>
                  <a:lnTo>
                    <a:pt x="0" y="94134"/>
                  </a:lnTo>
                  <a:cubicBezTo>
                    <a:pt x="0" y="33179"/>
                    <a:pt x="41222" y="0"/>
                    <a:pt x="110723" y="0"/>
                  </a:cubicBezTo>
                  <a:lnTo>
                    <a:pt x="260407" y="0"/>
                  </a:lnTo>
                  <a:cubicBezTo>
                    <a:pt x="273729" y="0"/>
                    <a:pt x="279636" y="5907"/>
                    <a:pt x="279636" y="19229"/>
                  </a:cubicBezTo>
                  <a:lnTo>
                    <a:pt x="279636" y="82822"/>
                  </a:lnTo>
                  <a:cubicBezTo>
                    <a:pt x="279636" y="96144"/>
                    <a:pt x="273729" y="102051"/>
                    <a:pt x="260407" y="102051"/>
                  </a:cubicBezTo>
                  <a:lnTo>
                    <a:pt x="135859" y="102051"/>
                  </a:lnTo>
                  <a:cubicBezTo>
                    <a:pt x="126810" y="102051"/>
                    <a:pt x="121406" y="108461"/>
                    <a:pt x="121406" y="118138"/>
                  </a:cubicBezTo>
                  <a:cubicBezTo>
                    <a:pt x="121406" y="127816"/>
                    <a:pt x="126810" y="134225"/>
                    <a:pt x="135859" y="135230"/>
                  </a:cubicBezTo>
                  <a:lnTo>
                    <a:pt x="215539" y="145913"/>
                  </a:lnTo>
                  <a:cubicBezTo>
                    <a:pt x="265811" y="153454"/>
                    <a:pt x="298991" y="174819"/>
                    <a:pt x="298991" y="234643"/>
                  </a:cubicBezTo>
                  <a:lnTo>
                    <a:pt x="298991" y="290821"/>
                  </a:lnTo>
                  <a:cubicBezTo>
                    <a:pt x="298991" y="351776"/>
                    <a:pt x="257265" y="384955"/>
                    <a:pt x="188267" y="384955"/>
                  </a:cubicBezTo>
                  <a:lnTo>
                    <a:pt x="19354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7" name="Graphic 4">
              <a:extLst>
                <a:ext uri="{FF2B5EF4-FFF2-40B4-BE49-F238E27FC236}">
                  <a16:creationId xmlns:a16="http://schemas.microsoft.com/office/drawing/2014/main" id="{1A36B8C6-27C7-CA81-949F-4421F0A11E43}"/>
                </a:ext>
              </a:extLst>
            </p:cNvPr>
            <p:cNvGrpSpPr/>
            <p:nvPr/>
          </p:nvGrpSpPr>
          <p:grpSpPr>
            <a:xfrm>
              <a:off x="11655489" y="7685959"/>
              <a:ext cx="1477609" cy="384829"/>
              <a:chOff x="11655489" y="7685959"/>
              <a:chExt cx="1477609" cy="384829"/>
            </a:xfrm>
            <a:solidFill>
              <a:srgbClr val="231F20"/>
            </a:solidFill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07F74C9-DCE4-674F-6018-AEC649DB3F1D}"/>
                  </a:ext>
                </a:extLst>
              </p:cNvPr>
              <p:cNvSpPr/>
              <p:nvPr/>
            </p:nvSpPr>
            <p:spPr>
              <a:xfrm>
                <a:off x="11655489" y="7685959"/>
                <a:ext cx="380304" cy="384703"/>
              </a:xfrm>
              <a:custGeom>
                <a:avLst/>
                <a:gdLst>
                  <a:gd name="connsiteX0" fmla="*/ 361076 w 380304"/>
                  <a:gd name="connsiteY0" fmla="*/ 125 h 384703"/>
                  <a:gd name="connsiteX1" fmla="*/ 380305 w 380304"/>
                  <a:gd name="connsiteY1" fmla="*/ 19354 h 384703"/>
                  <a:gd name="connsiteX2" fmla="*/ 380305 w 380304"/>
                  <a:gd name="connsiteY2" fmla="*/ 226599 h 384703"/>
                  <a:gd name="connsiteX3" fmla="*/ 370628 w 380304"/>
                  <a:gd name="connsiteY3" fmla="*/ 292832 h 384703"/>
                  <a:gd name="connsiteX4" fmla="*/ 343858 w 380304"/>
                  <a:gd name="connsiteY4" fmla="*/ 365475 h 384703"/>
                  <a:gd name="connsiteX5" fmla="*/ 322492 w 380304"/>
                  <a:gd name="connsiteY5" fmla="*/ 384704 h 384703"/>
                  <a:gd name="connsiteX6" fmla="*/ 251483 w 380304"/>
                  <a:gd name="connsiteY6" fmla="*/ 384704 h 384703"/>
                  <a:gd name="connsiteX7" fmla="*/ 226851 w 380304"/>
                  <a:gd name="connsiteY7" fmla="*/ 368617 h 384703"/>
                  <a:gd name="connsiteX8" fmla="*/ 202217 w 380304"/>
                  <a:gd name="connsiteY8" fmla="*/ 281521 h 384703"/>
                  <a:gd name="connsiteX9" fmla="*/ 192540 w 380304"/>
                  <a:gd name="connsiteY9" fmla="*/ 272472 h 384703"/>
                  <a:gd name="connsiteX10" fmla="*/ 187765 w 380304"/>
                  <a:gd name="connsiteY10" fmla="*/ 272472 h 384703"/>
                  <a:gd name="connsiteX11" fmla="*/ 178087 w 380304"/>
                  <a:gd name="connsiteY11" fmla="*/ 281521 h 384703"/>
                  <a:gd name="connsiteX12" fmla="*/ 152951 w 380304"/>
                  <a:gd name="connsiteY12" fmla="*/ 368617 h 384703"/>
                  <a:gd name="connsiteX13" fmla="*/ 130455 w 380304"/>
                  <a:gd name="connsiteY13" fmla="*/ 384704 h 384703"/>
                  <a:gd name="connsiteX14" fmla="*/ 59948 w 380304"/>
                  <a:gd name="connsiteY14" fmla="*/ 384704 h 384703"/>
                  <a:gd name="connsiteX15" fmla="*/ 36447 w 380304"/>
                  <a:gd name="connsiteY15" fmla="*/ 365475 h 384703"/>
                  <a:gd name="connsiteX16" fmla="*/ 9677 w 380304"/>
                  <a:gd name="connsiteY16" fmla="*/ 291701 h 384703"/>
                  <a:gd name="connsiteX17" fmla="*/ 0 w 380304"/>
                  <a:gd name="connsiteY17" fmla="*/ 225469 h 384703"/>
                  <a:gd name="connsiteX18" fmla="*/ 0 w 380304"/>
                  <a:gd name="connsiteY18" fmla="*/ 19229 h 384703"/>
                  <a:gd name="connsiteX19" fmla="*/ 19229 w 380304"/>
                  <a:gd name="connsiteY19" fmla="*/ 0 h 384703"/>
                  <a:gd name="connsiteX20" fmla="*/ 101548 w 380304"/>
                  <a:gd name="connsiteY20" fmla="*/ 0 h 384703"/>
                  <a:gd name="connsiteX21" fmla="*/ 120778 w 380304"/>
                  <a:gd name="connsiteY21" fmla="*/ 19229 h 384703"/>
                  <a:gd name="connsiteX22" fmla="*/ 120778 w 380304"/>
                  <a:gd name="connsiteY22" fmla="*/ 215791 h 384703"/>
                  <a:gd name="connsiteX23" fmla="*/ 151820 w 380304"/>
                  <a:gd name="connsiteY23" fmla="*/ 148427 h 384703"/>
                  <a:gd name="connsiteX24" fmla="*/ 180098 w 380304"/>
                  <a:gd name="connsiteY24" fmla="*/ 131837 h 384703"/>
                  <a:gd name="connsiteX25" fmla="*/ 202469 w 380304"/>
                  <a:gd name="connsiteY25" fmla="*/ 131837 h 384703"/>
                  <a:gd name="connsiteX26" fmla="*/ 230747 w 380304"/>
                  <a:gd name="connsiteY26" fmla="*/ 148427 h 384703"/>
                  <a:gd name="connsiteX27" fmla="*/ 261663 w 380304"/>
                  <a:gd name="connsiteY27" fmla="*/ 215791 h 384703"/>
                  <a:gd name="connsiteX28" fmla="*/ 261663 w 380304"/>
                  <a:gd name="connsiteY28" fmla="*/ 19229 h 384703"/>
                  <a:gd name="connsiteX29" fmla="*/ 280893 w 380304"/>
                  <a:gd name="connsiteY29" fmla="*/ 0 h 384703"/>
                  <a:gd name="connsiteX30" fmla="*/ 360448 w 380304"/>
                  <a:gd name="connsiteY30" fmla="*/ 0 h 38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0304" h="384703">
                    <a:moveTo>
                      <a:pt x="361076" y="125"/>
                    </a:moveTo>
                    <a:cubicBezTo>
                      <a:pt x="374398" y="125"/>
                      <a:pt x="380305" y="6032"/>
                      <a:pt x="380305" y="19354"/>
                    </a:cubicBezTo>
                    <a:lnTo>
                      <a:pt x="380305" y="226599"/>
                    </a:lnTo>
                    <a:cubicBezTo>
                      <a:pt x="380305" y="249599"/>
                      <a:pt x="380305" y="266691"/>
                      <a:pt x="370628" y="292832"/>
                    </a:cubicBezTo>
                    <a:lnTo>
                      <a:pt x="343858" y="365475"/>
                    </a:lnTo>
                    <a:cubicBezTo>
                      <a:pt x="340088" y="376158"/>
                      <a:pt x="333678" y="384704"/>
                      <a:pt x="322492" y="384704"/>
                    </a:cubicBezTo>
                    <a:lnTo>
                      <a:pt x="251483" y="384704"/>
                    </a:lnTo>
                    <a:cubicBezTo>
                      <a:pt x="239795" y="384704"/>
                      <a:pt x="230119" y="379928"/>
                      <a:pt x="226851" y="368617"/>
                    </a:cubicBezTo>
                    <a:lnTo>
                      <a:pt x="202217" y="281521"/>
                    </a:lnTo>
                    <a:cubicBezTo>
                      <a:pt x="200081" y="274609"/>
                      <a:pt x="196939" y="272472"/>
                      <a:pt x="192540" y="272472"/>
                    </a:cubicBezTo>
                    <a:lnTo>
                      <a:pt x="187765" y="272472"/>
                    </a:lnTo>
                    <a:cubicBezTo>
                      <a:pt x="183491" y="272472"/>
                      <a:pt x="180224" y="274609"/>
                      <a:pt x="178087" y="281521"/>
                    </a:cubicBezTo>
                    <a:lnTo>
                      <a:pt x="152951" y="368617"/>
                    </a:lnTo>
                    <a:cubicBezTo>
                      <a:pt x="149684" y="379300"/>
                      <a:pt x="141766" y="384704"/>
                      <a:pt x="130455" y="384704"/>
                    </a:cubicBezTo>
                    <a:lnTo>
                      <a:pt x="59948" y="384704"/>
                    </a:lnTo>
                    <a:cubicBezTo>
                      <a:pt x="48135" y="384704"/>
                      <a:pt x="40217" y="376660"/>
                      <a:pt x="36447" y="365475"/>
                    </a:cubicBezTo>
                    <a:lnTo>
                      <a:pt x="9677" y="291701"/>
                    </a:lnTo>
                    <a:cubicBezTo>
                      <a:pt x="0" y="265560"/>
                      <a:pt x="0" y="248467"/>
                      <a:pt x="0" y="225469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101548" y="0"/>
                    </a:lnTo>
                    <a:cubicBezTo>
                      <a:pt x="114870" y="0"/>
                      <a:pt x="120778" y="5907"/>
                      <a:pt x="120778" y="19229"/>
                    </a:cubicBezTo>
                    <a:lnTo>
                      <a:pt x="120778" y="215791"/>
                    </a:lnTo>
                    <a:lnTo>
                      <a:pt x="151820" y="148427"/>
                    </a:lnTo>
                    <a:cubicBezTo>
                      <a:pt x="157727" y="136110"/>
                      <a:pt x="166273" y="131837"/>
                      <a:pt x="180098" y="131837"/>
                    </a:cubicBezTo>
                    <a:lnTo>
                      <a:pt x="202469" y="131837"/>
                    </a:lnTo>
                    <a:cubicBezTo>
                      <a:pt x="216419" y="131837"/>
                      <a:pt x="224965" y="136110"/>
                      <a:pt x="230747" y="148427"/>
                    </a:cubicBezTo>
                    <a:lnTo>
                      <a:pt x="261663" y="215791"/>
                    </a:lnTo>
                    <a:lnTo>
                      <a:pt x="261663" y="19229"/>
                    </a:lnTo>
                    <a:cubicBezTo>
                      <a:pt x="261663" y="5907"/>
                      <a:pt x="267068" y="0"/>
                      <a:pt x="280893" y="0"/>
                    </a:cubicBezTo>
                    <a:lnTo>
                      <a:pt x="360448" y="0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EAD5613-EACE-92E0-A406-036F88F94C58}"/>
                  </a:ext>
                </a:extLst>
              </p:cNvPr>
              <p:cNvSpPr/>
              <p:nvPr/>
            </p:nvSpPr>
            <p:spPr>
              <a:xfrm>
                <a:off x="12104666" y="7686084"/>
                <a:ext cx="286296" cy="384704"/>
              </a:xfrm>
              <a:custGeom>
                <a:avLst/>
                <a:gdLst>
                  <a:gd name="connsiteX0" fmla="*/ 19229 w 286296"/>
                  <a:gd name="connsiteY0" fmla="*/ 384705 h 384704"/>
                  <a:gd name="connsiteX1" fmla="*/ 0 w 286296"/>
                  <a:gd name="connsiteY1" fmla="*/ 365475 h 384704"/>
                  <a:gd name="connsiteX2" fmla="*/ 0 w 286296"/>
                  <a:gd name="connsiteY2" fmla="*/ 19229 h 384704"/>
                  <a:gd name="connsiteX3" fmla="*/ 19229 w 286296"/>
                  <a:gd name="connsiteY3" fmla="*/ 0 h 384704"/>
                  <a:gd name="connsiteX4" fmla="*/ 267068 w 286296"/>
                  <a:gd name="connsiteY4" fmla="*/ 0 h 384704"/>
                  <a:gd name="connsiteX5" fmla="*/ 286297 w 286296"/>
                  <a:gd name="connsiteY5" fmla="*/ 19229 h 384704"/>
                  <a:gd name="connsiteX6" fmla="*/ 286297 w 286296"/>
                  <a:gd name="connsiteY6" fmla="*/ 81691 h 384704"/>
                  <a:gd name="connsiteX7" fmla="*/ 267068 w 286296"/>
                  <a:gd name="connsiteY7" fmla="*/ 100921 h 384704"/>
                  <a:gd name="connsiteX8" fmla="*/ 119646 w 286296"/>
                  <a:gd name="connsiteY8" fmla="*/ 100921 h 384704"/>
                  <a:gd name="connsiteX9" fmla="*/ 119646 w 286296"/>
                  <a:gd name="connsiteY9" fmla="*/ 142018 h 384704"/>
                  <a:gd name="connsiteX10" fmla="*/ 223835 w 286296"/>
                  <a:gd name="connsiteY10" fmla="*/ 142018 h 384704"/>
                  <a:gd name="connsiteX11" fmla="*/ 243063 w 286296"/>
                  <a:gd name="connsiteY11" fmla="*/ 161247 h 384704"/>
                  <a:gd name="connsiteX12" fmla="*/ 243063 w 286296"/>
                  <a:gd name="connsiteY12" fmla="*/ 218431 h 384704"/>
                  <a:gd name="connsiteX13" fmla="*/ 223835 w 286296"/>
                  <a:gd name="connsiteY13" fmla="*/ 237660 h 384704"/>
                  <a:gd name="connsiteX14" fmla="*/ 119646 w 286296"/>
                  <a:gd name="connsiteY14" fmla="*/ 237660 h 384704"/>
                  <a:gd name="connsiteX15" fmla="*/ 119646 w 286296"/>
                  <a:gd name="connsiteY15" fmla="*/ 283658 h 384704"/>
                  <a:gd name="connsiteX16" fmla="*/ 267068 w 286296"/>
                  <a:gd name="connsiteY16" fmla="*/ 283658 h 384704"/>
                  <a:gd name="connsiteX17" fmla="*/ 286297 w 286296"/>
                  <a:gd name="connsiteY17" fmla="*/ 302887 h 384704"/>
                  <a:gd name="connsiteX18" fmla="*/ 286297 w 286296"/>
                  <a:gd name="connsiteY18" fmla="*/ 365350 h 384704"/>
                  <a:gd name="connsiteX19" fmla="*/ 267068 w 286296"/>
                  <a:gd name="connsiteY19" fmla="*/ 384579 h 384704"/>
                  <a:gd name="connsiteX20" fmla="*/ 19229 w 286296"/>
                  <a:gd name="connsiteY20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296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267068" y="0"/>
                    </a:lnTo>
                    <a:cubicBezTo>
                      <a:pt x="280390" y="0"/>
                      <a:pt x="286297" y="5907"/>
                      <a:pt x="286297" y="19229"/>
                    </a:cubicBezTo>
                    <a:lnTo>
                      <a:pt x="286297" y="81691"/>
                    </a:lnTo>
                    <a:cubicBezTo>
                      <a:pt x="286297" y="95014"/>
                      <a:pt x="280390" y="100921"/>
                      <a:pt x="267068" y="100921"/>
                    </a:cubicBezTo>
                    <a:lnTo>
                      <a:pt x="119646" y="100921"/>
                    </a:lnTo>
                    <a:lnTo>
                      <a:pt x="119646" y="142018"/>
                    </a:lnTo>
                    <a:lnTo>
                      <a:pt x="223835" y="142018"/>
                    </a:lnTo>
                    <a:cubicBezTo>
                      <a:pt x="237157" y="142018"/>
                      <a:pt x="243063" y="147925"/>
                      <a:pt x="243063" y="161247"/>
                    </a:cubicBezTo>
                    <a:lnTo>
                      <a:pt x="243063" y="218431"/>
                    </a:lnTo>
                    <a:cubicBezTo>
                      <a:pt x="243063" y="231752"/>
                      <a:pt x="237157" y="237660"/>
                      <a:pt x="223835" y="237660"/>
                    </a:cubicBezTo>
                    <a:lnTo>
                      <a:pt x="119646" y="237660"/>
                    </a:lnTo>
                    <a:lnTo>
                      <a:pt x="119646" y="283658"/>
                    </a:lnTo>
                    <a:lnTo>
                      <a:pt x="267068" y="283658"/>
                    </a:lnTo>
                    <a:cubicBezTo>
                      <a:pt x="280390" y="283658"/>
                      <a:pt x="286297" y="289565"/>
                      <a:pt x="286297" y="302887"/>
                    </a:cubicBezTo>
                    <a:lnTo>
                      <a:pt x="286297" y="365350"/>
                    </a:lnTo>
                    <a:cubicBezTo>
                      <a:pt x="286297" y="378672"/>
                      <a:pt x="280390" y="384579"/>
                      <a:pt x="267068" y="384579"/>
                    </a:cubicBezTo>
                    <a:lnTo>
                      <a:pt x="19229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0E14BE1-3643-B07E-304F-B15803C6B552}"/>
                  </a:ext>
                </a:extLst>
              </p:cNvPr>
              <p:cNvSpPr/>
              <p:nvPr/>
            </p:nvSpPr>
            <p:spPr>
              <a:xfrm>
                <a:off x="12453929" y="7686084"/>
                <a:ext cx="286297" cy="384704"/>
              </a:xfrm>
              <a:custGeom>
                <a:avLst/>
                <a:gdLst>
                  <a:gd name="connsiteX0" fmla="*/ 19229 w 286297"/>
                  <a:gd name="connsiteY0" fmla="*/ 384705 h 384704"/>
                  <a:gd name="connsiteX1" fmla="*/ 0 w 286297"/>
                  <a:gd name="connsiteY1" fmla="*/ 365475 h 384704"/>
                  <a:gd name="connsiteX2" fmla="*/ 0 w 286297"/>
                  <a:gd name="connsiteY2" fmla="*/ 19229 h 384704"/>
                  <a:gd name="connsiteX3" fmla="*/ 19229 w 286297"/>
                  <a:gd name="connsiteY3" fmla="*/ 0 h 384704"/>
                  <a:gd name="connsiteX4" fmla="*/ 267068 w 286297"/>
                  <a:gd name="connsiteY4" fmla="*/ 0 h 384704"/>
                  <a:gd name="connsiteX5" fmla="*/ 286298 w 286297"/>
                  <a:gd name="connsiteY5" fmla="*/ 19229 h 384704"/>
                  <a:gd name="connsiteX6" fmla="*/ 286298 w 286297"/>
                  <a:gd name="connsiteY6" fmla="*/ 81691 h 384704"/>
                  <a:gd name="connsiteX7" fmla="*/ 267068 w 286297"/>
                  <a:gd name="connsiteY7" fmla="*/ 100921 h 384704"/>
                  <a:gd name="connsiteX8" fmla="*/ 119647 w 286297"/>
                  <a:gd name="connsiteY8" fmla="*/ 100921 h 384704"/>
                  <a:gd name="connsiteX9" fmla="*/ 119647 w 286297"/>
                  <a:gd name="connsiteY9" fmla="*/ 142018 h 384704"/>
                  <a:gd name="connsiteX10" fmla="*/ 223835 w 286297"/>
                  <a:gd name="connsiteY10" fmla="*/ 142018 h 384704"/>
                  <a:gd name="connsiteX11" fmla="*/ 243064 w 286297"/>
                  <a:gd name="connsiteY11" fmla="*/ 161247 h 384704"/>
                  <a:gd name="connsiteX12" fmla="*/ 243064 w 286297"/>
                  <a:gd name="connsiteY12" fmla="*/ 218431 h 384704"/>
                  <a:gd name="connsiteX13" fmla="*/ 223835 w 286297"/>
                  <a:gd name="connsiteY13" fmla="*/ 237660 h 384704"/>
                  <a:gd name="connsiteX14" fmla="*/ 119647 w 286297"/>
                  <a:gd name="connsiteY14" fmla="*/ 237660 h 384704"/>
                  <a:gd name="connsiteX15" fmla="*/ 119647 w 286297"/>
                  <a:gd name="connsiteY15" fmla="*/ 283658 h 384704"/>
                  <a:gd name="connsiteX16" fmla="*/ 267068 w 286297"/>
                  <a:gd name="connsiteY16" fmla="*/ 283658 h 384704"/>
                  <a:gd name="connsiteX17" fmla="*/ 286298 w 286297"/>
                  <a:gd name="connsiteY17" fmla="*/ 302887 h 384704"/>
                  <a:gd name="connsiteX18" fmla="*/ 286298 w 286297"/>
                  <a:gd name="connsiteY18" fmla="*/ 365350 h 384704"/>
                  <a:gd name="connsiteX19" fmla="*/ 267068 w 286297"/>
                  <a:gd name="connsiteY19" fmla="*/ 384579 h 384704"/>
                  <a:gd name="connsiteX20" fmla="*/ 19229 w 286297"/>
                  <a:gd name="connsiteY20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297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267068" y="0"/>
                    </a:lnTo>
                    <a:cubicBezTo>
                      <a:pt x="280390" y="0"/>
                      <a:pt x="286298" y="5907"/>
                      <a:pt x="286298" y="19229"/>
                    </a:cubicBezTo>
                    <a:lnTo>
                      <a:pt x="286298" y="81691"/>
                    </a:lnTo>
                    <a:cubicBezTo>
                      <a:pt x="286298" y="95014"/>
                      <a:pt x="280390" y="100921"/>
                      <a:pt x="267068" y="100921"/>
                    </a:cubicBezTo>
                    <a:lnTo>
                      <a:pt x="119647" y="100921"/>
                    </a:lnTo>
                    <a:lnTo>
                      <a:pt x="119647" y="142018"/>
                    </a:lnTo>
                    <a:lnTo>
                      <a:pt x="223835" y="142018"/>
                    </a:lnTo>
                    <a:cubicBezTo>
                      <a:pt x="237157" y="142018"/>
                      <a:pt x="243064" y="147925"/>
                      <a:pt x="243064" y="161247"/>
                    </a:cubicBezTo>
                    <a:lnTo>
                      <a:pt x="243064" y="218431"/>
                    </a:lnTo>
                    <a:cubicBezTo>
                      <a:pt x="243064" y="231752"/>
                      <a:pt x="237157" y="237660"/>
                      <a:pt x="223835" y="237660"/>
                    </a:cubicBezTo>
                    <a:lnTo>
                      <a:pt x="119647" y="237660"/>
                    </a:lnTo>
                    <a:lnTo>
                      <a:pt x="119647" y="283658"/>
                    </a:lnTo>
                    <a:lnTo>
                      <a:pt x="267068" y="283658"/>
                    </a:lnTo>
                    <a:cubicBezTo>
                      <a:pt x="280390" y="283658"/>
                      <a:pt x="286298" y="289565"/>
                      <a:pt x="286298" y="302887"/>
                    </a:cubicBezTo>
                    <a:lnTo>
                      <a:pt x="286298" y="365350"/>
                    </a:lnTo>
                    <a:cubicBezTo>
                      <a:pt x="286298" y="378672"/>
                      <a:pt x="280390" y="384579"/>
                      <a:pt x="267068" y="384579"/>
                    </a:cubicBezTo>
                    <a:lnTo>
                      <a:pt x="19229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9D1411E-F37C-7B25-0F49-5AD8AB9777A0}"/>
                  </a:ext>
                </a:extLst>
              </p:cNvPr>
              <p:cNvSpPr/>
              <p:nvPr/>
            </p:nvSpPr>
            <p:spPr>
              <a:xfrm>
                <a:off x="12803317" y="7686084"/>
                <a:ext cx="329782" cy="384704"/>
              </a:xfrm>
              <a:custGeom>
                <a:avLst/>
                <a:gdLst>
                  <a:gd name="connsiteX0" fmla="*/ 19229 w 329782"/>
                  <a:gd name="connsiteY0" fmla="*/ 384705 h 384704"/>
                  <a:gd name="connsiteX1" fmla="*/ 0 w 329782"/>
                  <a:gd name="connsiteY1" fmla="*/ 365475 h 384704"/>
                  <a:gd name="connsiteX2" fmla="*/ 0 w 329782"/>
                  <a:gd name="connsiteY2" fmla="*/ 19229 h 384704"/>
                  <a:gd name="connsiteX3" fmla="*/ 19229 w 329782"/>
                  <a:gd name="connsiteY3" fmla="*/ 0 h 384704"/>
                  <a:gd name="connsiteX4" fmla="*/ 102051 w 329782"/>
                  <a:gd name="connsiteY4" fmla="*/ 0 h 384704"/>
                  <a:gd name="connsiteX5" fmla="*/ 121281 w 329782"/>
                  <a:gd name="connsiteY5" fmla="*/ 19229 h 384704"/>
                  <a:gd name="connsiteX6" fmla="*/ 121281 w 329782"/>
                  <a:gd name="connsiteY6" fmla="*/ 142144 h 384704"/>
                  <a:gd name="connsiteX7" fmla="*/ 142646 w 329782"/>
                  <a:gd name="connsiteY7" fmla="*/ 142144 h 384704"/>
                  <a:gd name="connsiteX8" fmla="*/ 197693 w 329782"/>
                  <a:gd name="connsiteY8" fmla="*/ 17721 h 384704"/>
                  <a:gd name="connsiteX9" fmla="*/ 224463 w 329782"/>
                  <a:gd name="connsiteY9" fmla="*/ 126 h 384704"/>
                  <a:gd name="connsiteX10" fmla="*/ 306783 w 329782"/>
                  <a:gd name="connsiteY10" fmla="*/ 126 h 384704"/>
                  <a:gd name="connsiteX11" fmla="*/ 318596 w 329782"/>
                  <a:gd name="connsiteY11" fmla="*/ 17721 h 384704"/>
                  <a:gd name="connsiteX12" fmla="*/ 264052 w 329782"/>
                  <a:gd name="connsiteY12" fmla="*/ 142144 h 384704"/>
                  <a:gd name="connsiteX13" fmla="*/ 329782 w 329782"/>
                  <a:gd name="connsiteY13" fmla="*/ 214786 h 384704"/>
                  <a:gd name="connsiteX14" fmla="*/ 329782 w 329782"/>
                  <a:gd name="connsiteY14" fmla="*/ 365475 h 384704"/>
                  <a:gd name="connsiteX15" fmla="*/ 310553 w 329782"/>
                  <a:gd name="connsiteY15" fmla="*/ 384705 h 384704"/>
                  <a:gd name="connsiteX16" fmla="*/ 228234 w 329782"/>
                  <a:gd name="connsiteY16" fmla="*/ 384705 h 384704"/>
                  <a:gd name="connsiteX17" fmla="*/ 209005 w 329782"/>
                  <a:gd name="connsiteY17" fmla="*/ 365475 h 384704"/>
                  <a:gd name="connsiteX18" fmla="*/ 209005 w 329782"/>
                  <a:gd name="connsiteY18" fmla="*/ 261288 h 384704"/>
                  <a:gd name="connsiteX19" fmla="*/ 191912 w 329782"/>
                  <a:gd name="connsiteY19" fmla="*/ 243064 h 384704"/>
                  <a:gd name="connsiteX20" fmla="*/ 121407 w 329782"/>
                  <a:gd name="connsiteY20" fmla="*/ 243064 h 384704"/>
                  <a:gd name="connsiteX21" fmla="*/ 121407 w 329782"/>
                  <a:gd name="connsiteY21" fmla="*/ 365350 h 384704"/>
                  <a:gd name="connsiteX22" fmla="*/ 102177 w 329782"/>
                  <a:gd name="connsiteY22" fmla="*/ 384579 h 384704"/>
                  <a:gd name="connsiteX23" fmla="*/ 19355 w 329782"/>
                  <a:gd name="connsiteY23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9782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102051" y="0"/>
                    </a:lnTo>
                    <a:cubicBezTo>
                      <a:pt x="115374" y="0"/>
                      <a:pt x="121281" y="5907"/>
                      <a:pt x="121281" y="19229"/>
                    </a:cubicBezTo>
                    <a:lnTo>
                      <a:pt x="121281" y="142144"/>
                    </a:lnTo>
                    <a:lnTo>
                      <a:pt x="142646" y="142144"/>
                    </a:lnTo>
                    <a:lnTo>
                      <a:pt x="197693" y="17721"/>
                    </a:lnTo>
                    <a:cubicBezTo>
                      <a:pt x="203098" y="4902"/>
                      <a:pt x="210513" y="126"/>
                      <a:pt x="224463" y="126"/>
                    </a:cubicBezTo>
                    <a:lnTo>
                      <a:pt x="306783" y="126"/>
                    </a:lnTo>
                    <a:cubicBezTo>
                      <a:pt x="319100" y="126"/>
                      <a:pt x="323372" y="6536"/>
                      <a:pt x="318596" y="17721"/>
                    </a:cubicBezTo>
                    <a:lnTo>
                      <a:pt x="264052" y="142144"/>
                    </a:lnTo>
                    <a:cubicBezTo>
                      <a:pt x="304145" y="144280"/>
                      <a:pt x="329782" y="172055"/>
                      <a:pt x="329782" y="214786"/>
                    </a:cubicBezTo>
                    <a:lnTo>
                      <a:pt x="329782" y="365475"/>
                    </a:lnTo>
                    <a:cubicBezTo>
                      <a:pt x="329782" y="378797"/>
                      <a:pt x="323876" y="384705"/>
                      <a:pt x="310553" y="384705"/>
                    </a:cubicBezTo>
                    <a:lnTo>
                      <a:pt x="228234" y="384705"/>
                    </a:lnTo>
                    <a:cubicBezTo>
                      <a:pt x="214911" y="384705"/>
                      <a:pt x="209005" y="378797"/>
                      <a:pt x="209005" y="365475"/>
                    </a:cubicBezTo>
                    <a:lnTo>
                      <a:pt x="209005" y="261288"/>
                    </a:lnTo>
                    <a:cubicBezTo>
                      <a:pt x="209005" y="249474"/>
                      <a:pt x="203098" y="243064"/>
                      <a:pt x="191912" y="243064"/>
                    </a:cubicBezTo>
                    <a:lnTo>
                      <a:pt x="121407" y="243064"/>
                    </a:lnTo>
                    <a:lnTo>
                      <a:pt x="121407" y="365350"/>
                    </a:lnTo>
                    <a:cubicBezTo>
                      <a:pt x="121407" y="378672"/>
                      <a:pt x="115500" y="384579"/>
                      <a:pt x="102177" y="384579"/>
                    </a:cubicBezTo>
                    <a:lnTo>
                      <a:pt x="19355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16B9F64-A38A-8B67-07DF-C8461A2A835C}"/>
                </a:ext>
              </a:extLst>
            </p:cNvPr>
            <p:cNvSpPr/>
            <p:nvPr/>
          </p:nvSpPr>
          <p:spPr>
            <a:xfrm>
              <a:off x="13274110" y="7687215"/>
              <a:ext cx="263298" cy="383321"/>
            </a:xfrm>
            <a:custGeom>
              <a:avLst/>
              <a:gdLst>
                <a:gd name="connsiteX0" fmla="*/ 49267 w 263298"/>
                <a:gd name="connsiteY0" fmla="*/ 263298 h 383321"/>
                <a:gd name="connsiteX1" fmla="*/ 50272 w 263298"/>
                <a:gd name="connsiteY1" fmla="*/ 249976 h 383321"/>
                <a:gd name="connsiteX2" fmla="*/ 53038 w 263298"/>
                <a:gd name="connsiteY2" fmla="*/ 244320 h 383321"/>
                <a:gd name="connsiteX3" fmla="*/ 65982 w 263298"/>
                <a:gd name="connsiteY3" fmla="*/ 238162 h 383321"/>
                <a:gd name="connsiteX4" fmla="*/ 213279 w 263298"/>
                <a:gd name="connsiteY4" fmla="*/ 189524 h 383321"/>
                <a:gd name="connsiteX5" fmla="*/ 214158 w 263298"/>
                <a:gd name="connsiteY5" fmla="*/ 189147 h 383321"/>
                <a:gd name="connsiteX6" fmla="*/ 239545 w 263298"/>
                <a:gd name="connsiteY6" fmla="*/ 168913 h 383321"/>
                <a:gd name="connsiteX7" fmla="*/ 249349 w 263298"/>
                <a:gd name="connsiteY7" fmla="*/ 133849 h 383321"/>
                <a:gd name="connsiteX8" fmla="*/ 249349 w 263298"/>
                <a:gd name="connsiteY8" fmla="*/ 76664 h 383321"/>
                <a:gd name="connsiteX9" fmla="*/ 243190 w 263298"/>
                <a:gd name="connsiteY9" fmla="*/ 41851 h 383321"/>
                <a:gd name="connsiteX10" fmla="*/ 208754 w 263298"/>
                <a:gd name="connsiteY10" fmla="*/ 7918 h 383321"/>
                <a:gd name="connsiteX11" fmla="*/ 160241 w 263298"/>
                <a:gd name="connsiteY11" fmla="*/ 0 h 383321"/>
                <a:gd name="connsiteX12" fmla="*/ 11940 w 263298"/>
                <a:gd name="connsiteY12" fmla="*/ 0 h 383321"/>
                <a:gd name="connsiteX13" fmla="*/ 11940 w 263298"/>
                <a:gd name="connsiteY13" fmla="*/ 50020 h 383321"/>
                <a:gd name="connsiteX14" fmla="*/ 160241 w 263298"/>
                <a:gd name="connsiteY14" fmla="*/ 50020 h 383321"/>
                <a:gd name="connsiteX15" fmla="*/ 192416 w 263298"/>
                <a:gd name="connsiteY15" fmla="*/ 55927 h 383321"/>
                <a:gd name="connsiteX16" fmla="*/ 196940 w 263298"/>
                <a:gd name="connsiteY16" fmla="*/ 61583 h 383321"/>
                <a:gd name="connsiteX17" fmla="*/ 199329 w 263298"/>
                <a:gd name="connsiteY17" fmla="*/ 76539 h 383321"/>
                <a:gd name="connsiteX18" fmla="*/ 199329 w 263298"/>
                <a:gd name="connsiteY18" fmla="*/ 133723 h 383321"/>
                <a:gd name="connsiteX19" fmla="*/ 197820 w 263298"/>
                <a:gd name="connsiteY19" fmla="*/ 140761 h 383321"/>
                <a:gd name="connsiteX20" fmla="*/ 194803 w 263298"/>
                <a:gd name="connsiteY20" fmla="*/ 143023 h 383321"/>
                <a:gd name="connsiteX21" fmla="*/ 49393 w 263298"/>
                <a:gd name="connsiteY21" fmla="*/ 191033 h 383321"/>
                <a:gd name="connsiteX22" fmla="*/ 49393 w 263298"/>
                <a:gd name="connsiteY22" fmla="*/ 191033 h 383321"/>
                <a:gd name="connsiteX23" fmla="*/ 28404 w 263298"/>
                <a:gd name="connsiteY23" fmla="*/ 200710 h 383321"/>
                <a:gd name="connsiteX24" fmla="*/ 5782 w 263298"/>
                <a:gd name="connsiteY24" fmla="*/ 227479 h 383321"/>
                <a:gd name="connsiteX25" fmla="*/ 0 w 263298"/>
                <a:gd name="connsiteY25" fmla="*/ 263298 h 383321"/>
                <a:gd name="connsiteX26" fmla="*/ 0 w 263298"/>
                <a:gd name="connsiteY26" fmla="*/ 383322 h 383321"/>
                <a:gd name="connsiteX27" fmla="*/ 263299 w 263298"/>
                <a:gd name="connsiteY27" fmla="*/ 383322 h 383321"/>
                <a:gd name="connsiteX28" fmla="*/ 263299 w 263298"/>
                <a:gd name="connsiteY28" fmla="*/ 333301 h 383321"/>
                <a:gd name="connsiteX29" fmla="*/ 49393 w 263298"/>
                <a:gd name="connsiteY29" fmla="*/ 333301 h 383321"/>
                <a:gd name="connsiteX30" fmla="*/ 49393 w 263298"/>
                <a:gd name="connsiteY30" fmla="*/ 263298 h 3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98" h="383321">
                  <a:moveTo>
                    <a:pt x="49267" y="263298"/>
                  </a:moveTo>
                  <a:cubicBezTo>
                    <a:pt x="49267" y="257140"/>
                    <a:pt x="49770" y="252741"/>
                    <a:pt x="50272" y="249976"/>
                  </a:cubicBezTo>
                  <a:cubicBezTo>
                    <a:pt x="51404" y="245703"/>
                    <a:pt x="51781" y="245577"/>
                    <a:pt x="53038" y="244320"/>
                  </a:cubicBezTo>
                  <a:cubicBezTo>
                    <a:pt x="54294" y="243064"/>
                    <a:pt x="58190" y="240676"/>
                    <a:pt x="65982" y="238162"/>
                  </a:cubicBezTo>
                  <a:lnTo>
                    <a:pt x="213279" y="189524"/>
                  </a:lnTo>
                  <a:lnTo>
                    <a:pt x="214158" y="189147"/>
                  </a:lnTo>
                  <a:cubicBezTo>
                    <a:pt x="223332" y="185251"/>
                    <a:pt x="232884" y="178841"/>
                    <a:pt x="239545" y="168913"/>
                  </a:cubicBezTo>
                  <a:cubicBezTo>
                    <a:pt x="246332" y="159110"/>
                    <a:pt x="249474" y="146793"/>
                    <a:pt x="249349" y="133849"/>
                  </a:cubicBezTo>
                  <a:lnTo>
                    <a:pt x="249349" y="76664"/>
                  </a:lnTo>
                  <a:cubicBezTo>
                    <a:pt x="249349" y="64096"/>
                    <a:pt x="247589" y="52408"/>
                    <a:pt x="243190" y="41851"/>
                  </a:cubicBezTo>
                  <a:cubicBezTo>
                    <a:pt x="236781" y="25890"/>
                    <a:pt x="223584" y="13824"/>
                    <a:pt x="208754" y="7918"/>
                  </a:cubicBezTo>
                  <a:cubicBezTo>
                    <a:pt x="193924" y="1760"/>
                    <a:pt x="177836" y="126"/>
                    <a:pt x="160241" y="0"/>
                  </a:cubicBezTo>
                  <a:lnTo>
                    <a:pt x="11940" y="0"/>
                  </a:lnTo>
                  <a:lnTo>
                    <a:pt x="11940" y="50020"/>
                  </a:lnTo>
                  <a:lnTo>
                    <a:pt x="160241" y="50020"/>
                  </a:lnTo>
                  <a:cubicBezTo>
                    <a:pt x="177335" y="49895"/>
                    <a:pt x="188395" y="52911"/>
                    <a:pt x="192416" y="55927"/>
                  </a:cubicBezTo>
                  <a:cubicBezTo>
                    <a:pt x="194553" y="57435"/>
                    <a:pt x="195683" y="58692"/>
                    <a:pt x="196940" y="61583"/>
                  </a:cubicBezTo>
                  <a:cubicBezTo>
                    <a:pt x="198196" y="64348"/>
                    <a:pt x="199329" y="69124"/>
                    <a:pt x="199329" y="76539"/>
                  </a:cubicBezTo>
                  <a:lnTo>
                    <a:pt x="199329" y="133723"/>
                  </a:lnTo>
                  <a:cubicBezTo>
                    <a:pt x="199329" y="138121"/>
                    <a:pt x="198448" y="139755"/>
                    <a:pt x="197820" y="140761"/>
                  </a:cubicBezTo>
                  <a:lnTo>
                    <a:pt x="194803" y="143023"/>
                  </a:lnTo>
                  <a:lnTo>
                    <a:pt x="49393" y="191033"/>
                  </a:lnTo>
                  <a:lnTo>
                    <a:pt x="49393" y="191033"/>
                  </a:lnTo>
                  <a:cubicBezTo>
                    <a:pt x="41852" y="193671"/>
                    <a:pt x="34939" y="196562"/>
                    <a:pt x="28404" y="200710"/>
                  </a:cubicBezTo>
                  <a:cubicBezTo>
                    <a:pt x="18602" y="206742"/>
                    <a:pt x="10181" y="216294"/>
                    <a:pt x="5782" y="227479"/>
                  </a:cubicBezTo>
                  <a:cubicBezTo>
                    <a:pt x="1258" y="238539"/>
                    <a:pt x="0" y="250227"/>
                    <a:pt x="0" y="263298"/>
                  </a:cubicBezTo>
                  <a:lnTo>
                    <a:pt x="0" y="383322"/>
                  </a:lnTo>
                  <a:lnTo>
                    <a:pt x="263299" y="383322"/>
                  </a:lnTo>
                  <a:lnTo>
                    <a:pt x="263299" y="333301"/>
                  </a:lnTo>
                  <a:lnTo>
                    <a:pt x="49393" y="333301"/>
                  </a:lnTo>
                  <a:lnTo>
                    <a:pt x="49393" y="26329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016FBE4-BADD-F238-4A8D-E964265AE20A}"/>
                </a:ext>
              </a:extLst>
            </p:cNvPr>
            <p:cNvSpPr/>
            <p:nvPr/>
          </p:nvSpPr>
          <p:spPr>
            <a:xfrm>
              <a:off x="13623751" y="7679675"/>
              <a:ext cx="292833" cy="399282"/>
            </a:xfrm>
            <a:custGeom>
              <a:avLst/>
              <a:gdLst>
                <a:gd name="connsiteX0" fmla="*/ 285543 w 292833"/>
                <a:gd name="connsiteY0" fmla="*/ 64473 h 399282"/>
                <a:gd name="connsiteX1" fmla="*/ 237660 w 292833"/>
                <a:gd name="connsiteY1" fmla="*/ 15710 h 399282"/>
                <a:gd name="connsiteX2" fmla="*/ 145788 w 292833"/>
                <a:gd name="connsiteY2" fmla="*/ 0 h 399282"/>
                <a:gd name="connsiteX3" fmla="*/ 33431 w 292833"/>
                <a:gd name="connsiteY3" fmla="*/ 28403 h 399282"/>
                <a:gd name="connsiteX4" fmla="*/ 7037 w 292833"/>
                <a:gd name="connsiteY4" fmla="*/ 64473 h 399282"/>
                <a:gd name="connsiteX5" fmla="*/ 0 w 292833"/>
                <a:gd name="connsiteY5" fmla="*/ 106827 h 399282"/>
                <a:gd name="connsiteX6" fmla="*/ 0 w 292833"/>
                <a:gd name="connsiteY6" fmla="*/ 292455 h 399282"/>
                <a:gd name="connsiteX7" fmla="*/ 7037 w 292833"/>
                <a:gd name="connsiteY7" fmla="*/ 334809 h 399282"/>
                <a:gd name="connsiteX8" fmla="*/ 54293 w 292833"/>
                <a:gd name="connsiteY8" fmla="*/ 383698 h 399282"/>
                <a:gd name="connsiteX9" fmla="*/ 145788 w 292833"/>
                <a:gd name="connsiteY9" fmla="*/ 399282 h 399282"/>
                <a:gd name="connsiteX10" fmla="*/ 258647 w 292833"/>
                <a:gd name="connsiteY10" fmla="*/ 371004 h 399282"/>
                <a:gd name="connsiteX11" fmla="*/ 285543 w 292833"/>
                <a:gd name="connsiteY11" fmla="*/ 334935 h 399282"/>
                <a:gd name="connsiteX12" fmla="*/ 292833 w 292833"/>
                <a:gd name="connsiteY12" fmla="*/ 292455 h 399282"/>
                <a:gd name="connsiteX13" fmla="*/ 292833 w 292833"/>
                <a:gd name="connsiteY13" fmla="*/ 106827 h 399282"/>
                <a:gd name="connsiteX14" fmla="*/ 285543 w 292833"/>
                <a:gd name="connsiteY14" fmla="*/ 64599 h 399282"/>
                <a:gd name="connsiteX15" fmla="*/ 242812 w 292833"/>
                <a:gd name="connsiteY15" fmla="*/ 292329 h 399282"/>
                <a:gd name="connsiteX16" fmla="*/ 238665 w 292833"/>
                <a:gd name="connsiteY16" fmla="*/ 316209 h 399282"/>
                <a:gd name="connsiteX17" fmla="*/ 214408 w 292833"/>
                <a:gd name="connsiteY17" fmla="*/ 338580 h 399282"/>
                <a:gd name="connsiteX18" fmla="*/ 145662 w 292833"/>
                <a:gd name="connsiteY18" fmla="*/ 349011 h 399282"/>
                <a:gd name="connsiteX19" fmla="*/ 66107 w 292833"/>
                <a:gd name="connsiteY19" fmla="*/ 332044 h 399282"/>
                <a:gd name="connsiteX20" fmla="*/ 53917 w 292833"/>
                <a:gd name="connsiteY20" fmla="*/ 316334 h 399282"/>
                <a:gd name="connsiteX21" fmla="*/ 49894 w 292833"/>
                <a:gd name="connsiteY21" fmla="*/ 292204 h 399282"/>
                <a:gd name="connsiteX22" fmla="*/ 49894 w 292833"/>
                <a:gd name="connsiteY22" fmla="*/ 106576 h 399282"/>
                <a:gd name="connsiteX23" fmla="*/ 53917 w 292833"/>
                <a:gd name="connsiteY23" fmla="*/ 82446 h 399282"/>
                <a:gd name="connsiteX24" fmla="*/ 77419 w 292833"/>
                <a:gd name="connsiteY24" fmla="*/ 60200 h 399282"/>
                <a:gd name="connsiteX25" fmla="*/ 145662 w 292833"/>
                <a:gd name="connsiteY25" fmla="*/ 49768 h 399282"/>
                <a:gd name="connsiteX26" fmla="*/ 225971 w 292833"/>
                <a:gd name="connsiteY26" fmla="*/ 66986 h 399282"/>
                <a:gd name="connsiteX27" fmla="*/ 238539 w 292833"/>
                <a:gd name="connsiteY27" fmla="*/ 82822 h 399282"/>
                <a:gd name="connsiteX28" fmla="*/ 242686 w 292833"/>
                <a:gd name="connsiteY28" fmla="*/ 106450 h 399282"/>
                <a:gd name="connsiteX29" fmla="*/ 242686 w 292833"/>
                <a:gd name="connsiteY29" fmla="*/ 292078 h 39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833" h="399282">
                  <a:moveTo>
                    <a:pt x="285543" y="64473"/>
                  </a:moveTo>
                  <a:cubicBezTo>
                    <a:pt x="277625" y="43988"/>
                    <a:pt x="261036" y="26267"/>
                    <a:pt x="237660" y="15710"/>
                  </a:cubicBezTo>
                  <a:cubicBezTo>
                    <a:pt x="214284" y="5027"/>
                    <a:pt x="184496" y="0"/>
                    <a:pt x="145788" y="0"/>
                  </a:cubicBezTo>
                  <a:cubicBezTo>
                    <a:pt x="94385" y="0"/>
                    <a:pt x="58441" y="8672"/>
                    <a:pt x="33431" y="28403"/>
                  </a:cubicBezTo>
                  <a:cubicBezTo>
                    <a:pt x="20989" y="38206"/>
                    <a:pt x="12191" y="50900"/>
                    <a:pt x="7037" y="64473"/>
                  </a:cubicBezTo>
                  <a:cubicBezTo>
                    <a:pt x="1885" y="78046"/>
                    <a:pt x="0" y="92374"/>
                    <a:pt x="0" y="106827"/>
                  </a:cubicBezTo>
                  <a:lnTo>
                    <a:pt x="0" y="292455"/>
                  </a:lnTo>
                  <a:cubicBezTo>
                    <a:pt x="0" y="306908"/>
                    <a:pt x="1760" y="321110"/>
                    <a:pt x="7037" y="334809"/>
                  </a:cubicBezTo>
                  <a:cubicBezTo>
                    <a:pt x="14705" y="355295"/>
                    <a:pt x="31042" y="373142"/>
                    <a:pt x="54293" y="383698"/>
                  </a:cubicBezTo>
                  <a:cubicBezTo>
                    <a:pt x="77545" y="394381"/>
                    <a:pt x="107079" y="399282"/>
                    <a:pt x="145788" y="399282"/>
                  </a:cubicBezTo>
                  <a:cubicBezTo>
                    <a:pt x="197190" y="399282"/>
                    <a:pt x="233386" y="390610"/>
                    <a:pt x="258647" y="371004"/>
                  </a:cubicBezTo>
                  <a:cubicBezTo>
                    <a:pt x="271215" y="361202"/>
                    <a:pt x="280265" y="348634"/>
                    <a:pt x="285543" y="334935"/>
                  </a:cubicBezTo>
                  <a:cubicBezTo>
                    <a:pt x="290948" y="321362"/>
                    <a:pt x="292833" y="306908"/>
                    <a:pt x="292833" y="292455"/>
                  </a:cubicBezTo>
                  <a:lnTo>
                    <a:pt x="292833" y="106827"/>
                  </a:lnTo>
                  <a:cubicBezTo>
                    <a:pt x="292833" y="92500"/>
                    <a:pt x="290948" y="78172"/>
                    <a:pt x="285543" y="64599"/>
                  </a:cubicBezTo>
                  <a:close/>
                  <a:moveTo>
                    <a:pt x="242812" y="292329"/>
                  </a:moveTo>
                  <a:cubicBezTo>
                    <a:pt x="242812" y="302133"/>
                    <a:pt x="241303" y="310050"/>
                    <a:pt x="238665" y="316209"/>
                  </a:cubicBezTo>
                  <a:cubicBezTo>
                    <a:pt x="234518" y="325383"/>
                    <a:pt x="228610" y="332170"/>
                    <a:pt x="214408" y="338580"/>
                  </a:cubicBezTo>
                  <a:cubicBezTo>
                    <a:pt x="200332" y="344738"/>
                    <a:pt x="177836" y="349136"/>
                    <a:pt x="145662" y="349011"/>
                  </a:cubicBezTo>
                  <a:cubicBezTo>
                    <a:pt x="102680" y="349011"/>
                    <a:pt x="77920" y="341219"/>
                    <a:pt x="66107" y="332044"/>
                  </a:cubicBezTo>
                  <a:cubicBezTo>
                    <a:pt x="60075" y="327394"/>
                    <a:pt x="56556" y="322618"/>
                    <a:pt x="53917" y="316334"/>
                  </a:cubicBezTo>
                  <a:cubicBezTo>
                    <a:pt x="51402" y="310050"/>
                    <a:pt x="49894" y="302133"/>
                    <a:pt x="49894" y="292204"/>
                  </a:cubicBezTo>
                  <a:lnTo>
                    <a:pt x="49894" y="106576"/>
                  </a:lnTo>
                  <a:cubicBezTo>
                    <a:pt x="49894" y="96647"/>
                    <a:pt x="51277" y="88729"/>
                    <a:pt x="53917" y="82446"/>
                  </a:cubicBezTo>
                  <a:cubicBezTo>
                    <a:pt x="57938" y="73270"/>
                    <a:pt x="63593" y="66610"/>
                    <a:pt x="77419" y="60200"/>
                  </a:cubicBezTo>
                  <a:cubicBezTo>
                    <a:pt x="91243" y="54042"/>
                    <a:pt x="113489" y="49768"/>
                    <a:pt x="145662" y="49768"/>
                  </a:cubicBezTo>
                  <a:cubicBezTo>
                    <a:pt x="188645" y="49768"/>
                    <a:pt x="213780" y="57686"/>
                    <a:pt x="225971" y="66986"/>
                  </a:cubicBezTo>
                  <a:cubicBezTo>
                    <a:pt x="232255" y="71762"/>
                    <a:pt x="235900" y="76664"/>
                    <a:pt x="238539" y="82822"/>
                  </a:cubicBezTo>
                  <a:cubicBezTo>
                    <a:pt x="241178" y="88980"/>
                    <a:pt x="242686" y="96772"/>
                    <a:pt x="242686" y="106450"/>
                  </a:cubicBezTo>
                  <a:lnTo>
                    <a:pt x="242686" y="29207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EBF3FFC-73E0-E14A-2477-A142106B4F34}"/>
                </a:ext>
              </a:extLst>
            </p:cNvPr>
            <p:cNvSpPr/>
            <p:nvPr/>
          </p:nvSpPr>
          <p:spPr>
            <a:xfrm>
              <a:off x="14007825" y="7687215"/>
              <a:ext cx="263298" cy="383321"/>
            </a:xfrm>
            <a:custGeom>
              <a:avLst/>
              <a:gdLst>
                <a:gd name="connsiteX0" fmla="*/ 49267 w 263298"/>
                <a:gd name="connsiteY0" fmla="*/ 263298 h 383321"/>
                <a:gd name="connsiteX1" fmla="*/ 50272 w 263298"/>
                <a:gd name="connsiteY1" fmla="*/ 249976 h 383321"/>
                <a:gd name="connsiteX2" fmla="*/ 53038 w 263298"/>
                <a:gd name="connsiteY2" fmla="*/ 244320 h 383321"/>
                <a:gd name="connsiteX3" fmla="*/ 65982 w 263298"/>
                <a:gd name="connsiteY3" fmla="*/ 238162 h 383321"/>
                <a:gd name="connsiteX4" fmla="*/ 213279 w 263298"/>
                <a:gd name="connsiteY4" fmla="*/ 189524 h 383321"/>
                <a:gd name="connsiteX5" fmla="*/ 214158 w 263298"/>
                <a:gd name="connsiteY5" fmla="*/ 189147 h 383321"/>
                <a:gd name="connsiteX6" fmla="*/ 239545 w 263298"/>
                <a:gd name="connsiteY6" fmla="*/ 168913 h 383321"/>
                <a:gd name="connsiteX7" fmla="*/ 249349 w 263298"/>
                <a:gd name="connsiteY7" fmla="*/ 133849 h 383321"/>
                <a:gd name="connsiteX8" fmla="*/ 249349 w 263298"/>
                <a:gd name="connsiteY8" fmla="*/ 76664 h 383321"/>
                <a:gd name="connsiteX9" fmla="*/ 243190 w 263298"/>
                <a:gd name="connsiteY9" fmla="*/ 41851 h 383321"/>
                <a:gd name="connsiteX10" fmla="*/ 208754 w 263298"/>
                <a:gd name="connsiteY10" fmla="*/ 7918 h 383321"/>
                <a:gd name="connsiteX11" fmla="*/ 160241 w 263298"/>
                <a:gd name="connsiteY11" fmla="*/ 0 h 383321"/>
                <a:gd name="connsiteX12" fmla="*/ 11940 w 263298"/>
                <a:gd name="connsiteY12" fmla="*/ 0 h 383321"/>
                <a:gd name="connsiteX13" fmla="*/ 11940 w 263298"/>
                <a:gd name="connsiteY13" fmla="*/ 50020 h 383321"/>
                <a:gd name="connsiteX14" fmla="*/ 160241 w 263298"/>
                <a:gd name="connsiteY14" fmla="*/ 50020 h 383321"/>
                <a:gd name="connsiteX15" fmla="*/ 192416 w 263298"/>
                <a:gd name="connsiteY15" fmla="*/ 55927 h 383321"/>
                <a:gd name="connsiteX16" fmla="*/ 196940 w 263298"/>
                <a:gd name="connsiteY16" fmla="*/ 61583 h 383321"/>
                <a:gd name="connsiteX17" fmla="*/ 199329 w 263298"/>
                <a:gd name="connsiteY17" fmla="*/ 76539 h 383321"/>
                <a:gd name="connsiteX18" fmla="*/ 199329 w 263298"/>
                <a:gd name="connsiteY18" fmla="*/ 133723 h 383321"/>
                <a:gd name="connsiteX19" fmla="*/ 197820 w 263298"/>
                <a:gd name="connsiteY19" fmla="*/ 140761 h 383321"/>
                <a:gd name="connsiteX20" fmla="*/ 194803 w 263298"/>
                <a:gd name="connsiteY20" fmla="*/ 143023 h 383321"/>
                <a:gd name="connsiteX21" fmla="*/ 49393 w 263298"/>
                <a:gd name="connsiteY21" fmla="*/ 191033 h 383321"/>
                <a:gd name="connsiteX22" fmla="*/ 49393 w 263298"/>
                <a:gd name="connsiteY22" fmla="*/ 191033 h 383321"/>
                <a:gd name="connsiteX23" fmla="*/ 28404 w 263298"/>
                <a:gd name="connsiteY23" fmla="*/ 200710 h 383321"/>
                <a:gd name="connsiteX24" fmla="*/ 5782 w 263298"/>
                <a:gd name="connsiteY24" fmla="*/ 227479 h 383321"/>
                <a:gd name="connsiteX25" fmla="*/ 0 w 263298"/>
                <a:gd name="connsiteY25" fmla="*/ 263298 h 383321"/>
                <a:gd name="connsiteX26" fmla="*/ 0 w 263298"/>
                <a:gd name="connsiteY26" fmla="*/ 383322 h 383321"/>
                <a:gd name="connsiteX27" fmla="*/ 263299 w 263298"/>
                <a:gd name="connsiteY27" fmla="*/ 383322 h 383321"/>
                <a:gd name="connsiteX28" fmla="*/ 263299 w 263298"/>
                <a:gd name="connsiteY28" fmla="*/ 333301 h 383321"/>
                <a:gd name="connsiteX29" fmla="*/ 49393 w 263298"/>
                <a:gd name="connsiteY29" fmla="*/ 333301 h 383321"/>
                <a:gd name="connsiteX30" fmla="*/ 49393 w 263298"/>
                <a:gd name="connsiteY30" fmla="*/ 263298 h 3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98" h="383321">
                  <a:moveTo>
                    <a:pt x="49267" y="263298"/>
                  </a:moveTo>
                  <a:cubicBezTo>
                    <a:pt x="49267" y="257140"/>
                    <a:pt x="49770" y="252741"/>
                    <a:pt x="50272" y="249976"/>
                  </a:cubicBezTo>
                  <a:cubicBezTo>
                    <a:pt x="51404" y="245703"/>
                    <a:pt x="51780" y="245577"/>
                    <a:pt x="53038" y="244320"/>
                  </a:cubicBezTo>
                  <a:cubicBezTo>
                    <a:pt x="54294" y="243064"/>
                    <a:pt x="58190" y="240676"/>
                    <a:pt x="65982" y="238162"/>
                  </a:cubicBezTo>
                  <a:lnTo>
                    <a:pt x="213279" y="189524"/>
                  </a:lnTo>
                  <a:lnTo>
                    <a:pt x="214158" y="189147"/>
                  </a:lnTo>
                  <a:cubicBezTo>
                    <a:pt x="223332" y="185251"/>
                    <a:pt x="232884" y="178841"/>
                    <a:pt x="239545" y="168913"/>
                  </a:cubicBezTo>
                  <a:cubicBezTo>
                    <a:pt x="246332" y="159110"/>
                    <a:pt x="249474" y="146793"/>
                    <a:pt x="249349" y="133849"/>
                  </a:cubicBezTo>
                  <a:lnTo>
                    <a:pt x="249349" y="76664"/>
                  </a:lnTo>
                  <a:cubicBezTo>
                    <a:pt x="249349" y="64096"/>
                    <a:pt x="247589" y="52408"/>
                    <a:pt x="243190" y="41851"/>
                  </a:cubicBezTo>
                  <a:cubicBezTo>
                    <a:pt x="236781" y="25890"/>
                    <a:pt x="223584" y="13824"/>
                    <a:pt x="208754" y="7918"/>
                  </a:cubicBezTo>
                  <a:cubicBezTo>
                    <a:pt x="193924" y="1760"/>
                    <a:pt x="177836" y="126"/>
                    <a:pt x="160241" y="0"/>
                  </a:cubicBezTo>
                  <a:lnTo>
                    <a:pt x="11940" y="0"/>
                  </a:lnTo>
                  <a:lnTo>
                    <a:pt x="11940" y="50020"/>
                  </a:lnTo>
                  <a:lnTo>
                    <a:pt x="160241" y="50020"/>
                  </a:lnTo>
                  <a:cubicBezTo>
                    <a:pt x="177335" y="49895"/>
                    <a:pt x="188395" y="52911"/>
                    <a:pt x="192416" y="55927"/>
                  </a:cubicBezTo>
                  <a:cubicBezTo>
                    <a:pt x="194553" y="57435"/>
                    <a:pt x="195683" y="58692"/>
                    <a:pt x="196940" y="61583"/>
                  </a:cubicBezTo>
                  <a:cubicBezTo>
                    <a:pt x="198196" y="64348"/>
                    <a:pt x="199329" y="69124"/>
                    <a:pt x="199329" y="76539"/>
                  </a:cubicBezTo>
                  <a:lnTo>
                    <a:pt x="199329" y="133723"/>
                  </a:lnTo>
                  <a:cubicBezTo>
                    <a:pt x="199329" y="138121"/>
                    <a:pt x="198448" y="139755"/>
                    <a:pt x="197820" y="140761"/>
                  </a:cubicBezTo>
                  <a:lnTo>
                    <a:pt x="194803" y="143023"/>
                  </a:lnTo>
                  <a:lnTo>
                    <a:pt x="49393" y="191033"/>
                  </a:lnTo>
                  <a:lnTo>
                    <a:pt x="49393" y="191033"/>
                  </a:lnTo>
                  <a:cubicBezTo>
                    <a:pt x="41852" y="193671"/>
                    <a:pt x="34939" y="196562"/>
                    <a:pt x="28404" y="200710"/>
                  </a:cubicBezTo>
                  <a:cubicBezTo>
                    <a:pt x="18602" y="206742"/>
                    <a:pt x="10181" y="216294"/>
                    <a:pt x="5782" y="227479"/>
                  </a:cubicBezTo>
                  <a:cubicBezTo>
                    <a:pt x="1258" y="238539"/>
                    <a:pt x="0" y="250227"/>
                    <a:pt x="0" y="263298"/>
                  </a:cubicBezTo>
                  <a:lnTo>
                    <a:pt x="0" y="383322"/>
                  </a:lnTo>
                  <a:lnTo>
                    <a:pt x="263299" y="383322"/>
                  </a:lnTo>
                  <a:lnTo>
                    <a:pt x="263299" y="333301"/>
                  </a:lnTo>
                  <a:lnTo>
                    <a:pt x="49393" y="333301"/>
                  </a:lnTo>
                  <a:lnTo>
                    <a:pt x="49393" y="26329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7E58F9-7A10-089F-A586-62441D747DC9}"/>
                </a:ext>
              </a:extLst>
            </p:cNvPr>
            <p:cNvSpPr/>
            <p:nvPr/>
          </p:nvSpPr>
          <p:spPr>
            <a:xfrm>
              <a:off x="14358093" y="7687089"/>
              <a:ext cx="270210" cy="383447"/>
            </a:xfrm>
            <a:custGeom>
              <a:avLst/>
              <a:gdLst>
                <a:gd name="connsiteX0" fmla="*/ 242058 w 270210"/>
                <a:gd name="connsiteY0" fmla="*/ 0 h 383447"/>
                <a:gd name="connsiteX1" fmla="*/ 220190 w 270210"/>
                <a:gd name="connsiteY1" fmla="*/ 0 h 383447"/>
                <a:gd name="connsiteX2" fmla="*/ 220190 w 270210"/>
                <a:gd name="connsiteY2" fmla="*/ 222075 h 383447"/>
                <a:gd name="connsiteX3" fmla="*/ 91746 w 270210"/>
                <a:gd name="connsiteY3" fmla="*/ 222075 h 383447"/>
                <a:gd name="connsiteX4" fmla="*/ 58693 w 270210"/>
                <a:gd name="connsiteY4" fmla="*/ 213278 h 383447"/>
                <a:gd name="connsiteX5" fmla="*/ 52660 w 270210"/>
                <a:gd name="connsiteY5" fmla="*/ 203349 h 383447"/>
                <a:gd name="connsiteX6" fmla="*/ 50022 w 270210"/>
                <a:gd name="connsiteY6" fmla="*/ 184120 h 383447"/>
                <a:gd name="connsiteX7" fmla="*/ 50022 w 270210"/>
                <a:gd name="connsiteY7" fmla="*/ 0 h 383447"/>
                <a:gd name="connsiteX8" fmla="*/ 0 w 270210"/>
                <a:gd name="connsiteY8" fmla="*/ 0 h 383447"/>
                <a:gd name="connsiteX9" fmla="*/ 0 w 270210"/>
                <a:gd name="connsiteY9" fmla="*/ 184120 h 383447"/>
                <a:gd name="connsiteX10" fmla="*/ 5279 w 270210"/>
                <a:gd name="connsiteY10" fmla="*/ 219939 h 383447"/>
                <a:gd name="connsiteX11" fmla="*/ 37579 w 270210"/>
                <a:gd name="connsiteY11" fmla="*/ 259905 h 383447"/>
                <a:gd name="connsiteX12" fmla="*/ 91746 w 270210"/>
                <a:gd name="connsiteY12" fmla="*/ 272096 h 383447"/>
                <a:gd name="connsiteX13" fmla="*/ 220190 w 270210"/>
                <a:gd name="connsiteY13" fmla="*/ 272096 h 383447"/>
                <a:gd name="connsiteX14" fmla="*/ 220190 w 270210"/>
                <a:gd name="connsiteY14" fmla="*/ 383447 h 383447"/>
                <a:gd name="connsiteX15" fmla="*/ 270210 w 270210"/>
                <a:gd name="connsiteY15" fmla="*/ 383447 h 383447"/>
                <a:gd name="connsiteX16" fmla="*/ 270210 w 270210"/>
                <a:gd name="connsiteY16" fmla="*/ 0 h 383447"/>
                <a:gd name="connsiteX17" fmla="*/ 242058 w 270210"/>
                <a:gd name="connsiteY17" fmla="*/ 0 h 38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0210" h="383447">
                  <a:moveTo>
                    <a:pt x="242058" y="0"/>
                  </a:moveTo>
                  <a:lnTo>
                    <a:pt x="220190" y="0"/>
                  </a:lnTo>
                  <a:lnTo>
                    <a:pt x="220190" y="222075"/>
                  </a:lnTo>
                  <a:lnTo>
                    <a:pt x="91746" y="222075"/>
                  </a:lnTo>
                  <a:cubicBezTo>
                    <a:pt x="73020" y="222075"/>
                    <a:pt x="63469" y="217802"/>
                    <a:pt x="58693" y="213278"/>
                  </a:cubicBezTo>
                  <a:cubicBezTo>
                    <a:pt x="56180" y="210890"/>
                    <a:pt x="54294" y="207999"/>
                    <a:pt x="52660" y="203349"/>
                  </a:cubicBezTo>
                  <a:cubicBezTo>
                    <a:pt x="51026" y="198699"/>
                    <a:pt x="50022" y="192415"/>
                    <a:pt x="50022" y="184120"/>
                  </a:cubicBezTo>
                  <a:lnTo>
                    <a:pt x="50022" y="0"/>
                  </a:lnTo>
                  <a:lnTo>
                    <a:pt x="0" y="0"/>
                  </a:lnTo>
                  <a:lnTo>
                    <a:pt x="0" y="184120"/>
                  </a:lnTo>
                  <a:cubicBezTo>
                    <a:pt x="0" y="196939"/>
                    <a:pt x="1510" y="208879"/>
                    <a:pt x="5279" y="219939"/>
                  </a:cubicBezTo>
                  <a:cubicBezTo>
                    <a:pt x="10684" y="236654"/>
                    <a:pt x="21994" y="251233"/>
                    <a:pt x="37579" y="259905"/>
                  </a:cubicBezTo>
                  <a:cubicBezTo>
                    <a:pt x="53038" y="268702"/>
                    <a:pt x="71261" y="272096"/>
                    <a:pt x="91746" y="272096"/>
                  </a:cubicBezTo>
                  <a:lnTo>
                    <a:pt x="220190" y="272096"/>
                  </a:lnTo>
                  <a:lnTo>
                    <a:pt x="220190" y="383447"/>
                  </a:lnTo>
                  <a:lnTo>
                    <a:pt x="270210" y="383447"/>
                  </a:lnTo>
                  <a:lnTo>
                    <a:pt x="270210" y="0"/>
                  </a:lnTo>
                  <a:lnTo>
                    <a:pt x="242058" y="0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0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83850C-9C99-5164-45A2-77D23062C5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774" y="-3194"/>
            <a:ext cx="7058312" cy="542661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Example Post:             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8" name="Rectangle 87" descr="A white screen with black text that reads: We are hazard hunters">
            <a:extLst>
              <a:ext uri="{FF2B5EF4-FFF2-40B4-BE49-F238E27FC236}">
                <a16:creationId xmlns:a16="http://schemas.microsoft.com/office/drawing/2014/main" id="{BE0638AE-965D-32C8-E91B-4C18362F0F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3200" y="574778"/>
            <a:ext cx="14175103" cy="1771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icture with five employees wearing personal protective equipment smiling and hugging.">
            <a:extLst>
              <a:ext uri="{FF2B5EF4-FFF2-40B4-BE49-F238E27FC236}">
                <a16:creationId xmlns:a16="http://schemas.microsoft.com/office/drawing/2014/main" id="{80A69B6D-7ECF-1E05-8D0C-CC2704DF3D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7" b="11824"/>
          <a:stretch/>
        </p:blipFill>
        <p:spPr>
          <a:xfrm>
            <a:off x="444168" y="1718413"/>
            <a:ext cx="14173200" cy="6336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BE9154-1562-CF91-8561-AC4FD48D1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 b="77029"/>
          <a:stretch/>
        </p:blipFill>
        <p:spPr>
          <a:xfrm>
            <a:off x="0" y="859677"/>
            <a:ext cx="15240000" cy="1279462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178B804-1E8D-BDDD-9730-19A5F33E0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200" y="582947"/>
            <a:ext cx="14175104" cy="7495884"/>
          </a:xfrm>
          <a:custGeom>
            <a:avLst/>
            <a:gdLst>
              <a:gd name="connsiteX0" fmla="*/ 0 w 14175104"/>
              <a:gd name="connsiteY0" fmla="*/ 0 h 7495884"/>
              <a:gd name="connsiteX1" fmla="*/ 14175104 w 14175104"/>
              <a:gd name="connsiteY1" fmla="*/ 0 h 7495884"/>
              <a:gd name="connsiteX2" fmla="*/ 14175104 w 14175104"/>
              <a:gd name="connsiteY2" fmla="*/ 7495884 h 7495884"/>
              <a:gd name="connsiteX3" fmla="*/ -1 w 14175104"/>
              <a:gd name="connsiteY3" fmla="*/ 7495884 h 749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104" h="7495884">
                <a:moveTo>
                  <a:pt x="0" y="0"/>
                </a:moveTo>
                <a:lnTo>
                  <a:pt x="14175104" y="0"/>
                </a:lnTo>
                <a:lnTo>
                  <a:pt x="14175104" y="7495884"/>
                </a:lnTo>
                <a:lnTo>
                  <a:pt x="-1" y="7495884"/>
                </a:lnTo>
                <a:close/>
              </a:path>
            </a:pathLst>
          </a:custGeom>
          <a:noFill/>
          <a:ln w="62825" cap="flat">
            <a:solidFill>
              <a:srgbClr val="00824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2C31FD5-EF70-6414-589D-D34463D7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89467" y="6521289"/>
            <a:ext cx="3330749" cy="1771322"/>
          </a:xfrm>
          <a:custGeom>
            <a:avLst/>
            <a:gdLst>
              <a:gd name="connsiteX0" fmla="*/ 0 w 3330749"/>
              <a:gd name="connsiteY0" fmla="*/ 0 h 1771322"/>
              <a:gd name="connsiteX1" fmla="*/ 3330750 w 3330749"/>
              <a:gd name="connsiteY1" fmla="*/ 0 h 1771322"/>
              <a:gd name="connsiteX2" fmla="*/ 3330750 w 3330749"/>
              <a:gd name="connsiteY2" fmla="*/ 1771322 h 1771322"/>
              <a:gd name="connsiteX3" fmla="*/ -1 w 3330749"/>
              <a:gd name="connsiteY3" fmla="*/ 1771322 h 177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0749" h="1771322">
                <a:moveTo>
                  <a:pt x="0" y="0"/>
                </a:moveTo>
                <a:lnTo>
                  <a:pt x="3330750" y="0"/>
                </a:lnTo>
                <a:lnTo>
                  <a:pt x="3330750" y="1771322"/>
                </a:lnTo>
                <a:lnTo>
                  <a:pt x="-1" y="1771322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aphic 4" descr="Safe and Sound Week 2024 logo">
            <a:extLst>
              <a:ext uri="{FF2B5EF4-FFF2-40B4-BE49-F238E27FC236}">
                <a16:creationId xmlns:a16="http://schemas.microsoft.com/office/drawing/2014/main" id="{7D27CE7C-CD73-F9EA-C94C-5F201ACB1CF8}"/>
              </a:ext>
            </a:extLst>
          </p:cNvPr>
          <p:cNvGrpSpPr/>
          <p:nvPr/>
        </p:nvGrpSpPr>
        <p:grpSpPr>
          <a:xfrm>
            <a:off x="11654483" y="6677257"/>
            <a:ext cx="2973820" cy="1401699"/>
            <a:chOff x="11654483" y="6677257"/>
            <a:chExt cx="2973820" cy="140169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BB1C0F3-CF06-3B61-1846-F0CB77BE7725}"/>
                </a:ext>
              </a:extLst>
            </p:cNvPr>
            <p:cNvSpPr/>
            <p:nvPr/>
          </p:nvSpPr>
          <p:spPr>
            <a:xfrm>
              <a:off x="13538238" y="6677257"/>
              <a:ext cx="945158" cy="906020"/>
            </a:xfrm>
            <a:custGeom>
              <a:avLst/>
              <a:gdLst>
                <a:gd name="connsiteX0" fmla="*/ 274660 w 945158"/>
                <a:gd name="connsiteY0" fmla="*/ 905770 h 906020"/>
                <a:gd name="connsiteX1" fmla="*/ 265234 w 945158"/>
                <a:gd name="connsiteY1" fmla="*/ 900617 h 906020"/>
                <a:gd name="connsiteX2" fmla="*/ 268500 w 945158"/>
                <a:gd name="connsiteY2" fmla="*/ 885033 h 906020"/>
                <a:gd name="connsiteX3" fmla="*/ 370302 w 945158"/>
                <a:gd name="connsiteY3" fmla="*/ 818549 h 906020"/>
                <a:gd name="connsiteX4" fmla="*/ 359116 w 945158"/>
                <a:gd name="connsiteY4" fmla="*/ 742261 h 906020"/>
                <a:gd name="connsiteX5" fmla="*/ 363640 w 945158"/>
                <a:gd name="connsiteY5" fmla="*/ 731578 h 906020"/>
                <a:gd name="connsiteX6" fmla="*/ 435780 w 945158"/>
                <a:gd name="connsiteY6" fmla="*/ 678290 h 906020"/>
                <a:gd name="connsiteX7" fmla="*/ 451616 w 945158"/>
                <a:gd name="connsiteY7" fmla="*/ 680678 h 906020"/>
                <a:gd name="connsiteX8" fmla="*/ 449227 w 945158"/>
                <a:gd name="connsiteY8" fmla="*/ 696514 h 906020"/>
                <a:gd name="connsiteX9" fmla="*/ 382492 w 945158"/>
                <a:gd name="connsiteY9" fmla="*/ 745780 h 906020"/>
                <a:gd name="connsiteX10" fmla="*/ 393678 w 945158"/>
                <a:gd name="connsiteY10" fmla="*/ 822571 h 906020"/>
                <a:gd name="connsiteX11" fmla="*/ 388650 w 945158"/>
                <a:gd name="connsiteY11" fmla="*/ 833630 h 906020"/>
                <a:gd name="connsiteX12" fmla="*/ 280818 w 945158"/>
                <a:gd name="connsiteY12" fmla="*/ 904136 h 906020"/>
                <a:gd name="connsiteX13" fmla="*/ 274660 w 945158"/>
                <a:gd name="connsiteY13" fmla="*/ 906021 h 906020"/>
                <a:gd name="connsiteX14" fmla="*/ 210187 w 945158"/>
                <a:gd name="connsiteY14" fmla="*/ 905770 h 906020"/>
                <a:gd name="connsiteX15" fmla="*/ 204027 w 945158"/>
                <a:gd name="connsiteY15" fmla="*/ 903885 h 906020"/>
                <a:gd name="connsiteX16" fmla="*/ 96195 w 945158"/>
                <a:gd name="connsiteY16" fmla="*/ 833379 h 906020"/>
                <a:gd name="connsiteX17" fmla="*/ 91167 w 945158"/>
                <a:gd name="connsiteY17" fmla="*/ 822319 h 906020"/>
                <a:gd name="connsiteX18" fmla="*/ 102353 w 945158"/>
                <a:gd name="connsiteY18" fmla="*/ 745529 h 906020"/>
                <a:gd name="connsiteX19" fmla="*/ 35618 w 945158"/>
                <a:gd name="connsiteY19" fmla="*/ 696262 h 906020"/>
                <a:gd name="connsiteX20" fmla="*/ 33229 w 945158"/>
                <a:gd name="connsiteY20" fmla="*/ 680427 h 906020"/>
                <a:gd name="connsiteX21" fmla="*/ 49065 w 945158"/>
                <a:gd name="connsiteY21" fmla="*/ 678039 h 906020"/>
                <a:gd name="connsiteX22" fmla="*/ 121205 w 945158"/>
                <a:gd name="connsiteY22" fmla="*/ 731327 h 906020"/>
                <a:gd name="connsiteX23" fmla="*/ 125729 w 945158"/>
                <a:gd name="connsiteY23" fmla="*/ 742010 h 906020"/>
                <a:gd name="connsiteX24" fmla="*/ 114543 w 945158"/>
                <a:gd name="connsiteY24" fmla="*/ 818297 h 906020"/>
                <a:gd name="connsiteX25" fmla="*/ 216345 w 945158"/>
                <a:gd name="connsiteY25" fmla="*/ 884781 h 906020"/>
                <a:gd name="connsiteX26" fmla="*/ 219613 w 945158"/>
                <a:gd name="connsiteY26" fmla="*/ 900366 h 906020"/>
                <a:gd name="connsiteX27" fmla="*/ 210187 w 945158"/>
                <a:gd name="connsiteY27" fmla="*/ 905519 h 906020"/>
                <a:gd name="connsiteX28" fmla="*/ 591371 w 945158"/>
                <a:gd name="connsiteY28" fmla="*/ 900366 h 906020"/>
                <a:gd name="connsiteX29" fmla="*/ 580060 w 945158"/>
                <a:gd name="connsiteY29" fmla="*/ 889055 h 906020"/>
                <a:gd name="connsiteX30" fmla="*/ 374574 w 945158"/>
                <a:gd name="connsiteY30" fmla="*/ 625882 h 906020"/>
                <a:gd name="connsiteX31" fmla="*/ 364018 w 945158"/>
                <a:gd name="connsiteY31" fmla="*/ 622489 h 906020"/>
                <a:gd name="connsiteX32" fmla="*/ 311232 w 945158"/>
                <a:gd name="connsiteY32" fmla="*/ 539289 h 906020"/>
                <a:gd name="connsiteX33" fmla="*/ 324051 w 945158"/>
                <a:gd name="connsiteY33" fmla="*/ 529863 h 906020"/>
                <a:gd name="connsiteX34" fmla="*/ 333477 w 945158"/>
                <a:gd name="connsiteY34" fmla="*/ 542683 h 906020"/>
                <a:gd name="connsiteX35" fmla="*/ 333477 w 945158"/>
                <a:gd name="connsiteY35" fmla="*/ 542683 h 906020"/>
                <a:gd name="connsiteX36" fmla="*/ 371181 w 945158"/>
                <a:gd name="connsiteY36" fmla="*/ 600998 h 906020"/>
                <a:gd name="connsiteX37" fmla="*/ 381362 w 945158"/>
                <a:gd name="connsiteY37" fmla="*/ 604391 h 906020"/>
                <a:gd name="connsiteX38" fmla="*/ 450735 w 945158"/>
                <a:gd name="connsiteY38" fmla="*/ 631664 h 906020"/>
                <a:gd name="connsiteX39" fmla="*/ 573524 w 945158"/>
                <a:gd name="connsiteY39" fmla="*/ 572469 h 906020"/>
                <a:gd name="connsiteX40" fmla="*/ 583831 w 945158"/>
                <a:gd name="connsiteY40" fmla="*/ 569075 h 906020"/>
                <a:gd name="connsiteX41" fmla="*/ 622036 w 945158"/>
                <a:gd name="connsiteY41" fmla="*/ 510886 h 906020"/>
                <a:gd name="connsiteX42" fmla="*/ 631462 w 945158"/>
                <a:gd name="connsiteY42" fmla="*/ 498067 h 906020"/>
                <a:gd name="connsiteX43" fmla="*/ 644281 w 945158"/>
                <a:gd name="connsiteY43" fmla="*/ 507493 h 906020"/>
                <a:gd name="connsiteX44" fmla="*/ 590868 w 945158"/>
                <a:gd name="connsiteY44" fmla="*/ 590566 h 906020"/>
                <a:gd name="connsiteX45" fmla="*/ 580185 w 945158"/>
                <a:gd name="connsiteY45" fmla="*/ 593960 h 906020"/>
                <a:gd name="connsiteX46" fmla="*/ 472353 w 945158"/>
                <a:gd name="connsiteY46" fmla="*/ 643603 h 906020"/>
                <a:gd name="connsiteX47" fmla="*/ 602179 w 945158"/>
                <a:gd name="connsiteY47" fmla="*/ 889180 h 906020"/>
                <a:gd name="connsiteX48" fmla="*/ 590868 w 945158"/>
                <a:gd name="connsiteY48" fmla="*/ 900491 h 906020"/>
                <a:gd name="connsiteX49" fmla="*/ 264102 w 945158"/>
                <a:gd name="connsiteY49" fmla="*/ 858515 h 906020"/>
                <a:gd name="connsiteX50" fmla="*/ 259200 w 945158"/>
                <a:gd name="connsiteY50" fmla="*/ 857383 h 906020"/>
                <a:gd name="connsiteX51" fmla="*/ 254048 w 945158"/>
                <a:gd name="connsiteY51" fmla="*/ 842302 h 906020"/>
                <a:gd name="connsiteX52" fmla="*/ 349061 w 945158"/>
                <a:gd name="connsiteY52" fmla="*/ 647374 h 906020"/>
                <a:gd name="connsiteX53" fmla="*/ 364144 w 945158"/>
                <a:gd name="connsiteY53" fmla="*/ 642220 h 906020"/>
                <a:gd name="connsiteX54" fmla="*/ 369295 w 945158"/>
                <a:gd name="connsiteY54" fmla="*/ 657302 h 906020"/>
                <a:gd name="connsiteX55" fmla="*/ 274283 w 945158"/>
                <a:gd name="connsiteY55" fmla="*/ 852231 h 906020"/>
                <a:gd name="connsiteX56" fmla="*/ 264102 w 945158"/>
                <a:gd name="connsiteY56" fmla="*/ 858515 h 906020"/>
                <a:gd name="connsiteX57" fmla="*/ 220743 w 945158"/>
                <a:gd name="connsiteY57" fmla="*/ 858515 h 906020"/>
                <a:gd name="connsiteX58" fmla="*/ 210562 w 945158"/>
                <a:gd name="connsiteY58" fmla="*/ 852231 h 906020"/>
                <a:gd name="connsiteX59" fmla="*/ 115550 w 945158"/>
                <a:gd name="connsiteY59" fmla="*/ 657302 h 906020"/>
                <a:gd name="connsiteX60" fmla="*/ 120703 w 945158"/>
                <a:gd name="connsiteY60" fmla="*/ 642220 h 906020"/>
                <a:gd name="connsiteX61" fmla="*/ 135784 w 945158"/>
                <a:gd name="connsiteY61" fmla="*/ 647374 h 906020"/>
                <a:gd name="connsiteX62" fmla="*/ 230797 w 945158"/>
                <a:gd name="connsiteY62" fmla="*/ 842302 h 906020"/>
                <a:gd name="connsiteX63" fmla="*/ 225645 w 945158"/>
                <a:gd name="connsiteY63" fmla="*/ 857383 h 906020"/>
                <a:gd name="connsiteX64" fmla="*/ 220743 w 945158"/>
                <a:gd name="connsiteY64" fmla="*/ 858515 h 906020"/>
                <a:gd name="connsiteX65" fmla="*/ 741809 w 945158"/>
                <a:gd name="connsiteY65" fmla="*/ 769659 h 906020"/>
                <a:gd name="connsiteX66" fmla="*/ 733765 w 945158"/>
                <a:gd name="connsiteY66" fmla="*/ 766392 h 906020"/>
                <a:gd name="connsiteX67" fmla="*/ 733765 w 945158"/>
                <a:gd name="connsiteY67" fmla="*/ 750430 h 906020"/>
                <a:gd name="connsiteX68" fmla="*/ 864472 w 945158"/>
                <a:gd name="connsiteY68" fmla="*/ 619724 h 906020"/>
                <a:gd name="connsiteX69" fmla="*/ 880433 w 945158"/>
                <a:gd name="connsiteY69" fmla="*/ 619724 h 906020"/>
                <a:gd name="connsiteX70" fmla="*/ 880433 w 945158"/>
                <a:gd name="connsiteY70" fmla="*/ 635686 h 906020"/>
                <a:gd name="connsiteX71" fmla="*/ 749727 w 945158"/>
                <a:gd name="connsiteY71" fmla="*/ 766392 h 906020"/>
                <a:gd name="connsiteX72" fmla="*/ 741683 w 945158"/>
                <a:gd name="connsiteY72" fmla="*/ 769659 h 906020"/>
                <a:gd name="connsiteX73" fmla="*/ 11235 w 945158"/>
                <a:gd name="connsiteY73" fmla="*/ 666980 h 906020"/>
                <a:gd name="connsiteX74" fmla="*/ 1684 w 945158"/>
                <a:gd name="connsiteY74" fmla="*/ 661576 h 906020"/>
                <a:gd name="connsiteX75" fmla="*/ 5329 w 945158"/>
                <a:gd name="connsiteY75" fmla="*/ 645991 h 906020"/>
                <a:gd name="connsiteX76" fmla="*/ 101348 w 945158"/>
                <a:gd name="connsiteY76" fmla="*/ 604266 h 906020"/>
                <a:gd name="connsiteX77" fmla="*/ 111653 w 945158"/>
                <a:gd name="connsiteY77" fmla="*/ 600872 h 906020"/>
                <a:gd name="connsiteX78" fmla="*/ 149357 w 945158"/>
                <a:gd name="connsiteY78" fmla="*/ 542557 h 906020"/>
                <a:gd name="connsiteX79" fmla="*/ 158783 w 945158"/>
                <a:gd name="connsiteY79" fmla="*/ 529737 h 906020"/>
                <a:gd name="connsiteX80" fmla="*/ 171602 w 945158"/>
                <a:gd name="connsiteY80" fmla="*/ 539163 h 906020"/>
                <a:gd name="connsiteX81" fmla="*/ 118818 w 945158"/>
                <a:gd name="connsiteY81" fmla="*/ 622363 h 906020"/>
                <a:gd name="connsiteX82" fmla="*/ 108259 w 945158"/>
                <a:gd name="connsiteY82" fmla="*/ 625882 h 906020"/>
                <a:gd name="connsiteX83" fmla="*/ 17268 w 945158"/>
                <a:gd name="connsiteY83" fmla="*/ 665346 h 906020"/>
                <a:gd name="connsiteX84" fmla="*/ 11361 w 945158"/>
                <a:gd name="connsiteY84" fmla="*/ 666980 h 906020"/>
                <a:gd name="connsiteX85" fmla="*/ 447217 w 945158"/>
                <a:gd name="connsiteY85" fmla="*/ 555376 h 906020"/>
                <a:gd name="connsiteX86" fmla="*/ 377465 w 945158"/>
                <a:gd name="connsiteY86" fmla="*/ 555376 h 906020"/>
                <a:gd name="connsiteX87" fmla="*/ 366153 w 945158"/>
                <a:gd name="connsiteY87" fmla="*/ 544065 h 906020"/>
                <a:gd name="connsiteX88" fmla="*/ 377465 w 945158"/>
                <a:gd name="connsiteY88" fmla="*/ 532754 h 906020"/>
                <a:gd name="connsiteX89" fmla="*/ 435906 w 945158"/>
                <a:gd name="connsiteY89" fmla="*/ 532754 h 906020"/>
                <a:gd name="connsiteX90" fmla="*/ 435906 w 945158"/>
                <a:gd name="connsiteY90" fmla="*/ 227856 h 906020"/>
                <a:gd name="connsiteX91" fmla="*/ 243240 w 945158"/>
                <a:gd name="connsiteY91" fmla="*/ 53916 h 906020"/>
                <a:gd name="connsiteX92" fmla="*/ 50573 w 945158"/>
                <a:gd name="connsiteY92" fmla="*/ 227856 h 906020"/>
                <a:gd name="connsiteX93" fmla="*/ 50573 w 945158"/>
                <a:gd name="connsiteY93" fmla="*/ 532754 h 906020"/>
                <a:gd name="connsiteX94" fmla="*/ 104113 w 945158"/>
                <a:gd name="connsiteY94" fmla="*/ 532754 h 906020"/>
                <a:gd name="connsiteX95" fmla="*/ 115424 w 945158"/>
                <a:gd name="connsiteY95" fmla="*/ 544065 h 906020"/>
                <a:gd name="connsiteX96" fmla="*/ 104113 w 945158"/>
                <a:gd name="connsiteY96" fmla="*/ 555376 h 906020"/>
                <a:gd name="connsiteX97" fmla="*/ 39262 w 945158"/>
                <a:gd name="connsiteY97" fmla="*/ 555376 h 906020"/>
                <a:gd name="connsiteX98" fmla="*/ 27952 w 945158"/>
                <a:gd name="connsiteY98" fmla="*/ 544065 h 906020"/>
                <a:gd name="connsiteX99" fmla="*/ 27952 w 945158"/>
                <a:gd name="connsiteY99" fmla="*/ 227856 h 906020"/>
                <a:gd name="connsiteX100" fmla="*/ 243240 w 945158"/>
                <a:gd name="connsiteY100" fmla="*/ 31294 h 906020"/>
                <a:gd name="connsiteX101" fmla="*/ 458527 w 945158"/>
                <a:gd name="connsiteY101" fmla="*/ 227856 h 906020"/>
                <a:gd name="connsiteX102" fmla="*/ 458527 w 945158"/>
                <a:gd name="connsiteY102" fmla="*/ 544065 h 906020"/>
                <a:gd name="connsiteX103" fmla="*/ 447217 w 945158"/>
                <a:gd name="connsiteY103" fmla="*/ 555376 h 906020"/>
                <a:gd name="connsiteX104" fmla="*/ 716799 w 945158"/>
                <a:gd name="connsiteY104" fmla="*/ 488389 h 906020"/>
                <a:gd name="connsiteX105" fmla="*/ 542104 w 945158"/>
                <a:gd name="connsiteY105" fmla="*/ 272598 h 906020"/>
                <a:gd name="connsiteX106" fmla="*/ 553416 w 945158"/>
                <a:gd name="connsiteY106" fmla="*/ 261287 h 906020"/>
                <a:gd name="connsiteX107" fmla="*/ 564727 w 945158"/>
                <a:gd name="connsiteY107" fmla="*/ 272598 h 906020"/>
                <a:gd name="connsiteX108" fmla="*/ 716799 w 945158"/>
                <a:gd name="connsiteY108" fmla="*/ 465767 h 906020"/>
                <a:gd name="connsiteX109" fmla="*/ 868870 w 945158"/>
                <a:gd name="connsiteY109" fmla="*/ 272598 h 906020"/>
                <a:gd name="connsiteX110" fmla="*/ 880182 w 945158"/>
                <a:gd name="connsiteY110" fmla="*/ 261287 h 906020"/>
                <a:gd name="connsiteX111" fmla="*/ 891493 w 945158"/>
                <a:gd name="connsiteY111" fmla="*/ 272598 h 906020"/>
                <a:gd name="connsiteX112" fmla="*/ 716799 w 945158"/>
                <a:gd name="connsiteY112" fmla="*/ 488389 h 906020"/>
                <a:gd name="connsiteX113" fmla="*/ 933847 w 945158"/>
                <a:gd name="connsiteY113" fmla="*/ 242183 h 906020"/>
                <a:gd name="connsiteX114" fmla="*/ 499876 w 945158"/>
                <a:gd name="connsiteY114" fmla="*/ 242183 h 906020"/>
                <a:gd name="connsiteX115" fmla="*/ 488565 w 945158"/>
                <a:gd name="connsiteY115" fmla="*/ 230873 h 906020"/>
                <a:gd name="connsiteX116" fmla="*/ 499876 w 945158"/>
                <a:gd name="connsiteY116" fmla="*/ 219561 h 906020"/>
                <a:gd name="connsiteX117" fmla="*/ 933847 w 945158"/>
                <a:gd name="connsiteY117" fmla="*/ 219561 h 906020"/>
                <a:gd name="connsiteX118" fmla="*/ 945158 w 945158"/>
                <a:gd name="connsiteY118" fmla="*/ 230873 h 906020"/>
                <a:gd name="connsiteX119" fmla="*/ 933847 w 945158"/>
                <a:gd name="connsiteY119" fmla="*/ 242183 h 906020"/>
                <a:gd name="connsiteX120" fmla="*/ 144079 w 945158"/>
                <a:gd name="connsiteY120" fmla="*/ 227479 h 906020"/>
                <a:gd name="connsiteX121" fmla="*/ 109643 w 945158"/>
                <a:gd name="connsiteY121" fmla="*/ 224840 h 906020"/>
                <a:gd name="connsiteX122" fmla="*/ 100217 w 945158"/>
                <a:gd name="connsiteY122" fmla="*/ 212021 h 906020"/>
                <a:gd name="connsiteX123" fmla="*/ 113035 w 945158"/>
                <a:gd name="connsiteY123" fmla="*/ 202595 h 906020"/>
                <a:gd name="connsiteX124" fmla="*/ 281823 w 945158"/>
                <a:gd name="connsiteY124" fmla="*/ 133723 h 906020"/>
                <a:gd name="connsiteX125" fmla="*/ 297281 w 945158"/>
                <a:gd name="connsiteY125" fmla="*/ 129827 h 906020"/>
                <a:gd name="connsiteX126" fmla="*/ 301304 w 945158"/>
                <a:gd name="connsiteY126" fmla="*/ 145285 h 906020"/>
                <a:gd name="connsiteX127" fmla="*/ 144079 w 945158"/>
                <a:gd name="connsiteY127" fmla="*/ 227731 h 906020"/>
                <a:gd name="connsiteX128" fmla="*/ 373694 w 945158"/>
                <a:gd name="connsiteY128" fmla="*/ 226977 h 906020"/>
                <a:gd name="connsiteX129" fmla="*/ 304446 w 945158"/>
                <a:gd name="connsiteY129" fmla="*/ 178087 h 906020"/>
                <a:gd name="connsiteX130" fmla="*/ 310101 w 945158"/>
                <a:gd name="connsiteY130" fmla="*/ 163131 h 906020"/>
                <a:gd name="connsiteX131" fmla="*/ 325056 w 945158"/>
                <a:gd name="connsiteY131" fmla="*/ 168787 h 906020"/>
                <a:gd name="connsiteX132" fmla="*/ 381110 w 945158"/>
                <a:gd name="connsiteY132" fmla="*/ 203726 h 906020"/>
                <a:gd name="connsiteX133" fmla="*/ 394055 w 945158"/>
                <a:gd name="connsiteY133" fmla="*/ 213151 h 906020"/>
                <a:gd name="connsiteX134" fmla="*/ 384629 w 945158"/>
                <a:gd name="connsiteY134" fmla="*/ 226097 h 906020"/>
                <a:gd name="connsiteX135" fmla="*/ 373820 w 945158"/>
                <a:gd name="connsiteY135" fmla="*/ 226977 h 906020"/>
                <a:gd name="connsiteX136" fmla="*/ 904940 w 945158"/>
                <a:gd name="connsiteY136" fmla="*/ 207622 h 906020"/>
                <a:gd name="connsiteX137" fmla="*/ 893630 w 945158"/>
                <a:gd name="connsiteY137" fmla="*/ 196311 h 906020"/>
                <a:gd name="connsiteX138" fmla="*/ 717302 w 945158"/>
                <a:gd name="connsiteY138" fmla="*/ 22622 h 906020"/>
                <a:gd name="connsiteX139" fmla="*/ 540974 w 945158"/>
                <a:gd name="connsiteY139" fmla="*/ 196311 h 906020"/>
                <a:gd name="connsiteX140" fmla="*/ 529662 w 945158"/>
                <a:gd name="connsiteY140" fmla="*/ 207622 h 906020"/>
                <a:gd name="connsiteX141" fmla="*/ 518351 w 945158"/>
                <a:gd name="connsiteY141" fmla="*/ 196311 h 906020"/>
                <a:gd name="connsiteX142" fmla="*/ 717302 w 945158"/>
                <a:gd name="connsiteY142" fmla="*/ 0 h 906020"/>
                <a:gd name="connsiteX143" fmla="*/ 916251 w 945158"/>
                <a:gd name="connsiteY143" fmla="*/ 196311 h 906020"/>
                <a:gd name="connsiteX144" fmla="*/ 904940 w 945158"/>
                <a:gd name="connsiteY144" fmla="*/ 207622 h 90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945158" h="906020">
                  <a:moveTo>
                    <a:pt x="274660" y="905770"/>
                  </a:moveTo>
                  <a:cubicBezTo>
                    <a:pt x="271015" y="905770"/>
                    <a:pt x="267370" y="904010"/>
                    <a:pt x="265234" y="900617"/>
                  </a:cubicBezTo>
                  <a:cubicBezTo>
                    <a:pt x="261841" y="895339"/>
                    <a:pt x="263349" y="888426"/>
                    <a:pt x="268500" y="885033"/>
                  </a:cubicBezTo>
                  <a:lnTo>
                    <a:pt x="370302" y="818549"/>
                  </a:lnTo>
                  <a:lnTo>
                    <a:pt x="359116" y="742261"/>
                  </a:lnTo>
                  <a:cubicBezTo>
                    <a:pt x="358487" y="738114"/>
                    <a:pt x="360247" y="733966"/>
                    <a:pt x="363640" y="731578"/>
                  </a:cubicBezTo>
                  <a:lnTo>
                    <a:pt x="435780" y="678290"/>
                  </a:lnTo>
                  <a:cubicBezTo>
                    <a:pt x="440808" y="674520"/>
                    <a:pt x="447845" y="675652"/>
                    <a:pt x="451616" y="680678"/>
                  </a:cubicBezTo>
                  <a:cubicBezTo>
                    <a:pt x="455261" y="685706"/>
                    <a:pt x="454255" y="692744"/>
                    <a:pt x="449227" y="696514"/>
                  </a:cubicBezTo>
                  <a:lnTo>
                    <a:pt x="382492" y="745780"/>
                  </a:lnTo>
                  <a:lnTo>
                    <a:pt x="393678" y="822571"/>
                  </a:lnTo>
                  <a:cubicBezTo>
                    <a:pt x="394305" y="826969"/>
                    <a:pt x="392296" y="831242"/>
                    <a:pt x="388650" y="833630"/>
                  </a:cubicBezTo>
                  <a:lnTo>
                    <a:pt x="280818" y="904136"/>
                  </a:lnTo>
                  <a:cubicBezTo>
                    <a:pt x="278933" y="905393"/>
                    <a:pt x="276796" y="906021"/>
                    <a:pt x="274660" y="906021"/>
                  </a:cubicBezTo>
                  <a:close/>
                  <a:moveTo>
                    <a:pt x="210187" y="905770"/>
                  </a:moveTo>
                  <a:cubicBezTo>
                    <a:pt x="208049" y="905770"/>
                    <a:pt x="205912" y="905141"/>
                    <a:pt x="204027" y="903885"/>
                  </a:cubicBezTo>
                  <a:lnTo>
                    <a:pt x="96195" y="833379"/>
                  </a:lnTo>
                  <a:cubicBezTo>
                    <a:pt x="92550" y="830991"/>
                    <a:pt x="90540" y="826592"/>
                    <a:pt x="91167" y="822319"/>
                  </a:cubicBezTo>
                  <a:lnTo>
                    <a:pt x="102353" y="745529"/>
                  </a:lnTo>
                  <a:lnTo>
                    <a:pt x="35618" y="696262"/>
                  </a:lnTo>
                  <a:cubicBezTo>
                    <a:pt x="30591" y="692618"/>
                    <a:pt x="29586" y="685454"/>
                    <a:pt x="33229" y="680427"/>
                  </a:cubicBezTo>
                  <a:cubicBezTo>
                    <a:pt x="36874" y="675400"/>
                    <a:pt x="43912" y="674268"/>
                    <a:pt x="49065" y="678039"/>
                  </a:cubicBezTo>
                  <a:lnTo>
                    <a:pt x="121205" y="731327"/>
                  </a:lnTo>
                  <a:cubicBezTo>
                    <a:pt x="124598" y="733841"/>
                    <a:pt x="126232" y="737862"/>
                    <a:pt x="125729" y="742010"/>
                  </a:cubicBezTo>
                  <a:lnTo>
                    <a:pt x="114543" y="818297"/>
                  </a:lnTo>
                  <a:lnTo>
                    <a:pt x="216345" y="884781"/>
                  </a:lnTo>
                  <a:cubicBezTo>
                    <a:pt x="221622" y="888175"/>
                    <a:pt x="223005" y="895213"/>
                    <a:pt x="219613" y="900366"/>
                  </a:cubicBezTo>
                  <a:cubicBezTo>
                    <a:pt x="217475" y="903633"/>
                    <a:pt x="213830" y="905519"/>
                    <a:pt x="210187" y="905519"/>
                  </a:cubicBezTo>
                  <a:close/>
                  <a:moveTo>
                    <a:pt x="591371" y="900366"/>
                  </a:moveTo>
                  <a:cubicBezTo>
                    <a:pt x="585087" y="900366"/>
                    <a:pt x="580060" y="895339"/>
                    <a:pt x="580060" y="889055"/>
                  </a:cubicBezTo>
                  <a:cubicBezTo>
                    <a:pt x="580060" y="692115"/>
                    <a:pt x="436032" y="645614"/>
                    <a:pt x="374574" y="625882"/>
                  </a:cubicBezTo>
                  <a:cubicBezTo>
                    <a:pt x="370678" y="624626"/>
                    <a:pt x="367160" y="623494"/>
                    <a:pt x="364018" y="622489"/>
                  </a:cubicBezTo>
                  <a:cubicBezTo>
                    <a:pt x="314751" y="605774"/>
                    <a:pt x="307964" y="560781"/>
                    <a:pt x="311232" y="539289"/>
                  </a:cubicBezTo>
                  <a:cubicBezTo>
                    <a:pt x="312238" y="533131"/>
                    <a:pt x="317893" y="528858"/>
                    <a:pt x="324051" y="529863"/>
                  </a:cubicBezTo>
                  <a:cubicBezTo>
                    <a:pt x="330209" y="530869"/>
                    <a:pt x="334358" y="536525"/>
                    <a:pt x="333477" y="542683"/>
                  </a:cubicBezTo>
                  <a:lnTo>
                    <a:pt x="333477" y="542683"/>
                  </a:lnTo>
                  <a:cubicBezTo>
                    <a:pt x="333225" y="544442"/>
                    <a:pt x="327696" y="586419"/>
                    <a:pt x="371181" y="600998"/>
                  </a:cubicBezTo>
                  <a:cubicBezTo>
                    <a:pt x="374197" y="602003"/>
                    <a:pt x="377716" y="603134"/>
                    <a:pt x="381362" y="604391"/>
                  </a:cubicBezTo>
                  <a:cubicBezTo>
                    <a:pt x="398454" y="609921"/>
                    <a:pt x="423590" y="617964"/>
                    <a:pt x="450735" y="631664"/>
                  </a:cubicBezTo>
                  <a:cubicBezTo>
                    <a:pt x="495478" y="597227"/>
                    <a:pt x="544241" y="581769"/>
                    <a:pt x="573524" y="572469"/>
                  </a:cubicBezTo>
                  <a:cubicBezTo>
                    <a:pt x="577295" y="571212"/>
                    <a:pt x="580814" y="570207"/>
                    <a:pt x="583831" y="569075"/>
                  </a:cubicBezTo>
                  <a:cubicBezTo>
                    <a:pt x="627818" y="554371"/>
                    <a:pt x="622288" y="512645"/>
                    <a:pt x="622036" y="510886"/>
                  </a:cubicBezTo>
                  <a:cubicBezTo>
                    <a:pt x="621157" y="504727"/>
                    <a:pt x="625430" y="498947"/>
                    <a:pt x="631462" y="498067"/>
                  </a:cubicBezTo>
                  <a:cubicBezTo>
                    <a:pt x="637620" y="497061"/>
                    <a:pt x="643277" y="501335"/>
                    <a:pt x="644281" y="507493"/>
                  </a:cubicBezTo>
                  <a:cubicBezTo>
                    <a:pt x="647675" y="528983"/>
                    <a:pt x="640762" y="573977"/>
                    <a:pt x="590868" y="590566"/>
                  </a:cubicBezTo>
                  <a:cubicBezTo>
                    <a:pt x="587726" y="591572"/>
                    <a:pt x="584082" y="592703"/>
                    <a:pt x="580185" y="593960"/>
                  </a:cubicBezTo>
                  <a:cubicBezTo>
                    <a:pt x="554170" y="602255"/>
                    <a:pt x="511817" y="615702"/>
                    <a:pt x="472353" y="643603"/>
                  </a:cubicBezTo>
                  <a:cubicBezTo>
                    <a:pt x="535820" y="681558"/>
                    <a:pt x="602179" y="752064"/>
                    <a:pt x="602179" y="889180"/>
                  </a:cubicBezTo>
                  <a:cubicBezTo>
                    <a:pt x="602179" y="895464"/>
                    <a:pt x="597152" y="900491"/>
                    <a:pt x="590868" y="900491"/>
                  </a:cubicBezTo>
                  <a:close/>
                  <a:moveTo>
                    <a:pt x="264102" y="858515"/>
                  </a:moveTo>
                  <a:cubicBezTo>
                    <a:pt x="262468" y="858515"/>
                    <a:pt x="260708" y="858137"/>
                    <a:pt x="259200" y="857383"/>
                  </a:cubicBezTo>
                  <a:cubicBezTo>
                    <a:pt x="253545" y="854619"/>
                    <a:pt x="251282" y="847957"/>
                    <a:pt x="254048" y="842302"/>
                  </a:cubicBezTo>
                  <a:lnTo>
                    <a:pt x="349061" y="647374"/>
                  </a:lnTo>
                  <a:cubicBezTo>
                    <a:pt x="351826" y="641718"/>
                    <a:pt x="358487" y="639456"/>
                    <a:pt x="364144" y="642220"/>
                  </a:cubicBezTo>
                  <a:cubicBezTo>
                    <a:pt x="369799" y="644986"/>
                    <a:pt x="372061" y="651646"/>
                    <a:pt x="369295" y="657302"/>
                  </a:cubicBezTo>
                  <a:lnTo>
                    <a:pt x="274283" y="852231"/>
                  </a:lnTo>
                  <a:cubicBezTo>
                    <a:pt x="272271" y="856252"/>
                    <a:pt x="268376" y="858515"/>
                    <a:pt x="264102" y="858515"/>
                  </a:cubicBezTo>
                  <a:close/>
                  <a:moveTo>
                    <a:pt x="220743" y="858515"/>
                  </a:moveTo>
                  <a:cubicBezTo>
                    <a:pt x="216595" y="858515"/>
                    <a:pt x="212574" y="856127"/>
                    <a:pt x="210562" y="852231"/>
                  </a:cubicBezTo>
                  <a:lnTo>
                    <a:pt x="115550" y="657302"/>
                  </a:lnTo>
                  <a:cubicBezTo>
                    <a:pt x="112785" y="651646"/>
                    <a:pt x="115172" y="644986"/>
                    <a:pt x="120703" y="642220"/>
                  </a:cubicBezTo>
                  <a:cubicBezTo>
                    <a:pt x="126232" y="639456"/>
                    <a:pt x="133019" y="641844"/>
                    <a:pt x="135784" y="647374"/>
                  </a:cubicBezTo>
                  <a:lnTo>
                    <a:pt x="230797" y="842302"/>
                  </a:lnTo>
                  <a:cubicBezTo>
                    <a:pt x="233563" y="847957"/>
                    <a:pt x="231174" y="854619"/>
                    <a:pt x="225645" y="857383"/>
                  </a:cubicBezTo>
                  <a:cubicBezTo>
                    <a:pt x="224011" y="858137"/>
                    <a:pt x="222377" y="858515"/>
                    <a:pt x="220743" y="858515"/>
                  </a:cubicBezTo>
                  <a:close/>
                  <a:moveTo>
                    <a:pt x="741809" y="769659"/>
                  </a:moveTo>
                  <a:cubicBezTo>
                    <a:pt x="738918" y="769659"/>
                    <a:pt x="736028" y="768528"/>
                    <a:pt x="733765" y="766392"/>
                  </a:cubicBezTo>
                  <a:cubicBezTo>
                    <a:pt x="729367" y="761993"/>
                    <a:pt x="729367" y="754829"/>
                    <a:pt x="733765" y="750430"/>
                  </a:cubicBezTo>
                  <a:lnTo>
                    <a:pt x="864472" y="619724"/>
                  </a:lnTo>
                  <a:cubicBezTo>
                    <a:pt x="868870" y="615325"/>
                    <a:pt x="876035" y="615325"/>
                    <a:pt x="880433" y="619724"/>
                  </a:cubicBezTo>
                  <a:cubicBezTo>
                    <a:pt x="884832" y="624123"/>
                    <a:pt x="884832" y="631286"/>
                    <a:pt x="880433" y="635686"/>
                  </a:cubicBezTo>
                  <a:lnTo>
                    <a:pt x="749727" y="766392"/>
                  </a:lnTo>
                  <a:cubicBezTo>
                    <a:pt x="747465" y="768654"/>
                    <a:pt x="744573" y="769659"/>
                    <a:pt x="741683" y="769659"/>
                  </a:cubicBezTo>
                  <a:close/>
                  <a:moveTo>
                    <a:pt x="11235" y="666980"/>
                  </a:moveTo>
                  <a:cubicBezTo>
                    <a:pt x="7466" y="666980"/>
                    <a:pt x="3821" y="665094"/>
                    <a:pt x="1684" y="661576"/>
                  </a:cubicBezTo>
                  <a:cubicBezTo>
                    <a:pt x="-1584" y="656296"/>
                    <a:pt x="50" y="649384"/>
                    <a:pt x="5329" y="645991"/>
                  </a:cubicBezTo>
                  <a:cubicBezTo>
                    <a:pt x="41776" y="623494"/>
                    <a:pt x="77594" y="611932"/>
                    <a:pt x="101348" y="604266"/>
                  </a:cubicBezTo>
                  <a:cubicBezTo>
                    <a:pt x="105117" y="603009"/>
                    <a:pt x="108511" y="602003"/>
                    <a:pt x="111653" y="600872"/>
                  </a:cubicBezTo>
                  <a:cubicBezTo>
                    <a:pt x="155515" y="586042"/>
                    <a:pt x="149608" y="544317"/>
                    <a:pt x="149357" y="542557"/>
                  </a:cubicBezTo>
                  <a:cubicBezTo>
                    <a:pt x="148352" y="536399"/>
                    <a:pt x="152625" y="530617"/>
                    <a:pt x="158783" y="529737"/>
                  </a:cubicBezTo>
                  <a:cubicBezTo>
                    <a:pt x="164815" y="528733"/>
                    <a:pt x="170723" y="533005"/>
                    <a:pt x="171602" y="539163"/>
                  </a:cubicBezTo>
                  <a:cubicBezTo>
                    <a:pt x="174870" y="560655"/>
                    <a:pt x="168083" y="605648"/>
                    <a:pt x="118818" y="622363"/>
                  </a:cubicBezTo>
                  <a:cubicBezTo>
                    <a:pt x="115676" y="623369"/>
                    <a:pt x="112156" y="624626"/>
                    <a:pt x="108259" y="625882"/>
                  </a:cubicBezTo>
                  <a:cubicBezTo>
                    <a:pt x="85638" y="633172"/>
                    <a:pt x="51328" y="644232"/>
                    <a:pt x="17268" y="665346"/>
                  </a:cubicBezTo>
                  <a:cubicBezTo>
                    <a:pt x="15384" y="666476"/>
                    <a:pt x="13373" y="666980"/>
                    <a:pt x="11361" y="666980"/>
                  </a:cubicBezTo>
                  <a:close/>
                  <a:moveTo>
                    <a:pt x="447217" y="555376"/>
                  </a:moveTo>
                  <a:lnTo>
                    <a:pt x="377465" y="555376"/>
                  </a:lnTo>
                  <a:cubicBezTo>
                    <a:pt x="371181" y="555376"/>
                    <a:pt x="366153" y="550349"/>
                    <a:pt x="366153" y="544065"/>
                  </a:cubicBezTo>
                  <a:cubicBezTo>
                    <a:pt x="366153" y="537781"/>
                    <a:pt x="371181" y="532754"/>
                    <a:pt x="377465" y="532754"/>
                  </a:cubicBezTo>
                  <a:lnTo>
                    <a:pt x="435906" y="532754"/>
                  </a:lnTo>
                  <a:lnTo>
                    <a:pt x="435906" y="227856"/>
                  </a:lnTo>
                  <a:cubicBezTo>
                    <a:pt x="435906" y="131963"/>
                    <a:pt x="349439" y="53916"/>
                    <a:pt x="243240" y="53916"/>
                  </a:cubicBezTo>
                  <a:cubicBezTo>
                    <a:pt x="137040" y="53916"/>
                    <a:pt x="50573" y="131963"/>
                    <a:pt x="50573" y="227856"/>
                  </a:cubicBezTo>
                  <a:lnTo>
                    <a:pt x="50573" y="532754"/>
                  </a:lnTo>
                  <a:lnTo>
                    <a:pt x="104113" y="532754"/>
                  </a:lnTo>
                  <a:cubicBezTo>
                    <a:pt x="110397" y="532754"/>
                    <a:pt x="115424" y="537781"/>
                    <a:pt x="115424" y="544065"/>
                  </a:cubicBezTo>
                  <a:cubicBezTo>
                    <a:pt x="115424" y="550349"/>
                    <a:pt x="110397" y="555376"/>
                    <a:pt x="104113" y="555376"/>
                  </a:cubicBezTo>
                  <a:lnTo>
                    <a:pt x="39262" y="555376"/>
                  </a:lnTo>
                  <a:cubicBezTo>
                    <a:pt x="32978" y="555376"/>
                    <a:pt x="27952" y="550349"/>
                    <a:pt x="27952" y="544065"/>
                  </a:cubicBezTo>
                  <a:lnTo>
                    <a:pt x="27952" y="227856"/>
                  </a:lnTo>
                  <a:cubicBezTo>
                    <a:pt x="27952" y="119521"/>
                    <a:pt x="124473" y="31294"/>
                    <a:pt x="243240" y="31294"/>
                  </a:cubicBezTo>
                  <a:cubicBezTo>
                    <a:pt x="362007" y="31294"/>
                    <a:pt x="458527" y="119395"/>
                    <a:pt x="458527" y="227856"/>
                  </a:cubicBezTo>
                  <a:lnTo>
                    <a:pt x="458527" y="544065"/>
                  </a:lnTo>
                  <a:cubicBezTo>
                    <a:pt x="458527" y="550349"/>
                    <a:pt x="453501" y="555376"/>
                    <a:pt x="447217" y="555376"/>
                  </a:cubicBezTo>
                  <a:close/>
                  <a:moveTo>
                    <a:pt x="716799" y="488389"/>
                  </a:moveTo>
                  <a:cubicBezTo>
                    <a:pt x="620528" y="488389"/>
                    <a:pt x="542104" y="391616"/>
                    <a:pt x="542104" y="272598"/>
                  </a:cubicBezTo>
                  <a:cubicBezTo>
                    <a:pt x="542104" y="266314"/>
                    <a:pt x="547132" y="261287"/>
                    <a:pt x="553416" y="261287"/>
                  </a:cubicBezTo>
                  <a:cubicBezTo>
                    <a:pt x="559700" y="261287"/>
                    <a:pt x="564727" y="266314"/>
                    <a:pt x="564727" y="272598"/>
                  </a:cubicBezTo>
                  <a:cubicBezTo>
                    <a:pt x="564727" y="379174"/>
                    <a:pt x="632970" y="465767"/>
                    <a:pt x="716799" y="465767"/>
                  </a:cubicBezTo>
                  <a:cubicBezTo>
                    <a:pt x="800627" y="465767"/>
                    <a:pt x="868870" y="379048"/>
                    <a:pt x="868870" y="272598"/>
                  </a:cubicBezTo>
                  <a:cubicBezTo>
                    <a:pt x="868870" y="266314"/>
                    <a:pt x="873898" y="261287"/>
                    <a:pt x="880182" y="261287"/>
                  </a:cubicBezTo>
                  <a:cubicBezTo>
                    <a:pt x="886466" y="261287"/>
                    <a:pt x="891493" y="266314"/>
                    <a:pt x="891493" y="272598"/>
                  </a:cubicBezTo>
                  <a:cubicBezTo>
                    <a:pt x="891493" y="391616"/>
                    <a:pt x="813069" y="488389"/>
                    <a:pt x="716799" y="488389"/>
                  </a:cubicBezTo>
                  <a:close/>
                  <a:moveTo>
                    <a:pt x="933847" y="242183"/>
                  </a:moveTo>
                  <a:lnTo>
                    <a:pt x="499876" y="242183"/>
                  </a:lnTo>
                  <a:cubicBezTo>
                    <a:pt x="493592" y="242183"/>
                    <a:pt x="488565" y="237157"/>
                    <a:pt x="488565" y="230873"/>
                  </a:cubicBezTo>
                  <a:cubicBezTo>
                    <a:pt x="488565" y="224589"/>
                    <a:pt x="493592" y="219561"/>
                    <a:pt x="499876" y="219561"/>
                  </a:cubicBezTo>
                  <a:lnTo>
                    <a:pt x="933847" y="219561"/>
                  </a:lnTo>
                  <a:cubicBezTo>
                    <a:pt x="940131" y="219561"/>
                    <a:pt x="945158" y="224589"/>
                    <a:pt x="945158" y="230873"/>
                  </a:cubicBezTo>
                  <a:cubicBezTo>
                    <a:pt x="945158" y="237157"/>
                    <a:pt x="940131" y="242183"/>
                    <a:pt x="933847" y="242183"/>
                  </a:cubicBezTo>
                  <a:close/>
                  <a:moveTo>
                    <a:pt x="144079" y="227479"/>
                  </a:moveTo>
                  <a:cubicBezTo>
                    <a:pt x="133145" y="227479"/>
                    <a:pt x="121708" y="226599"/>
                    <a:pt x="109643" y="224840"/>
                  </a:cubicBezTo>
                  <a:cubicBezTo>
                    <a:pt x="103484" y="223960"/>
                    <a:pt x="99211" y="218179"/>
                    <a:pt x="100217" y="212021"/>
                  </a:cubicBezTo>
                  <a:cubicBezTo>
                    <a:pt x="101096" y="205863"/>
                    <a:pt x="106751" y="201589"/>
                    <a:pt x="113035" y="202595"/>
                  </a:cubicBezTo>
                  <a:cubicBezTo>
                    <a:pt x="228661" y="220315"/>
                    <a:pt x="279686" y="137241"/>
                    <a:pt x="281823" y="133723"/>
                  </a:cubicBezTo>
                  <a:cubicBezTo>
                    <a:pt x="284965" y="128318"/>
                    <a:pt x="292002" y="126685"/>
                    <a:pt x="297281" y="129827"/>
                  </a:cubicBezTo>
                  <a:cubicBezTo>
                    <a:pt x="302686" y="132969"/>
                    <a:pt x="304446" y="139881"/>
                    <a:pt x="301304" y="145285"/>
                  </a:cubicBezTo>
                  <a:cubicBezTo>
                    <a:pt x="300801" y="146165"/>
                    <a:pt x="251282" y="227731"/>
                    <a:pt x="144079" y="227731"/>
                  </a:cubicBezTo>
                  <a:close/>
                  <a:moveTo>
                    <a:pt x="373694" y="226977"/>
                  </a:moveTo>
                  <a:cubicBezTo>
                    <a:pt x="336619" y="226977"/>
                    <a:pt x="312488" y="196059"/>
                    <a:pt x="304446" y="178087"/>
                  </a:cubicBezTo>
                  <a:cubicBezTo>
                    <a:pt x="301931" y="172432"/>
                    <a:pt x="304446" y="165771"/>
                    <a:pt x="310101" y="163131"/>
                  </a:cubicBezTo>
                  <a:cubicBezTo>
                    <a:pt x="315756" y="160618"/>
                    <a:pt x="322417" y="163131"/>
                    <a:pt x="325056" y="168787"/>
                  </a:cubicBezTo>
                  <a:cubicBezTo>
                    <a:pt x="325937" y="170673"/>
                    <a:pt x="344285" y="209507"/>
                    <a:pt x="381110" y="203726"/>
                  </a:cubicBezTo>
                  <a:cubicBezTo>
                    <a:pt x="387268" y="202721"/>
                    <a:pt x="393049" y="206993"/>
                    <a:pt x="394055" y="213151"/>
                  </a:cubicBezTo>
                  <a:cubicBezTo>
                    <a:pt x="395060" y="219310"/>
                    <a:pt x="390788" y="225091"/>
                    <a:pt x="384629" y="226097"/>
                  </a:cubicBezTo>
                  <a:cubicBezTo>
                    <a:pt x="380858" y="226725"/>
                    <a:pt x="377213" y="226977"/>
                    <a:pt x="373820" y="226977"/>
                  </a:cubicBezTo>
                  <a:close/>
                  <a:moveTo>
                    <a:pt x="904940" y="207622"/>
                  </a:moveTo>
                  <a:cubicBezTo>
                    <a:pt x="898656" y="207622"/>
                    <a:pt x="893630" y="202595"/>
                    <a:pt x="893630" y="196311"/>
                  </a:cubicBezTo>
                  <a:cubicBezTo>
                    <a:pt x="893630" y="100543"/>
                    <a:pt x="814577" y="22622"/>
                    <a:pt x="717302" y="22622"/>
                  </a:cubicBezTo>
                  <a:cubicBezTo>
                    <a:pt x="620026" y="22622"/>
                    <a:pt x="540974" y="100543"/>
                    <a:pt x="540974" y="196311"/>
                  </a:cubicBezTo>
                  <a:cubicBezTo>
                    <a:pt x="540974" y="202595"/>
                    <a:pt x="535946" y="207622"/>
                    <a:pt x="529662" y="207622"/>
                  </a:cubicBezTo>
                  <a:cubicBezTo>
                    <a:pt x="523378" y="207622"/>
                    <a:pt x="518351" y="202595"/>
                    <a:pt x="518351" y="196311"/>
                  </a:cubicBezTo>
                  <a:cubicBezTo>
                    <a:pt x="518351" y="88101"/>
                    <a:pt x="607584" y="0"/>
                    <a:pt x="717302" y="0"/>
                  </a:cubicBezTo>
                  <a:cubicBezTo>
                    <a:pt x="827020" y="0"/>
                    <a:pt x="916251" y="88101"/>
                    <a:pt x="916251" y="196311"/>
                  </a:cubicBezTo>
                  <a:cubicBezTo>
                    <a:pt x="916251" y="202595"/>
                    <a:pt x="911224" y="207622"/>
                    <a:pt x="904940" y="207622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883E52-B62C-F88A-749F-972DAD6A2E73}"/>
                </a:ext>
              </a:extLst>
            </p:cNvPr>
            <p:cNvSpPr/>
            <p:nvPr/>
          </p:nvSpPr>
          <p:spPr>
            <a:xfrm>
              <a:off x="12004123" y="6679771"/>
              <a:ext cx="332546" cy="384955"/>
            </a:xfrm>
            <a:custGeom>
              <a:avLst/>
              <a:gdLst>
                <a:gd name="connsiteX0" fmla="*/ 122411 w 332546"/>
                <a:gd name="connsiteY0" fmla="*/ 193546 h 384955"/>
                <a:gd name="connsiteX1" fmla="*/ 206365 w 332546"/>
                <a:gd name="connsiteY1" fmla="*/ 193546 h 384955"/>
                <a:gd name="connsiteX2" fmla="*/ 181229 w 332546"/>
                <a:gd name="connsiteY2" fmla="*/ 112231 h 384955"/>
                <a:gd name="connsiteX3" fmla="*/ 171049 w 332546"/>
                <a:gd name="connsiteY3" fmla="*/ 103182 h 384955"/>
                <a:gd name="connsiteX4" fmla="*/ 157727 w 332546"/>
                <a:gd name="connsiteY4" fmla="*/ 103182 h 384955"/>
                <a:gd name="connsiteX5" fmla="*/ 147547 w 332546"/>
                <a:gd name="connsiteY5" fmla="*/ 112231 h 384955"/>
                <a:gd name="connsiteX6" fmla="*/ 122411 w 332546"/>
                <a:gd name="connsiteY6" fmla="*/ 193546 h 384955"/>
                <a:gd name="connsiteX7" fmla="*/ 97778 w 332546"/>
                <a:gd name="connsiteY7" fmla="*/ 384955 h 384955"/>
                <a:gd name="connsiteX8" fmla="*/ 19229 w 332546"/>
                <a:gd name="connsiteY8" fmla="*/ 384955 h 384955"/>
                <a:gd name="connsiteX9" fmla="*/ 0 w 332546"/>
                <a:gd name="connsiteY9" fmla="*/ 365726 h 384955"/>
                <a:gd name="connsiteX10" fmla="*/ 0 w 332546"/>
                <a:gd name="connsiteY10" fmla="*/ 224589 h 384955"/>
                <a:gd name="connsiteX11" fmla="*/ 20862 w 332546"/>
                <a:gd name="connsiteY11" fmla="*/ 139001 h 384955"/>
                <a:gd name="connsiteX12" fmla="*/ 67364 w 332546"/>
                <a:gd name="connsiteY12" fmla="*/ 17595 h 384955"/>
                <a:gd name="connsiteX13" fmla="*/ 94636 w 332546"/>
                <a:gd name="connsiteY13" fmla="*/ 0 h 384955"/>
                <a:gd name="connsiteX14" fmla="*/ 238413 w 332546"/>
                <a:gd name="connsiteY14" fmla="*/ 0 h 384955"/>
                <a:gd name="connsiteX15" fmla="*/ 265183 w 332546"/>
                <a:gd name="connsiteY15" fmla="*/ 17595 h 384955"/>
                <a:gd name="connsiteX16" fmla="*/ 311684 w 332546"/>
                <a:gd name="connsiteY16" fmla="*/ 139001 h 384955"/>
                <a:gd name="connsiteX17" fmla="*/ 332547 w 332546"/>
                <a:gd name="connsiteY17" fmla="*/ 224589 h 384955"/>
                <a:gd name="connsiteX18" fmla="*/ 332547 w 332546"/>
                <a:gd name="connsiteY18" fmla="*/ 365726 h 384955"/>
                <a:gd name="connsiteX19" fmla="*/ 313318 w 332546"/>
                <a:gd name="connsiteY19" fmla="*/ 384955 h 384955"/>
                <a:gd name="connsiteX20" fmla="*/ 232632 w 332546"/>
                <a:gd name="connsiteY20" fmla="*/ 384955 h 384955"/>
                <a:gd name="connsiteX21" fmla="*/ 211769 w 332546"/>
                <a:gd name="connsiteY21" fmla="*/ 365726 h 384955"/>
                <a:gd name="connsiteX22" fmla="*/ 211769 w 332546"/>
                <a:gd name="connsiteY22" fmla="*/ 290821 h 384955"/>
                <a:gd name="connsiteX23" fmla="*/ 117133 w 332546"/>
                <a:gd name="connsiteY23" fmla="*/ 290821 h 384955"/>
                <a:gd name="connsiteX24" fmla="*/ 117133 w 332546"/>
                <a:gd name="connsiteY24" fmla="*/ 365726 h 384955"/>
                <a:gd name="connsiteX25" fmla="*/ 97904 w 332546"/>
                <a:gd name="connsiteY25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2546" h="384955">
                  <a:moveTo>
                    <a:pt x="122411" y="193546"/>
                  </a:moveTo>
                  <a:lnTo>
                    <a:pt x="206365" y="193546"/>
                  </a:lnTo>
                  <a:lnTo>
                    <a:pt x="181229" y="112231"/>
                  </a:lnTo>
                  <a:cubicBezTo>
                    <a:pt x="178590" y="105822"/>
                    <a:pt x="175323" y="103182"/>
                    <a:pt x="171049" y="103182"/>
                  </a:cubicBezTo>
                  <a:lnTo>
                    <a:pt x="157727" y="103182"/>
                  </a:lnTo>
                  <a:cubicBezTo>
                    <a:pt x="153454" y="103182"/>
                    <a:pt x="150187" y="105822"/>
                    <a:pt x="147547" y="112231"/>
                  </a:cubicBezTo>
                  <a:lnTo>
                    <a:pt x="122411" y="193546"/>
                  </a:lnTo>
                  <a:close/>
                  <a:moveTo>
                    <a:pt x="97778" y="384955"/>
                  </a:moveTo>
                  <a:lnTo>
                    <a:pt x="19229" y="384955"/>
                  </a:lnTo>
                  <a:cubicBezTo>
                    <a:pt x="5907" y="384955"/>
                    <a:pt x="0" y="379048"/>
                    <a:pt x="0" y="365726"/>
                  </a:cubicBezTo>
                  <a:lnTo>
                    <a:pt x="0" y="224589"/>
                  </a:lnTo>
                  <a:cubicBezTo>
                    <a:pt x="0" y="203223"/>
                    <a:pt x="6410" y="176453"/>
                    <a:pt x="20862" y="139001"/>
                  </a:cubicBezTo>
                  <a:lnTo>
                    <a:pt x="67364" y="17595"/>
                  </a:lnTo>
                  <a:cubicBezTo>
                    <a:pt x="71637" y="5278"/>
                    <a:pt x="80183" y="0"/>
                    <a:pt x="94636" y="0"/>
                  </a:cubicBezTo>
                  <a:lnTo>
                    <a:pt x="238413" y="0"/>
                  </a:lnTo>
                  <a:cubicBezTo>
                    <a:pt x="252363" y="0"/>
                    <a:pt x="260910" y="5404"/>
                    <a:pt x="265183" y="17595"/>
                  </a:cubicBezTo>
                  <a:lnTo>
                    <a:pt x="311684" y="139001"/>
                  </a:lnTo>
                  <a:cubicBezTo>
                    <a:pt x="326138" y="176453"/>
                    <a:pt x="332547" y="203097"/>
                    <a:pt x="332547" y="224589"/>
                  </a:cubicBezTo>
                  <a:lnTo>
                    <a:pt x="332547" y="365726"/>
                  </a:lnTo>
                  <a:cubicBezTo>
                    <a:pt x="332547" y="379048"/>
                    <a:pt x="326640" y="384955"/>
                    <a:pt x="313318" y="384955"/>
                  </a:cubicBezTo>
                  <a:lnTo>
                    <a:pt x="232632" y="384955"/>
                  </a:lnTo>
                  <a:cubicBezTo>
                    <a:pt x="218179" y="384955"/>
                    <a:pt x="211769" y="379048"/>
                    <a:pt x="211769" y="365726"/>
                  </a:cubicBezTo>
                  <a:lnTo>
                    <a:pt x="211769" y="290821"/>
                  </a:lnTo>
                  <a:lnTo>
                    <a:pt x="117133" y="290821"/>
                  </a:lnTo>
                  <a:lnTo>
                    <a:pt x="117133" y="365726"/>
                  </a:lnTo>
                  <a:cubicBezTo>
                    <a:pt x="117133" y="379048"/>
                    <a:pt x="111226" y="384955"/>
                    <a:pt x="97904" y="384955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6F9230D-4466-18C7-05FE-6532DFC2A992}"/>
                </a:ext>
              </a:extLst>
            </p:cNvPr>
            <p:cNvSpPr/>
            <p:nvPr/>
          </p:nvSpPr>
          <p:spPr>
            <a:xfrm>
              <a:off x="12394483" y="6679896"/>
              <a:ext cx="276870" cy="384830"/>
            </a:xfrm>
            <a:custGeom>
              <a:avLst/>
              <a:gdLst>
                <a:gd name="connsiteX0" fmla="*/ 19229 w 276870"/>
                <a:gd name="connsiteY0" fmla="*/ 384830 h 384830"/>
                <a:gd name="connsiteX1" fmla="*/ 0 w 276870"/>
                <a:gd name="connsiteY1" fmla="*/ 365601 h 384830"/>
                <a:gd name="connsiteX2" fmla="*/ 0 w 276870"/>
                <a:gd name="connsiteY2" fmla="*/ 19229 h 384830"/>
                <a:gd name="connsiteX3" fmla="*/ 19229 w 276870"/>
                <a:gd name="connsiteY3" fmla="*/ 0 h 384830"/>
                <a:gd name="connsiteX4" fmla="*/ 257642 w 276870"/>
                <a:gd name="connsiteY4" fmla="*/ 0 h 384830"/>
                <a:gd name="connsiteX5" fmla="*/ 276871 w 276870"/>
                <a:gd name="connsiteY5" fmla="*/ 19229 h 384830"/>
                <a:gd name="connsiteX6" fmla="*/ 276871 w 276870"/>
                <a:gd name="connsiteY6" fmla="*/ 82823 h 384830"/>
                <a:gd name="connsiteX7" fmla="*/ 257642 w 276870"/>
                <a:gd name="connsiteY7" fmla="*/ 102052 h 384830"/>
                <a:gd name="connsiteX8" fmla="*/ 121280 w 276870"/>
                <a:gd name="connsiteY8" fmla="*/ 102052 h 384830"/>
                <a:gd name="connsiteX9" fmla="*/ 121280 w 276870"/>
                <a:gd name="connsiteY9" fmla="*/ 157602 h 384830"/>
                <a:gd name="connsiteX10" fmla="*/ 214283 w 276870"/>
                <a:gd name="connsiteY10" fmla="*/ 157602 h 384830"/>
                <a:gd name="connsiteX11" fmla="*/ 233512 w 276870"/>
                <a:gd name="connsiteY11" fmla="*/ 176831 h 384830"/>
                <a:gd name="connsiteX12" fmla="*/ 233512 w 276870"/>
                <a:gd name="connsiteY12" fmla="*/ 240928 h 384830"/>
                <a:gd name="connsiteX13" fmla="*/ 214283 w 276870"/>
                <a:gd name="connsiteY13" fmla="*/ 260156 h 384830"/>
                <a:gd name="connsiteX14" fmla="*/ 121280 w 276870"/>
                <a:gd name="connsiteY14" fmla="*/ 260156 h 384830"/>
                <a:gd name="connsiteX15" fmla="*/ 121280 w 276870"/>
                <a:gd name="connsiteY15" fmla="*/ 365475 h 384830"/>
                <a:gd name="connsiteX16" fmla="*/ 102051 w 276870"/>
                <a:gd name="connsiteY16" fmla="*/ 384705 h 384830"/>
                <a:gd name="connsiteX17" fmla="*/ 19229 w 276870"/>
                <a:gd name="connsiteY17" fmla="*/ 384705 h 38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6870" h="384830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257642" y="0"/>
                  </a:lnTo>
                  <a:cubicBezTo>
                    <a:pt x="270964" y="0"/>
                    <a:pt x="276871" y="5907"/>
                    <a:pt x="276871" y="19229"/>
                  </a:cubicBezTo>
                  <a:lnTo>
                    <a:pt x="276871" y="82823"/>
                  </a:lnTo>
                  <a:cubicBezTo>
                    <a:pt x="276871" y="96145"/>
                    <a:pt x="270964" y="102052"/>
                    <a:pt x="257642" y="102052"/>
                  </a:cubicBezTo>
                  <a:lnTo>
                    <a:pt x="121280" y="102052"/>
                  </a:lnTo>
                  <a:lnTo>
                    <a:pt x="121280" y="157602"/>
                  </a:lnTo>
                  <a:lnTo>
                    <a:pt x="214283" y="157602"/>
                  </a:lnTo>
                  <a:cubicBezTo>
                    <a:pt x="227605" y="157602"/>
                    <a:pt x="233512" y="163509"/>
                    <a:pt x="233512" y="176831"/>
                  </a:cubicBezTo>
                  <a:lnTo>
                    <a:pt x="233512" y="240928"/>
                  </a:lnTo>
                  <a:cubicBezTo>
                    <a:pt x="233512" y="254250"/>
                    <a:pt x="227605" y="260156"/>
                    <a:pt x="214283" y="260156"/>
                  </a:cubicBezTo>
                  <a:lnTo>
                    <a:pt x="121280" y="260156"/>
                  </a:lnTo>
                  <a:lnTo>
                    <a:pt x="121280" y="365475"/>
                  </a:lnTo>
                  <a:cubicBezTo>
                    <a:pt x="121280" y="378797"/>
                    <a:pt x="115373" y="384705"/>
                    <a:pt x="102051" y="384705"/>
                  </a:cubicBezTo>
                  <a:lnTo>
                    <a:pt x="19229" y="38470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485F4AC-75DE-A450-46B8-4B0CE04505FE}"/>
                </a:ext>
              </a:extLst>
            </p:cNvPr>
            <p:cNvSpPr/>
            <p:nvPr/>
          </p:nvSpPr>
          <p:spPr>
            <a:xfrm>
              <a:off x="12723636" y="6679896"/>
              <a:ext cx="286547" cy="384955"/>
            </a:xfrm>
            <a:custGeom>
              <a:avLst/>
              <a:gdLst>
                <a:gd name="connsiteX0" fmla="*/ 19229 w 286547"/>
                <a:gd name="connsiteY0" fmla="*/ 384830 h 384955"/>
                <a:gd name="connsiteX1" fmla="*/ 0 w 286547"/>
                <a:gd name="connsiteY1" fmla="*/ 365601 h 384955"/>
                <a:gd name="connsiteX2" fmla="*/ 0 w 286547"/>
                <a:gd name="connsiteY2" fmla="*/ 19229 h 384955"/>
                <a:gd name="connsiteX3" fmla="*/ 19229 w 286547"/>
                <a:gd name="connsiteY3" fmla="*/ 0 h 384955"/>
                <a:gd name="connsiteX4" fmla="*/ 267320 w 286547"/>
                <a:gd name="connsiteY4" fmla="*/ 0 h 384955"/>
                <a:gd name="connsiteX5" fmla="*/ 286548 w 286547"/>
                <a:gd name="connsiteY5" fmla="*/ 19229 h 384955"/>
                <a:gd name="connsiteX6" fmla="*/ 286548 w 286547"/>
                <a:gd name="connsiteY6" fmla="*/ 81817 h 384955"/>
                <a:gd name="connsiteX7" fmla="*/ 267320 w 286547"/>
                <a:gd name="connsiteY7" fmla="*/ 101047 h 384955"/>
                <a:gd name="connsiteX8" fmla="*/ 119772 w 286547"/>
                <a:gd name="connsiteY8" fmla="*/ 101047 h 384955"/>
                <a:gd name="connsiteX9" fmla="*/ 119772 w 286547"/>
                <a:gd name="connsiteY9" fmla="*/ 142269 h 384955"/>
                <a:gd name="connsiteX10" fmla="*/ 223960 w 286547"/>
                <a:gd name="connsiteY10" fmla="*/ 142269 h 384955"/>
                <a:gd name="connsiteX11" fmla="*/ 243189 w 286547"/>
                <a:gd name="connsiteY11" fmla="*/ 161498 h 384955"/>
                <a:gd name="connsiteX12" fmla="*/ 243189 w 286547"/>
                <a:gd name="connsiteY12" fmla="*/ 218682 h 384955"/>
                <a:gd name="connsiteX13" fmla="*/ 223960 w 286547"/>
                <a:gd name="connsiteY13" fmla="*/ 237911 h 384955"/>
                <a:gd name="connsiteX14" fmla="*/ 119772 w 286547"/>
                <a:gd name="connsiteY14" fmla="*/ 237911 h 384955"/>
                <a:gd name="connsiteX15" fmla="*/ 119772 w 286547"/>
                <a:gd name="connsiteY15" fmla="*/ 283910 h 384955"/>
                <a:gd name="connsiteX16" fmla="*/ 267320 w 286547"/>
                <a:gd name="connsiteY16" fmla="*/ 283910 h 384955"/>
                <a:gd name="connsiteX17" fmla="*/ 286548 w 286547"/>
                <a:gd name="connsiteY17" fmla="*/ 303139 h 384955"/>
                <a:gd name="connsiteX18" fmla="*/ 286548 w 286547"/>
                <a:gd name="connsiteY18" fmla="*/ 365727 h 384955"/>
                <a:gd name="connsiteX19" fmla="*/ 267320 w 286547"/>
                <a:gd name="connsiteY19" fmla="*/ 384955 h 384955"/>
                <a:gd name="connsiteX20" fmla="*/ 19229 w 286547"/>
                <a:gd name="connsiteY20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547" h="384955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267320" y="0"/>
                  </a:lnTo>
                  <a:cubicBezTo>
                    <a:pt x="280641" y="0"/>
                    <a:pt x="286548" y="5907"/>
                    <a:pt x="286548" y="19229"/>
                  </a:cubicBezTo>
                  <a:lnTo>
                    <a:pt x="286548" y="81817"/>
                  </a:lnTo>
                  <a:cubicBezTo>
                    <a:pt x="286548" y="95139"/>
                    <a:pt x="280641" y="101047"/>
                    <a:pt x="267320" y="101047"/>
                  </a:cubicBezTo>
                  <a:lnTo>
                    <a:pt x="119772" y="101047"/>
                  </a:lnTo>
                  <a:lnTo>
                    <a:pt x="119772" y="142269"/>
                  </a:lnTo>
                  <a:lnTo>
                    <a:pt x="223960" y="142269"/>
                  </a:lnTo>
                  <a:cubicBezTo>
                    <a:pt x="237282" y="142269"/>
                    <a:pt x="243189" y="148176"/>
                    <a:pt x="243189" y="161498"/>
                  </a:cubicBezTo>
                  <a:lnTo>
                    <a:pt x="243189" y="218682"/>
                  </a:lnTo>
                  <a:cubicBezTo>
                    <a:pt x="243189" y="232004"/>
                    <a:pt x="237282" y="237911"/>
                    <a:pt x="223960" y="237911"/>
                  </a:cubicBezTo>
                  <a:lnTo>
                    <a:pt x="119772" y="237911"/>
                  </a:lnTo>
                  <a:lnTo>
                    <a:pt x="119772" y="283910"/>
                  </a:lnTo>
                  <a:lnTo>
                    <a:pt x="267320" y="283910"/>
                  </a:lnTo>
                  <a:cubicBezTo>
                    <a:pt x="280641" y="283910"/>
                    <a:pt x="286548" y="289816"/>
                    <a:pt x="286548" y="303139"/>
                  </a:cubicBezTo>
                  <a:lnTo>
                    <a:pt x="286548" y="365727"/>
                  </a:lnTo>
                  <a:cubicBezTo>
                    <a:pt x="286548" y="379049"/>
                    <a:pt x="280641" y="384955"/>
                    <a:pt x="267320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26CE63D-4107-93B9-9C06-85F4410C3EB0}"/>
                </a:ext>
              </a:extLst>
            </p:cNvPr>
            <p:cNvSpPr/>
            <p:nvPr/>
          </p:nvSpPr>
          <p:spPr>
            <a:xfrm>
              <a:off x="11654483" y="7182864"/>
              <a:ext cx="298990" cy="384955"/>
            </a:xfrm>
            <a:custGeom>
              <a:avLst/>
              <a:gdLst>
                <a:gd name="connsiteX0" fmla="*/ 19229 w 298990"/>
                <a:gd name="connsiteY0" fmla="*/ 384955 h 384955"/>
                <a:gd name="connsiteX1" fmla="*/ 0 w 298990"/>
                <a:gd name="connsiteY1" fmla="*/ 365727 h 384955"/>
                <a:gd name="connsiteX2" fmla="*/ 0 w 298990"/>
                <a:gd name="connsiteY2" fmla="*/ 303138 h 384955"/>
                <a:gd name="connsiteX3" fmla="*/ 19229 w 298990"/>
                <a:gd name="connsiteY3" fmla="*/ 283910 h 384955"/>
                <a:gd name="connsiteX4" fmla="*/ 163006 w 298990"/>
                <a:gd name="connsiteY4" fmla="*/ 283910 h 384955"/>
                <a:gd name="connsiteX5" fmla="*/ 176957 w 298990"/>
                <a:gd name="connsiteY5" fmla="*/ 268451 h 384955"/>
                <a:gd name="connsiteX6" fmla="*/ 163006 w 298990"/>
                <a:gd name="connsiteY6" fmla="*/ 250228 h 384955"/>
                <a:gd name="connsiteX7" fmla="*/ 82822 w 298990"/>
                <a:gd name="connsiteY7" fmla="*/ 239042 h 384955"/>
                <a:gd name="connsiteX8" fmla="*/ 0 w 298990"/>
                <a:gd name="connsiteY8" fmla="*/ 150313 h 384955"/>
                <a:gd name="connsiteX9" fmla="*/ 0 w 298990"/>
                <a:gd name="connsiteY9" fmla="*/ 94134 h 384955"/>
                <a:gd name="connsiteX10" fmla="*/ 110723 w 298990"/>
                <a:gd name="connsiteY10" fmla="*/ 0 h 384955"/>
                <a:gd name="connsiteX11" fmla="*/ 260407 w 298990"/>
                <a:gd name="connsiteY11" fmla="*/ 0 h 384955"/>
                <a:gd name="connsiteX12" fmla="*/ 279636 w 298990"/>
                <a:gd name="connsiteY12" fmla="*/ 19229 h 384955"/>
                <a:gd name="connsiteX13" fmla="*/ 279636 w 298990"/>
                <a:gd name="connsiteY13" fmla="*/ 82823 h 384955"/>
                <a:gd name="connsiteX14" fmla="*/ 260407 w 298990"/>
                <a:gd name="connsiteY14" fmla="*/ 102051 h 384955"/>
                <a:gd name="connsiteX15" fmla="*/ 135859 w 298990"/>
                <a:gd name="connsiteY15" fmla="*/ 102051 h 384955"/>
                <a:gd name="connsiteX16" fmla="*/ 121406 w 298990"/>
                <a:gd name="connsiteY16" fmla="*/ 118139 h 384955"/>
                <a:gd name="connsiteX17" fmla="*/ 135859 w 298990"/>
                <a:gd name="connsiteY17" fmla="*/ 135231 h 384955"/>
                <a:gd name="connsiteX18" fmla="*/ 215539 w 298990"/>
                <a:gd name="connsiteY18" fmla="*/ 145913 h 384955"/>
                <a:gd name="connsiteX19" fmla="*/ 298991 w 298990"/>
                <a:gd name="connsiteY19" fmla="*/ 234643 h 384955"/>
                <a:gd name="connsiteX20" fmla="*/ 298991 w 298990"/>
                <a:gd name="connsiteY20" fmla="*/ 290822 h 384955"/>
                <a:gd name="connsiteX21" fmla="*/ 188267 w 298990"/>
                <a:gd name="connsiteY21" fmla="*/ 384955 h 384955"/>
                <a:gd name="connsiteX22" fmla="*/ 19354 w 298990"/>
                <a:gd name="connsiteY22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8990" h="384955">
                  <a:moveTo>
                    <a:pt x="19229" y="384955"/>
                  </a:moveTo>
                  <a:cubicBezTo>
                    <a:pt x="5907" y="384955"/>
                    <a:pt x="0" y="379049"/>
                    <a:pt x="0" y="365727"/>
                  </a:cubicBezTo>
                  <a:lnTo>
                    <a:pt x="0" y="303138"/>
                  </a:lnTo>
                  <a:cubicBezTo>
                    <a:pt x="0" y="289816"/>
                    <a:pt x="5907" y="283910"/>
                    <a:pt x="19229" y="283910"/>
                  </a:cubicBezTo>
                  <a:lnTo>
                    <a:pt x="163006" y="283910"/>
                  </a:lnTo>
                  <a:cubicBezTo>
                    <a:pt x="172055" y="283910"/>
                    <a:pt x="176957" y="276997"/>
                    <a:pt x="176957" y="268451"/>
                  </a:cubicBezTo>
                  <a:cubicBezTo>
                    <a:pt x="176957" y="256134"/>
                    <a:pt x="172181" y="251358"/>
                    <a:pt x="163006" y="250228"/>
                  </a:cubicBezTo>
                  <a:lnTo>
                    <a:pt x="82822" y="239042"/>
                  </a:lnTo>
                  <a:cubicBezTo>
                    <a:pt x="32550" y="231501"/>
                    <a:pt x="0" y="210136"/>
                    <a:pt x="0" y="150313"/>
                  </a:cubicBezTo>
                  <a:lnTo>
                    <a:pt x="0" y="94134"/>
                  </a:lnTo>
                  <a:cubicBezTo>
                    <a:pt x="0" y="33179"/>
                    <a:pt x="41222" y="0"/>
                    <a:pt x="110723" y="0"/>
                  </a:cubicBezTo>
                  <a:lnTo>
                    <a:pt x="260407" y="0"/>
                  </a:lnTo>
                  <a:cubicBezTo>
                    <a:pt x="273729" y="0"/>
                    <a:pt x="279636" y="5907"/>
                    <a:pt x="279636" y="19229"/>
                  </a:cubicBezTo>
                  <a:lnTo>
                    <a:pt x="279636" y="82823"/>
                  </a:lnTo>
                  <a:cubicBezTo>
                    <a:pt x="279636" y="96145"/>
                    <a:pt x="273729" y="102051"/>
                    <a:pt x="260407" y="102051"/>
                  </a:cubicBezTo>
                  <a:lnTo>
                    <a:pt x="135859" y="102051"/>
                  </a:lnTo>
                  <a:cubicBezTo>
                    <a:pt x="126810" y="102051"/>
                    <a:pt x="121406" y="108461"/>
                    <a:pt x="121406" y="118139"/>
                  </a:cubicBezTo>
                  <a:cubicBezTo>
                    <a:pt x="121406" y="127816"/>
                    <a:pt x="126810" y="134225"/>
                    <a:pt x="135859" y="135231"/>
                  </a:cubicBezTo>
                  <a:lnTo>
                    <a:pt x="215539" y="145913"/>
                  </a:lnTo>
                  <a:cubicBezTo>
                    <a:pt x="265811" y="153455"/>
                    <a:pt x="298991" y="174820"/>
                    <a:pt x="298991" y="234643"/>
                  </a:cubicBezTo>
                  <a:lnTo>
                    <a:pt x="298991" y="290822"/>
                  </a:lnTo>
                  <a:cubicBezTo>
                    <a:pt x="298991" y="351776"/>
                    <a:pt x="257265" y="384955"/>
                    <a:pt x="188267" y="384955"/>
                  </a:cubicBezTo>
                  <a:lnTo>
                    <a:pt x="19354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C08C5F0-AF4C-2590-F51F-4A275A4C77EB}"/>
                </a:ext>
              </a:extLst>
            </p:cNvPr>
            <p:cNvSpPr/>
            <p:nvPr/>
          </p:nvSpPr>
          <p:spPr>
            <a:xfrm>
              <a:off x="12005003" y="7174821"/>
              <a:ext cx="332044" cy="401042"/>
            </a:xfrm>
            <a:custGeom>
              <a:avLst/>
              <a:gdLst>
                <a:gd name="connsiteX0" fmla="*/ 166273 w 332044"/>
                <a:gd name="connsiteY0" fmla="*/ 297860 h 401042"/>
                <a:gd name="connsiteX1" fmla="*/ 211141 w 332044"/>
                <a:gd name="connsiteY1" fmla="*/ 272724 h 401042"/>
                <a:gd name="connsiteX2" fmla="*/ 211141 w 332044"/>
                <a:gd name="connsiteY2" fmla="*/ 128947 h 401042"/>
                <a:gd name="connsiteX3" fmla="*/ 166273 w 332044"/>
                <a:gd name="connsiteY3" fmla="*/ 104314 h 401042"/>
                <a:gd name="connsiteX4" fmla="*/ 121406 w 332044"/>
                <a:gd name="connsiteY4" fmla="*/ 128947 h 401042"/>
                <a:gd name="connsiteX5" fmla="*/ 121406 w 332044"/>
                <a:gd name="connsiteY5" fmla="*/ 272724 h 401042"/>
                <a:gd name="connsiteX6" fmla="*/ 166273 w 332044"/>
                <a:gd name="connsiteY6" fmla="*/ 297860 h 401042"/>
                <a:gd name="connsiteX7" fmla="*/ 166273 w 332044"/>
                <a:gd name="connsiteY7" fmla="*/ 401043 h 401042"/>
                <a:gd name="connsiteX8" fmla="*/ 0 w 332044"/>
                <a:gd name="connsiteY8" fmla="*/ 291953 h 401042"/>
                <a:gd name="connsiteX9" fmla="*/ 0 w 332044"/>
                <a:gd name="connsiteY9" fmla="*/ 109593 h 401042"/>
                <a:gd name="connsiteX10" fmla="*/ 166273 w 332044"/>
                <a:gd name="connsiteY10" fmla="*/ 0 h 401042"/>
                <a:gd name="connsiteX11" fmla="*/ 332044 w 332044"/>
                <a:gd name="connsiteY11" fmla="*/ 109593 h 401042"/>
                <a:gd name="connsiteX12" fmla="*/ 332044 w 332044"/>
                <a:gd name="connsiteY12" fmla="*/ 291953 h 401042"/>
                <a:gd name="connsiteX13" fmla="*/ 166273 w 332044"/>
                <a:gd name="connsiteY13" fmla="*/ 401043 h 40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044" h="401042">
                  <a:moveTo>
                    <a:pt x="166273" y="297860"/>
                  </a:moveTo>
                  <a:cubicBezTo>
                    <a:pt x="205359" y="297860"/>
                    <a:pt x="211141" y="287177"/>
                    <a:pt x="211141" y="272724"/>
                  </a:cubicBezTo>
                  <a:lnTo>
                    <a:pt x="211141" y="128947"/>
                  </a:lnTo>
                  <a:cubicBezTo>
                    <a:pt x="211141" y="114997"/>
                    <a:pt x="205234" y="104314"/>
                    <a:pt x="166273" y="104314"/>
                  </a:cubicBezTo>
                  <a:cubicBezTo>
                    <a:pt x="127313" y="104314"/>
                    <a:pt x="121406" y="114997"/>
                    <a:pt x="121406" y="128947"/>
                  </a:cubicBezTo>
                  <a:lnTo>
                    <a:pt x="121406" y="272724"/>
                  </a:lnTo>
                  <a:cubicBezTo>
                    <a:pt x="121406" y="287177"/>
                    <a:pt x="127816" y="297860"/>
                    <a:pt x="166273" y="297860"/>
                  </a:cubicBezTo>
                  <a:moveTo>
                    <a:pt x="166273" y="401043"/>
                  </a:moveTo>
                  <a:cubicBezTo>
                    <a:pt x="32676" y="401043"/>
                    <a:pt x="0" y="357181"/>
                    <a:pt x="0" y="291953"/>
                  </a:cubicBezTo>
                  <a:lnTo>
                    <a:pt x="0" y="109593"/>
                  </a:lnTo>
                  <a:cubicBezTo>
                    <a:pt x="0" y="44365"/>
                    <a:pt x="32676" y="0"/>
                    <a:pt x="166273" y="0"/>
                  </a:cubicBezTo>
                  <a:cubicBezTo>
                    <a:pt x="299870" y="0"/>
                    <a:pt x="332044" y="44365"/>
                    <a:pt x="332044" y="109593"/>
                  </a:cubicBezTo>
                  <a:lnTo>
                    <a:pt x="332044" y="291953"/>
                  </a:lnTo>
                  <a:cubicBezTo>
                    <a:pt x="332044" y="357181"/>
                    <a:pt x="299996" y="401043"/>
                    <a:pt x="166273" y="401043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9BA708-A46A-E600-2298-0DF018F42CF5}"/>
                </a:ext>
              </a:extLst>
            </p:cNvPr>
            <p:cNvSpPr/>
            <p:nvPr/>
          </p:nvSpPr>
          <p:spPr>
            <a:xfrm>
              <a:off x="12395237" y="7182864"/>
              <a:ext cx="330410" cy="392999"/>
            </a:xfrm>
            <a:custGeom>
              <a:avLst/>
              <a:gdLst>
                <a:gd name="connsiteX0" fmla="*/ 165143 w 330410"/>
                <a:gd name="connsiteY0" fmla="*/ 392999 h 392999"/>
                <a:gd name="connsiteX1" fmla="*/ 0 w 330410"/>
                <a:gd name="connsiteY1" fmla="*/ 283910 h 392999"/>
                <a:gd name="connsiteX2" fmla="*/ 0 w 330410"/>
                <a:gd name="connsiteY2" fmla="*/ 19229 h 392999"/>
                <a:gd name="connsiteX3" fmla="*/ 19229 w 330410"/>
                <a:gd name="connsiteY3" fmla="*/ 0 h 392999"/>
                <a:gd name="connsiteX4" fmla="*/ 103182 w 330410"/>
                <a:gd name="connsiteY4" fmla="*/ 0 h 392999"/>
                <a:gd name="connsiteX5" fmla="*/ 122411 w 330410"/>
                <a:gd name="connsiteY5" fmla="*/ 19229 h 392999"/>
                <a:gd name="connsiteX6" fmla="*/ 122411 w 330410"/>
                <a:gd name="connsiteY6" fmla="*/ 263046 h 392999"/>
                <a:gd name="connsiteX7" fmla="*/ 166273 w 330410"/>
                <a:gd name="connsiteY7" fmla="*/ 288182 h 392999"/>
                <a:gd name="connsiteX8" fmla="*/ 210638 w 330410"/>
                <a:gd name="connsiteY8" fmla="*/ 263046 h 392999"/>
                <a:gd name="connsiteX9" fmla="*/ 210638 w 330410"/>
                <a:gd name="connsiteY9" fmla="*/ 19229 h 392999"/>
                <a:gd name="connsiteX10" fmla="*/ 229867 w 330410"/>
                <a:gd name="connsiteY10" fmla="*/ 0 h 392999"/>
                <a:gd name="connsiteX11" fmla="*/ 311182 w 330410"/>
                <a:gd name="connsiteY11" fmla="*/ 0 h 392999"/>
                <a:gd name="connsiteX12" fmla="*/ 330410 w 330410"/>
                <a:gd name="connsiteY12" fmla="*/ 19229 h 392999"/>
                <a:gd name="connsiteX13" fmla="*/ 330410 w 330410"/>
                <a:gd name="connsiteY13" fmla="*/ 283910 h 392999"/>
                <a:gd name="connsiteX14" fmla="*/ 165268 w 330410"/>
                <a:gd name="connsiteY14" fmla="*/ 392999 h 39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410" h="392999">
                  <a:moveTo>
                    <a:pt x="165143" y="392999"/>
                  </a:moveTo>
                  <a:cubicBezTo>
                    <a:pt x="32550" y="392999"/>
                    <a:pt x="0" y="349137"/>
                    <a:pt x="0" y="283910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103182" y="0"/>
                  </a:lnTo>
                  <a:cubicBezTo>
                    <a:pt x="116505" y="0"/>
                    <a:pt x="122411" y="5907"/>
                    <a:pt x="122411" y="19229"/>
                  </a:cubicBezTo>
                  <a:lnTo>
                    <a:pt x="122411" y="263046"/>
                  </a:lnTo>
                  <a:cubicBezTo>
                    <a:pt x="122411" y="277500"/>
                    <a:pt x="128821" y="288182"/>
                    <a:pt x="166273" y="288182"/>
                  </a:cubicBezTo>
                  <a:cubicBezTo>
                    <a:pt x="203725" y="288182"/>
                    <a:pt x="210638" y="277500"/>
                    <a:pt x="210638" y="263046"/>
                  </a:cubicBezTo>
                  <a:lnTo>
                    <a:pt x="210638" y="19229"/>
                  </a:lnTo>
                  <a:cubicBezTo>
                    <a:pt x="210638" y="5907"/>
                    <a:pt x="216043" y="0"/>
                    <a:pt x="229867" y="0"/>
                  </a:cubicBezTo>
                  <a:lnTo>
                    <a:pt x="311182" y="0"/>
                  </a:lnTo>
                  <a:cubicBezTo>
                    <a:pt x="324504" y="0"/>
                    <a:pt x="330410" y="5907"/>
                    <a:pt x="330410" y="19229"/>
                  </a:cubicBezTo>
                  <a:lnTo>
                    <a:pt x="330410" y="283910"/>
                  </a:lnTo>
                  <a:cubicBezTo>
                    <a:pt x="330410" y="349137"/>
                    <a:pt x="297860" y="392999"/>
                    <a:pt x="165268" y="392999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56F63F-AD94-EFE4-B1AF-4402E81F1F75}"/>
                </a:ext>
              </a:extLst>
            </p:cNvPr>
            <p:cNvSpPr/>
            <p:nvPr/>
          </p:nvSpPr>
          <p:spPr>
            <a:xfrm>
              <a:off x="12787607" y="7182990"/>
              <a:ext cx="329280" cy="384955"/>
            </a:xfrm>
            <a:custGeom>
              <a:avLst/>
              <a:gdLst>
                <a:gd name="connsiteX0" fmla="*/ 19229 w 329280"/>
                <a:gd name="connsiteY0" fmla="*/ 384830 h 384955"/>
                <a:gd name="connsiteX1" fmla="*/ 0 w 329280"/>
                <a:gd name="connsiteY1" fmla="*/ 365601 h 384955"/>
                <a:gd name="connsiteX2" fmla="*/ 0 w 329280"/>
                <a:gd name="connsiteY2" fmla="*/ 19229 h 384955"/>
                <a:gd name="connsiteX3" fmla="*/ 19229 w 329280"/>
                <a:gd name="connsiteY3" fmla="*/ 0 h 384955"/>
                <a:gd name="connsiteX4" fmla="*/ 74779 w 329280"/>
                <a:gd name="connsiteY4" fmla="*/ 0 h 384955"/>
                <a:gd name="connsiteX5" fmla="*/ 106324 w 329280"/>
                <a:gd name="connsiteY5" fmla="*/ 14453 h 384955"/>
                <a:gd name="connsiteX6" fmla="*/ 210009 w 329280"/>
                <a:gd name="connsiteY6" fmla="*/ 133095 h 384955"/>
                <a:gd name="connsiteX7" fmla="*/ 210009 w 329280"/>
                <a:gd name="connsiteY7" fmla="*/ 19229 h 384955"/>
                <a:gd name="connsiteX8" fmla="*/ 229239 w 329280"/>
                <a:gd name="connsiteY8" fmla="*/ 0 h 384955"/>
                <a:gd name="connsiteX9" fmla="*/ 310051 w 329280"/>
                <a:gd name="connsiteY9" fmla="*/ 0 h 384955"/>
                <a:gd name="connsiteX10" fmla="*/ 329280 w 329280"/>
                <a:gd name="connsiteY10" fmla="*/ 19229 h 384955"/>
                <a:gd name="connsiteX11" fmla="*/ 329280 w 329280"/>
                <a:gd name="connsiteY11" fmla="*/ 365601 h 384955"/>
                <a:gd name="connsiteX12" fmla="*/ 310051 w 329280"/>
                <a:gd name="connsiteY12" fmla="*/ 384830 h 384955"/>
                <a:gd name="connsiteX13" fmla="*/ 229239 w 329280"/>
                <a:gd name="connsiteY13" fmla="*/ 384830 h 384955"/>
                <a:gd name="connsiteX14" fmla="*/ 210009 w 329280"/>
                <a:gd name="connsiteY14" fmla="*/ 365601 h 384955"/>
                <a:gd name="connsiteX15" fmla="*/ 210009 w 329280"/>
                <a:gd name="connsiteY15" fmla="*/ 299870 h 384955"/>
                <a:gd name="connsiteX16" fmla="*/ 118642 w 329280"/>
                <a:gd name="connsiteY16" fmla="*/ 189273 h 384955"/>
                <a:gd name="connsiteX17" fmla="*/ 118642 w 329280"/>
                <a:gd name="connsiteY17" fmla="*/ 365726 h 384955"/>
                <a:gd name="connsiteX18" fmla="*/ 99413 w 329280"/>
                <a:gd name="connsiteY18" fmla="*/ 384955 h 384955"/>
                <a:gd name="connsiteX19" fmla="*/ 19229 w 329280"/>
                <a:gd name="connsiteY19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280" h="384955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74779" y="0"/>
                  </a:lnTo>
                  <a:cubicBezTo>
                    <a:pt x="88730" y="0"/>
                    <a:pt x="97276" y="3770"/>
                    <a:pt x="106324" y="14453"/>
                  </a:cubicBezTo>
                  <a:lnTo>
                    <a:pt x="210009" y="133095"/>
                  </a:lnTo>
                  <a:lnTo>
                    <a:pt x="210009" y="19229"/>
                  </a:lnTo>
                  <a:cubicBezTo>
                    <a:pt x="210009" y="5907"/>
                    <a:pt x="215918" y="0"/>
                    <a:pt x="229239" y="0"/>
                  </a:cubicBezTo>
                  <a:lnTo>
                    <a:pt x="310051" y="0"/>
                  </a:lnTo>
                  <a:cubicBezTo>
                    <a:pt x="323372" y="0"/>
                    <a:pt x="329280" y="5907"/>
                    <a:pt x="329280" y="19229"/>
                  </a:cubicBezTo>
                  <a:lnTo>
                    <a:pt x="329280" y="365601"/>
                  </a:lnTo>
                  <a:cubicBezTo>
                    <a:pt x="329280" y="378923"/>
                    <a:pt x="323372" y="384830"/>
                    <a:pt x="310051" y="384830"/>
                  </a:cubicBezTo>
                  <a:lnTo>
                    <a:pt x="229239" y="384830"/>
                  </a:lnTo>
                  <a:cubicBezTo>
                    <a:pt x="215918" y="384830"/>
                    <a:pt x="210009" y="378923"/>
                    <a:pt x="210009" y="365601"/>
                  </a:cubicBezTo>
                  <a:lnTo>
                    <a:pt x="210009" y="299870"/>
                  </a:lnTo>
                  <a:lnTo>
                    <a:pt x="118642" y="189273"/>
                  </a:lnTo>
                  <a:lnTo>
                    <a:pt x="118642" y="365726"/>
                  </a:lnTo>
                  <a:cubicBezTo>
                    <a:pt x="118642" y="379048"/>
                    <a:pt x="112734" y="384955"/>
                    <a:pt x="99413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DE1476-F1EC-EEA1-3B2F-3CF258DDC4CA}"/>
                </a:ext>
              </a:extLst>
            </p:cNvPr>
            <p:cNvSpPr/>
            <p:nvPr/>
          </p:nvSpPr>
          <p:spPr>
            <a:xfrm>
              <a:off x="13180228" y="7182990"/>
              <a:ext cx="330788" cy="384955"/>
            </a:xfrm>
            <a:custGeom>
              <a:avLst/>
              <a:gdLst>
                <a:gd name="connsiteX0" fmla="*/ 121407 w 330788"/>
                <a:gd name="connsiteY0" fmla="*/ 283784 h 384955"/>
                <a:gd name="connsiteX1" fmla="*/ 184999 w 330788"/>
                <a:gd name="connsiteY1" fmla="*/ 283784 h 384955"/>
                <a:gd name="connsiteX2" fmla="*/ 210135 w 330788"/>
                <a:gd name="connsiteY2" fmla="*/ 257642 h 384955"/>
                <a:gd name="connsiteX3" fmla="*/ 210135 w 330788"/>
                <a:gd name="connsiteY3" fmla="*/ 127690 h 384955"/>
                <a:gd name="connsiteX4" fmla="*/ 184999 w 330788"/>
                <a:gd name="connsiteY4" fmla="*/ 102051 h 384955"/>
                <a:gd name="connsiteX5" fmla="*/ 121407 w 330788"/>
                <a:gd name="connsiteY5" fmla="*/ 102051 h 384955"/>
                <a:gd name="connsiteX6" fmla="*/ 121407 w 330788"/>
                <a:gd name="connsiteY6" fmla="*/ 283784 h 384955"/>
                <a:gd name="connsiteX7" fmla="*/ 19229 w 330788"/>
                <a:gd name="connsiteY7" fmla="*/ 384830 h 384955"/>
                <a:gd name="connsiteX8" fmla="*/ 0 w 330788"/>
                <a:gd name="connsiteY8" fmla="*/ 365601 h 384955"/>
                <a:gd name="connsiteX9" fmla="*/ 0 w 330788"/>
                <a:gd name="connsiteY9" fmla="*/ 19229 h 384955"/>
                <a:gd name="connsiteX10" fmla="*/ 19229 w 330788"/>
                <a:gd name="connsiteY10" fmla="*/ 0 h 384955"/>
                <a:gd name="connsiteX11" fmla="*/ 199327 w 330788"/>
                <a:gd name="connsiteY11" fmla="*/ 0 h 384955"/>
                <a:gd name="connsiteX12" fmla="*/ 330789 w 330788"/>
                <a:gd name="connsiteY12" fmla="*/ 109089 h 384955"/>
                <a:gd name="connsiteX13" fmla="*/ 330789 w 330788"/>
                <a:gd name="connsiteY13" fmla="*/ 275866 h 384955"/>
                <a:gd name="connsiteX14" fmla="*/ 199327 w 330788"/>
                <a:gd name="connsiteY14" fmla="*/ 384955 h 384955"/>
                <a:gd name="connsiteX15" fmla="*/ 19229 w 330788"/>
                <a:gd name="connsiteY15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788" h="384955">
                  <a:moveTo>
                    <a:pt x="121407" y="283784"/>
                  </a:moveTo>
                  <a:lnTo>
                    <a:pt x="184999" y="283784"/>
                  </a:lnTo>
                  <a:cubicBezTo>
                    <a:pt x="202093" y="283784"/>
                    <a:pt x="210135" y="275740"/>
                    <a:pt x="210135" y="257642"/>
                  </a:cubicBezTo>
                  <a:lnTo>
                    <a:pt x="210135" y="127690"/>
                  </a:lnTo>
                  <a:cubicBezTo>
                    <a:pt x="210135" y="110095"/>
                    <a:pt x="202093" y="102051"/>
                    <a:pt x="184999" y="102051"/>
                  </a:cubicBezTo>
                  <a:lnTo>
                    <a:pt x="121407" y="102051"/>
                  </a:lnTo>
                  <a:lnTo>
                    <a:pt x="121407" y="283784"/>
                  </a:lnTo>
                  <a:close/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199327" y="0"/>
                  </a:lnTo>
                  <a:cubicBezTo>
                    <a:pt x="289188" y="0"/>
                    <a:pt x="330789" y="34688"/>
                    <a:pt x="330789" y="109089"/>
                  </a:cubicBezTo>
                  <a:lnTo>
                    <a:pt x="330789" y="275866"/>
                  </a:lnTo>
                  <a:cubicBezTo>
                    <a:pt x="330789" y="350142"/>
                    <a:pt x="289062" y="384955"/>
                    <a:pt x="199327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20CAFAD-5DC5-FFC4-2BD9-2BE27D298CA7}"/>
                </a:ext>
              </a:extLst>
            </p:cNvPr>
            <p:cNvSpPr/>
            <p:nvPr/>
          </p:nvSpPr>
          <p:spPr>
            <a:xfrm>
              <a:off x="13142525" y="6721245"/>
              <a:ext cx="322619" cy="322618"/>
            </a:xfrm>
            <a:custGeom>
              <a:avLst/>
              <a:gdLst>
                <a:gd name="connsiteX0" fmla="*/ 195054 w 322619"/>
                <a:gd name="connsiteY0" fmla="*/ 322618 h 322618"/>
                <a:gd name="connsiteX1" fmla="*/ 127690 w 322619"/>
                <a:gd name="connsiteY1" fmla="*/ 322618 h 322618"/>
                <a:gd name="connsiteX2" fmla="*/ 108084 w 322619"/>
                <a:gd name="connsiteY2" fmla="*/ 303012 h 322618"/>
                <a:gd name="connsiteX3" fmla="*/ 108084 w 322619"/>
                <a:gd name="connsiteY3" fmla="*/ 211769 h 322618"/>
                <a:gd name="connsiteX4" fmla="*/ 19607 w 322619"/>
                <a:gd name="connsiteY4" fmla="*/ 211769 h 322618"/>
                <a:gd name="connsiteX5" fmla="*/ 0 w 322619"/>
                <a:gd name="connsiteY5" fmla="*/ 192163 h 322618"/>
                <a:gd name="connsiteX6" fmla="*/ 0 w 322619"/>
                <a:gd name="connsiteY6" fmla="*/ 130329 h 322618"/>
                <a:gd name="connsiteX7" fmla="*/ 19607 w 322619"/>
                <a:gd name="connsiteY7" fmla="*/ 110723 h 322618"/>
                <a:gd name="connsiteX8" fmla="*/ 108084 w 322619"/>
                <a:gd name="connsiteY8" fmla="*/ 110723 h 322618"/>
                <a:gd name="connsiteX9" fmla="*/ 108084 w 322619"/>
                <a:gd name="connsiteY9" fmla="*/ 19480 h 322618"/>
                <a:gd name="connsiteX10" fmla="*/ 127690 w 322619"/>
                <a:gd name="connsiteY10" fmla="*/ 0 h 322618"/>
                <a:gd name="connsiteX11" fmla="*/ 195054 w 322619"/>
                <a:gd name="connsiteY11" fmla="*/ 0 h 322618"/>
                <a:gd name="connsiteX12" fmla="*/ 214535 w 322619"/>
                <a:gd name="connsiteY12" fmla="*/ 19480 h 322618"/>
                <a:gd name="connsiteX13" fmla="*/ 214535 w 322619"/>
                <a:gd name="connsiteY13" fmla="*/ 110723 h 322618"/>
                <a:gd name="connsiteX14" fmla="*/ 303012 w 322619"/>
                <a:gd name="connsiteY14" fmla="*/ 110723 h 322618"/>
                <a:gd name="connsiteX15" fmla="*/ 322619 w 322619"/>
                <a:gd name="connsiteY15" fmla="*/ 130329 h 322618"/>
                <a:gd name="connsiteX16" fmla="*/ 322619 w 322619"/>
                <a:gd name="connsiteY16" fmla="*/ 192163 h 322618"/>
                <a:gd name="connsiteX17" fmla="*/ 303012 w 322619"/>
                <a:gd name="connsiteY17" fmla="*/ 211769 h 322618"/>
                <a:gd name="connsiteX18" fmla="*/ 214535 w 322619"/>
                <a:gd name="connsiteY18" fmla="*/ 211769 h 322618"/>
                <a:gd name="connsiteX19" fmla="*/ 214535 w 322619"/>
                <a:gd name="connsiteY19" fmla="*/ 303012 h 322618"/>
                <a:gd name="connsiteX20" fmla="*/ 195054 w 322619"/>
                <a:gd name="connsiteY20" fmla="*/ 322618 h 32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2619" h="322618">
                  <a:moveTo>
                    <a:pt x="195054" y="322618"/>
                  </a:moveTo>
                  <a:lnTo>
                    <a:pt x="127690" y="322618"/>
                  </a:lnTo>
                  <a:cubicBezTo>
                    <a:pt x="113614" y="322618"/>
                    <a:pt x="108084" y="316586"/>
                    <a:pt x="108084" y="303012"/>
                  </a:cubicBezTo>
                  <a:lnTo>
                    <a:pt x="108084" y="211769"/>
                  </a:lnTo>
                  <a:lnTo>
                    <a:pt x="19607" y="211769"/>
                  </a:lnTo>
                  <a:cubicBezTo>
                    <a:pt x="6032" y="211769"/>
                    <a:pt x="0" y="206365"/>
                    <a:pt x="0" y="192163"/>
                  </a:cubicBezTo>
                  <a:lnTo>
                    <a:pt x="0" y="130329"/>
                  </a:lnTo>
                  <a:cubicBezTo>
                    <a:pt x="0" y="116756"/>
                    <a:pt x="6032" y="110723"/>
                    <a:pt x="19607" y="110723"/>
                  </a:cubicBezTo>
                  <a:lnTo>
                    <a:pt x="108084" y="110723"/>
                  </a:lnTo>
                  <a:lnTo>
                    <a:pt x="108084" y="19480"/>
                  </a:lnTo>
                  <a:cubicBezTo>
                    <a:pt x="108084" y="5907"/>
                    <a:pt x="113489" y="0"/>
                    <a:pt x="127690" y="0"/>
                  </a:cubicBezTo>
                  <a:lnTo>
                    <a:pt x="195054" y="0"/>
                  </a:lnTo>
                  <a:cubicBezTo>
                    <a:pt x="208627" y="0"/>
                    <a:pt x="214535" y="6032"/>
                    <a:pt x="214535" y="19480"/>
                  </a:cubicBezTo>
                  <a:lnTo>
                    <a:pt x="214535" y="110723"/>
                  </a:lnTo>
                  <a:lnTo>
                    <a:pt x="303012" y="110723"/>
                  </a:lnTo>
                  <a:cubicBezTo>
                    <a:pt x="316587" y="110723"/>
                    <a:pt x="322619" y="116127"/>
                    <a:pt x="322619" y="130329"/>
                  </a:cubicBezTo>
                  <a:lnTo>
                    <a:pt x="322619" y="192163"/>
                  </a:lnTo>
                  <a:cubicBezTo>
                    <a:pt x="322619" y="206239"/>
                    <a:pt x="316587" y="211769"/>
                    <a:pt x="303012" y="211769"/>
                  </a:cubicBezTo>
                  <a:lnTo>
                    <a:pt x="214535" y="211769"/>
                  </a:lnTo>
                  <a:lnTo>
                    <a:pt x="214535" y="303012"/>
                  </a:lnTo>
                  <a:cubicBezTo>
                    <a:pt x="214535" y="316586"/>
                    <a:pt x="209130" y="322618"/>
                    <a:pt x="195054" y="322618"/>
                  </a:cubicBezTo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7DC1BA0-4754-7B06-57DA-D614E337750D}"/>
                </a:ext>
              </a:extLst>
            </p:cNvPr>
            <p:cNvSpPr/>
            <p:nvPr/>
          </p:nvSpPr>
          <p:spPr>
            <a:xfrm>
              <a:off x="13701699" y="7174297"/>
              <a:ext cx="918938" cy="403576"/>
            </a:xfrm>
            <a:custGeom>
              <a:avLst/>
              <a:gdLst>
                <a:gd name="connsiteX0" fmla="*/ 907753 w 918938"/>
                <a:gd name="connsiteY0" fmla="*/ 403451 h 403576"/>
                <a:gd name="connsiteX1" fmla="*/ 896443 w 918938"/>
                <a:gd name="connsiteY1" fmla="*/ 392140 h 403576"/>
                <a:gd name="connsiteX2" fmla="*/ 896443 w 918938"/>
                <a:gd name="connsiteY2" fmla="*/ 359212 h 403576"/>
                <a:gd name="connsiteX3" fmla="*/ 690956 w 918938"/>
                <a:gd name="connsiteY3" fmla="*/ 96040 h 403576"/>
                <a:gd name="connsiteX4" fmla="*/ 680400 w 918938"/>
                <a:gd name="connsiteY4" fmla="*/ 92646 h 403576"/>
                <a:gd name="connsiteX5" fmla="*/ 627615 w 918938"/>
                <a:gd name="connsiteY5" fmla="*/ 9573 h 403576"/>
                <a:gd name="connsiteX6" fmla="*/ 640434 w 918938"/>
                <a:gd name="connsiteY6" fmla="*/ 147 h 403576"/>
                <a:gd name="connsiteX7" fmla="*/ 649860 w 918938"/>
                <a:gd name="connsiteY7" fmla="*/ 12966 h 403576"/>
                <a:gd name="connsiteX8" fmla="*/ 687564 w 918938"/>
                <a:gd name="connsiteY8" fmla="*/ 71281 h 403576"/>
                <a:gd name="connsiteX9" fmla="*/ 697869 w 918938"/>
                <a:gd name="connsiteY9" fmla="*/ 74674 h 403576"/>
                <a:gd name="connsiteX10" fmla="*/ 918938 w 918938"/>
                <a:gd name="connsiteY10" fmla="*/ 359338 h 403576"/>
                <a:gd name="connsiteX11" fmla="*/ 918938 w 918938"/>
                <a:gd name="connsiteY11" fmla="*/ 392266 h 403576"/>
                <a:gd name="connsiteX12" fmla="*/ 907629 w 918938"/>
                <a:gd name="connsiteY12" fmla="*/ 403577 h 403576"/>
                <a:gd name="connsiteX13" fmla="*/ 785341 w 918938"/>
                <a:gd name="connsiteY13" fmla="*/ 403451 h 403576"/>
                <a:gd name="connsiteX14" fmla="*/ 774032 w 918938"/>
                <a:gd name="connsiteY14" fmla="*/ 392140 h 403576"/>
                <a:gd name="connsiteX15" fmla="*/ 774032 w 918938"/>
                <a:gd name="connsiteY15" fmla="*/ 180245 h 403576"/>
                <a:gd name="connsiteX16" fmla="*/ 785341 w 918938"/>
                <a:gd name="connsiteY16" fmla="*/ 168934 h 403576"/>
                <a:gd name="connsiteX17" fmla="*/ 796653 w 918938"/>
                <a:gd name="connsiteY17" fmla="*/ 180245 h 403576"/>
                <a:gd name="connsiteX18" fmla="*/ 796653 w 918938"/>
                <a:gd name="connsiteY18" fmla="*/ 392140 h 403576"/>
                <a:gd name="connsiteX19" fmla="*/ 785341 w 918938"/>
                <a:gd name="connsiteY19" fmla="*/ 403451 h 403576"/>
                <a:gd name="connsiteX20" fmla="*/ 427911 w 918938"/>
                <a:gd name="connsiteY20" fmla="*/ 403326 h 403576"/>
                <a:gd name="connsiteX21" fmla="*/ 416599 w 918938"/>
                <a:gd name="connsiteY21" fmla="*/ 392014 h 403576"/>
                <a:gd name="connsiteX22" fmla="*/ 211114 w 918938"/>
                <a:gd name="connsiteY22" fmla="*/ 128842 h 403576"/>
                <a:gd name="connsiteX23" fmla="*/ 200557 w 918938"/>
                <a:gd name="connsiteY23" fmla="*/ 125449 h 403576"/>
                <a:gd name="connsiteX24" fmla="*/ 147771 w 918938"/>
                <a:gd name="connsiteY24" fmla="*/ 42249 h 403576"/>
                <a:gd name="connsiteX25" fmla="*/ 160591 w 918938"/>
                <a:gd name="connsiteY25" fmla="*/ 32823 h 403576"/>
                <a:gd name="connsiteX26" fmla="*/ 170017 w 918938"/>
                <a:gd name="connsiteY26" fmla="*/ 45643 h 403576"/>
                <a:gd name="connsiteX27" fmla="*/ 207720 w 918938"/>
                <a:gd name="connsiteY27" fmla="*/ 103958 h 403576"/>
                <a:gd name="connsiteX28" fmla="*/ 217901 w 918938"/>
                <a:gd name="connsiteY28" fmla="*/ 107351 h 403576"/>
                <a:gd name="connsiteX29" fmla="*/ 438970 w 918938"/>
                <a:gd name="connsiteY29" fmla="*/ 392014 h 403576"/>
                <a:gd name="connsiteX30" fmla="*/ 427659 w 918938"/>
                <a:gd name="connsiteY30" fmla="*/ 403326 h 403576"/>
                <a:gd name="connsiteX31" fmla="*/ 529083 w 918938"/>
                <a:gd name="connsiteY31" fmla="*/ 272619 h 403576"/>
                <a:gd name="connsiteX32" fmla="*/ 521039 w 918938"/>
                <a:gd name="connsiteY32" fmla="*/ 269351 h 403576"/>
                <a:gd name="connsiteX33" fmla="*/ 390333 w 918938"/>
                <a:gd name="connsiteY33" fmla="*/ 138645 h 403576"/>
                <a:gd name="connsiteX34" fmla="*/ 390333 w 918938"/>
                <a:gd name="connsiteY34" fmla="*/ 122684 h 403576"/>
                <a:gd name="connsiteX35" fmla="*/ 406294 w 918938"/>
                <a:gd name="connsiteY35" fmla="*/ 122684 h 403576"/>
                <a:gd name="connsiteX36" fmla="*/ 536999 w 918938"/>
                <a:gd name="connsiteY36" fmla="*/ 253390 h 403576"/>
                <a:gd name="connsiteX37" fmla="*/ 536999 w 918938"/>
                <a:gd name="connsiteY37" fmla="*/ 269351 h 403576"/>
                <a:gd name="connsiteX38" fmla="*/ 528957 w 918938"/>
                <a:gd name="connsiteY38" fmla="*/ 272619 h 403576"/>
                <a:gd name="connsiteX39" fmla="*/ 77391 w 918938"/>
                <a:gd name="connsiteY39" fmla="*/ 164032 h 403576"/>
                <a:gd name="connsiteX40" fmla="*/ 4246 w 918938"/>
                <a:gd name="connsiteY40" fmla="*/ 141536 h 403576"/>
                <a:gd name="connsiteX41" fmla="*/ 2487 w 918938"/>
                <a:gd name="connsiteY41" fmla="*/ 125700 h 403576"/>
                <a:gd name="connsiteX42" fmla="*/ 18322 w 918938"/>
                <a:gd name="connsiteY42" fmla="*/ 123815 h 403576"/>
                <a:gd name="connsiteX43" fmla="*/ 18322 w 918938"/>
                <a:gd name="connsiteY43" fmla="*/ 123815 h 403576"/>
                <a:gd name="connsiteX44" fmla="*/ 145007 w 918938"/>
                <a:gd name="connsiteY44" fmla="*/ 122810 h 403576"/>
                <a:gd name="connsiteX45" fmla="*/ 160339 w 918938"/>
                <a:gd name="connsiteY45" fmla="*/ 127334 h 403576"/>
                <a:gd name="connsiteX46" fmla="*/ 155815 w 918938"/>
                <a:gd name="connsiteY46" fmla="*/ 142667 h 403576"/>
                <a:gd name="connsiteX47" fmla="*/ 77517 w 918938"/>
                <a:gd name="connsiteY47" fmla="*/ 164158 h 403576"/>
                <a:gd name="connsiteX48" fmla="*/ 556229 w 918938"/>
                <a:gd name="connsiteY48" fmla="*/ 128968 h 403576"/>
                <a:gd name="connsiteX49" fmla="*/ 469761 w 918938"/>
                <a:gd name="connsiteY49" fmla="*/ 107351 h 403576"/>
                <a:gd name="connsiteX50" fmla="*/ 465740 w 918938"/>
                <a:gd name="connsiteY50" fmla="*/ 91892 h 403576"/>
                <a:gd name="connsiteX51" fmla="*/ 481198 w 918938"/>
                <a:gd name="connsiteY51" fmla="*/ 87871 h 403576"/>
                <a:gd name="connsiteX52" fmla="*/ 628871 w 918938"/>
                <a:gd name="connsiteY52" fmla="*/ 87745 h 403576"/>
                <a:gd name="connsiteX53" fmla="*/ 644204 w 918938"/>
                <a:gd name="connsiteY53" fmla="*/ 92270 h 403576"/>
                <a:gd name="connsiteX54" fmla="*/ 639680 w 918938"/>
                <a:gd name="connsiteY54" fmla="*/ 107602 h 403576"/>
                <a:gd name="connsiteX55" fmla="*/ 556229 w 918938"/>
                <a:gd name="connsiteY55" fmla="*/ 128968 h 40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18938" h="403576">
                  <a:moveTo>
                    <a:pt x="907753" y="403451"/>
                  </a:moveTo>
                  <a:cubicBezTo>
                    <a:pt x="901469" y="403451"/>
                    <a:pt x="896443" y="398424"/>
                    <a:pt x="896443" y="392140"/>
                  </a:cubicBezTo>
                  <a:lnTo>
                    <a:pt x="896443" y="359212"/>
                  </a:lnTo>
                  <a:cubicBezTo>
                    <a:pt x="896443" y="162272"/>
                    <a:pt x="752539" y="115897"/>
                    <a:pt x="690956" y="96040"/>
                  </a:cubicBezTo>
                  <a:cubicBezTo>
                    <a:pt x="687061" y="94783"/>
                    <a:pt x="683542" y="93652"/>
                    <a:pt x="680400" y="92646"/>
                  </a:cubicBezTo>
                  <a:cubicBezTo>
                    <a:pt x="631134" y="75931"/>
                    <a:pt x="624347" y="30938"/>
                    <a:pt x="627615" y="9573"/>
                  </a:cubicBezTo>
                  <a:cubicBezTo>
                    <a:pt x="628620" y="3415"/>
                    <a:pt x="634401" y="-859"/>
                    <a:pt x="640434" y="147"/>
                  </a:cubicBezTo>
                  <a:cubicBezTo>
                    <a:pt x="646593" y="1027"/>
                    <a:pt x="650865" y="6807"/>
                    <a:pt x="649860" y="12966"/>
                  </a:cubicBezTo>
                  <a:cubicBezTo>
                    <a:pt x="649609" y="14977"/>
                    <a:pt x="644204" y="56702"/>
                    <a:pt x="687564" y="71281"/>
                  </a:cubicBezTo>
                  <a:cubicBezTo>
                    <a:pt x="690580" y="72286"/>
                    <a:pt x="694098" y="73418"/>
                    <a:pt x="697869" y="74674"/>
                  </a:cubicBezTo>
                  <a:cubicBezTo>
                    <a:pt x="758322" y="94155"/>
                    <a:pt x="918938" y="146060"/>
                    <a:pt x="918938" y="359338"/>
                  </a:cubicBezTo>
                  <a:lnTo>
                    <a:pt x="918938" y="392266"/>
                  </a:lnTo>
                  <a:cubicBezTo>
                    <a:pt x="918938" y="398550"/>
                    <a:pt x="913913" y="403577"/>
                    <a:pt x="907629" y="403577"/>
                  </a:cubicBezTo>
                  <a:close/>
                  <a:moveTo>
                    <a:pt x="785341" y="403451"/>
                  </a:moveTo>
                  <a:cubicBezTo>
                    <a:pt x="779057" y="403451"/>
                    <a:pt x="774032" y="398424"/>
                    <a:pt x="774032" y="392140"/>
                  </a:cubicBezTo>
                  <a:lnTo>
                    <a:pt x="774032" y="180245"/>
                  </a:lnTo>
                  <a:cubicBezTo>
                    <a:pt x="774032" y="173961"/>
                    <a:pt x="779057" y="168934"/>
                    <a:pt x="785341" y="168934"/>
                  </a:cubicBezTo>
                  <a:cubicBezTo>
                    <a:pt x="791625" y="168934"/>
                    <a:pt x="796653" y="173961"/>
                    <a:pt x="796653" y="180245"/>
                  </a:cubicBezTo>
                  <a:lnTo>
                    <a:pt x="796653" y="392140"/>
                  </a:lnTo>
                  <a:cubicBezTo>
                    <a:pt x="796653" y="398424"/>
                    <a:pt x="791625" y="403451"/>
                    <a:pt x="785341" y="403451"/>
                  </a:cubicBezTo>
                  <a:close/>
                  <a:moveTo>
                    <a:pt x="427911" y="403326"/>
                  </a:moveTo>
                  <a:cubicBezTo>
                    <a:pt x="421627" y="403326"/>
                    <a:pt x="416599" y="398298"/>
                    <a:pt x="416599" y="392014"/>
                  </a:cubicBezTo>
                  <a:cubicBezTo>
                    <a:pt x="416599" y="195075"/>
                    <a:pt x="272571" y="148574"/>
                    <a:pt x="211114" y="128842"/>
                  </a:cubicBezTo>
                  <a:cubicBezTo>
                    <a:pt x="207217" y="127586"/>
                    <a:pt x="203699" y="126454"/>
                    <a:pt x="200557" y="125449"/>
                  </a:cubicBezTo>
                  <a:cubicBezTo>
                    <a:pt x="151291" y="108734"/>
                    <a:pt x="144503" y="63740"/>
                    <a:pt x="147771" y="42249"/>
                  </a:cubicBezTo>
                  <a:cubicBezTo>
                    <a:pt x="148778" y="36091"/>
                    <a:pt x="154432" y="31818"/>
                    <a:pt x="160591" y="32823"/>
                  </a:cubicBezTo>
                  <a:cubicBezTo>
                    <a:pt x="166749" y="33829"/>
                    <a:pt x="170897" y="39484"/>
                    <a:pt x="170017" y="45643"/>
                  </a:cubicBezTo>
                  <a:cubicBezTo>
                    <a:pt x="169765" y="47653"/>
                    <a:pt x="164362" y="89379"/>
                    <a:pt x="207720" y="103958"/>
                  </a:cubicBezTo>
                  <a:cubicBezTo>
                    <a:pt x="210737" y="104963"/>
                    <a:pt x="214256" y="106094"/>
                    <a:pt x="217901" y="107351"/>
                  </a:cubicBezTo>
                  <a:cubicBezTo>
                    <a:pt x="278352" y="126832"/>
                    <a:pt x="438970" y="178736"/>
                    <a:pt x="438970" y="392014"/>
                  </a:cubicBezTo>
                  <a:cubicBezTo>
                    <a:pt x="438970" y="398298"/>
                    <a:pt x="433943" y="403326"/>
                    <a:pt x="427659" y="403326"/>
                  </a:cubicBezTo>
                  <a:close/>
                  <a:moveTo>
                    <a:pt x="529083" y="272619"/>
                  </a:moveTo>
                  <a:cubicBezTo>
                    <a:pt x="526191" y="272619"/>
                    <a:pt x="523301" y="271488"/>
                    <a:pt x="521039" y="269351"/>
                  </a:cubicBezTo>
                  <a:lnTo>
                    <a:pt x="390333" y="138645"/>
                  </a:lnTo>
                  <a:cubicBezTo>
                    <a:pt x="385934" y="134246"/>
                    <a:pt x="385934" y="127082"/>
                    <a:pt x="390333" y="122684"/>
                  </a:cubicBezTo>
                  <a:cubicBezTo>
                    <a:pt x="394731" y="118285"/>
                    <a:pt x="401894" y="118285"/>
                    <a:pt x="406294" y="122684"/>
                  </a:cubicBezTo>
                  <a:lnTo>
                    <a:pt x="536999" y="253390"/>
                  </a:lnTo>
                  <a:cubicBezTo>
                    <a:pt x="541399" y="257789"/>
                    <a:pt x="541399" y="264953"/>
                    <a:pt x="536999" y="269351"/>
                  </a:cubicBezTo>
                  <a:cubicBezTo>
                    <a:pt x="534738" y="271614"/>
                    <a:pt x="531847" y="272619"/>
                    <a:pt x="528957" y="272619"/>
                  </a:cubicBezTo>
                  <a:close/>
                  <a:moveTo>
                    <a:pt x="77391" y="164032"/>
                  </a:moveTo>
                  <a:cubicBezTo>
                    <a:pt x="33278" y="164032"/>
                    <a:pt x="5880" y="142918"/>
                    <a:pt x="4246" y="141536"/>
                  </a:cubicBezTo>
                  <a:cubicBezTo>
                    <a:pt x="-655" y="137640"/>
                    <a:pt x="-1410" y="130602"/>
                    <a:pt x="2487" y="125700"/>
                  </a:cubicBezTo>
                  <a:cubicBezTo>
                    <a:pt x="6382" y="120798"/>
                    <a:pt x="13421" y="119919"/>
                    <a:pt x="18322" y="123815"/>
                  </a:cubicBezTo>
                  <a:lnTo>
                    <a:pt x="18322" y="123815"/>
                  </a:lnTo>
                  <a:cubicBezTo>
                    <a:pt x="20458" y="125449"/>
                    <a:pt x="70354" y="163278"/>
                    <a:pt x="145007" y="122810"/>
                  </a:cubicBezTo>
                  <a:cubicBezTo>
                    <a:pt x="150536" y="119794"/>
                    <a:pt x="157323" y="121930"/>
                    <a:pt x="160339" y="127334"/>
                  </a:cubicBezTo>
                  <a:cubicBezTo>
                    <a:pt x="163355" y="132864"/>
                    <a:pt x="161345" y="139650"/>
                    <a:pt x="155815" y="142667"/>
                  </a:cubicBezTo>
                  <a:cubicBezTo>
                    <a:pt x="126280" y="158754"/>
                    <a:pt x="99762" y="164158"/>
                    <a:pt x="77517" y="164158"/>
                  </a:cubicBezTo>
                  <a:close/>
                  <a:moveTo>
                    <a:pt x="556229" y="128968"/>
                  </a:moveTo>
                  <a:cubicBezTo>
                    <a:pt x="507339" y="128968"/>
                    <a:pt x="471898" y="108608"/>
                    <a:pt x="469761" y="107351"/>
                  </a:cubicBezTo>
                  <a:cubicBezTo>
                    <a:pt x="464358" y="104209"/>
                    <a:pt x="462598" y="97297"/>
                    <a:pt x="465740" y="91892"/>
                  </a:cubicBezTo>
                  <a:cubicBezTo>
                    <a:pt x="468882" y="86488"/>
                    <a:pt x="475794" y="84729"/>
                    <a:pt x="481198" y="87871"/>
                  </a:cubicBezTo>
                  <a:cubicBezTo>
                    <a:pt x="484089" y="89504"/>
                    <a:pt x="553212" y="128842"/>
                    <a:pt x="628871" y="87745"/>
                  </a:cubicBezTo>
                  <a:cubicBezTo>
                    <a:pt x="634401" y="84729"/>
                    <a:pt x="641188" y="86865"/>
                    <a:pt x="644204" y="92270"/>
                  </a:cubicBezTo>
                  <a:cubicBezTo>
                    <a:pt x="647220" y="97800"/>
                    <a:pt x="645210" y="104586"/>
                    <a:pt x="639680" y="107602"/>
                  </a:cubicBezTo>
                  <a:cubicBezTo>
                    <a:pt x="610145" y="123690"/>
                    <a:pt x="581364" y="128968"/>
                    <a:pt x="556229" y="128968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50948E3-8A13-F7CC-300D-8C21E92B95CD}"/>
                </a:ext>
              </a:extLst>
            </p:cNvPr>
            <p:cNvSpPr/>
            <p:nvPr/>
          </p:nvSpPr>
          <p:spPr>
            <a:xfrm>
              <a:off x="14172842" y="6743867"/>
              <a:ext cx="164515" cy="110220"/>
            </a:xfrm>
            <a:custGeom>
              <a:avLst/>
              <a:gdLst>
                <a:gd name="connsiteX0" fmla="*/ 153204 w 164515"/>
                <a:gd name="connsiteY0" fmla="*/ 110221 h 110220"/>
                <a:gd name="connsiteX1" fmla="*/ 141892 w 164515"/>
                <a:gd name="connsiteY1" fmla="*/ 98909 h 110220"/>
                <a:gd name="connsiteX2" fmla="*/ 141892 w 164515"/>
                <a:gd name="connsiteY2" fmla="*/ 11311 h 110220"/>
                <a:gd name="connsiteX3" fmla="*/ 153204 w 164515"/>
                <a:gd name="connsiteY3" fmla="*/ 0 h 110220"/>
                <a:gd name="connsiteX4" fmla="*/ 164515 w 164515"/>
                <a:gd name="connsiteY4" fmla="*/ 11311 h 110220"/>
                <a:gd name="connsiteX5" fmla="*/ 164515 w 164515"/>
                <a:gd name="connsiteY5" fmla="*/ 98909 h 110220"/>
                <a:gd name="connsiteX6" fmla="*/ 153204 w 164515"/>
                <a:gd name="connsiteY6" fmla="*/ 110221 h 110220"/>
                <a:gd name="connsiteX7" fmla="*/ 11311 w 164515"/>
                <a:gd name="connsiteY7" fmla="*/ 110221 h 110220"/>
                <a:gd name="connsiteX8" fmla="*/ 0 w 164515"/>
                <a:gd name="connsiteY8" fmla="*/ 98909 h 110220"/>
                <a:gd name="connsiteX9" fmla="*/ 0 w 164515"/>
                <a:gd name="connsiteY9" fmla="*/ 11311 h 110220"/>
                <a:gd name="connsiteX10" fmla="*/ 11311 w 164515"/>
                <a:gd name="connsiteY10" fmla="*/ 0 h 110220"/>
                <a:gd name="connsiteX11" fmla="*/ 22623 w 164515"/>
                <a:gd name="connsiteY11" fmla="*/ 11311 h 110220"/>
                <a:gd name="connsiteX12" fmla="*/ 22623 w 164515"/>
                <a:gd name="connsiteY12" fmla="*/ 98909 h 110220"/>
                <a:gd name="connsiteX13" fmla="*/ 11311 w 164515"/>
                <a:gd name="connsiteY13" fmla="*/ 110221 h 1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515" h="110220">
                  <a:moveTo>
                    <a:pt x="153204" y="110221"/>
                  </a:moveTo>
                  <a:cubicBezTo>
                    <a:pt x="146920" y="110221"/>
                    <a:pt x="141892" y="105193"/>
                    <a:pt x="141892" y="98909"/>
                  </a:cubicBezTo>
                  <a:lnTo>
                    <a:pt x="141892" y="11311"/>
                  </a:lnTo>
                  <a:cubicBezTo>
                    <a:pt x="141892" y="5027"/>
                    <a:pt x="146920" y="0"/>
                    <a:pt x="153204" y="0"/>
                  </a:cubicBezTo>
                  <a:cubicBezTo>
                    <a:pt x="159488" y="0"/>
                    <a:pt x="164515" y="5027"/>
                    <a:pt x="164515" y="11311"/>
                  </a:cubicBezTo>
                  <a:lnTo>
                    <a:pt x="164515" y="98909"/>
                  </a:lnTo>
                  <a:cubicBezTo>
                    <a:pt x="164515" y="105193"/>
                    <a:pt x="159488" y="110221"/>
                    <a:pt x="153204" y="110221"/>
                  </a:cubicBezTo>
                  <a:close/>
                  <a:moveTo>
                    <a:pt x="11311" y="110221"/>
                  </a:moveTo>
                  <a:cubicBezTo>
                    <a:pt x="5027" y="110221"/>
                    <a:pt x="0" y="105193"/>
                    <a:pt x="0" y="98909"/>
                  </a:cubicBezTo>
                  <a:lnTo>
                    <a:pt x="0" y="11311"/>
                  </a:lnTo>
                  <a:cubicBezTo>
                    <a:pt x="0" y="5027"/>
                    <a:pt x="5027" y="0"/>
                    <a:pt x="11311" y="0"/>
                  </a:cubicBezTo>
                  <a:cubicBezTo>
                    <a:pt x="17595" y="0"/>
                    <a:pt x="22623" y="5027"/>
                    <a:pt x="22623" y="11311"/>
                  </a:cubicBezTo>
                  <a:lnTo>
                    <a:pt x="22623" y="98909"/>
                  </a:lnTo>
                  <a:cubicBezTo>
                    <a:pt x="22623" y="105193"/>
                    <a:pt x="17595" y="110221"/>
                    <a:pt x="11311" y="110221"/>
                  </a:cubicBez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51A723B-4333-697F-82D7-7358D257999D}"/>
                </a:ext>
              </a:extLst>
            </p:cNvPr>
            <p:cNvSpPr/>
            <p:nvPr/>
          </p:nvSpPr>
          <p:spPr>
            <a:xfrm>
              <a:off x="13618007" y="7041959"/>
              <a:ext cx="328255" cy="155358"/>
            </a:xfrm>
            <a:custGeom>
              <a:avLst/>
              <a:gdLst>
                <a:gd name="connsiteX0" fmla="*/ 164225 w 328255"/>
                <a:gd name="connsiteY0" fmla="*/ 155359 h 155358"/>
                <a:gd name="connsiteX1" fmla="*/ 465 w 328255"/>
                <a:gd name="connsiteY1" fmla="*/ 14850 h 155358"/>
                <a:gd name="connsiteX2" fmla="*/ 8005 w 328255"/>
                <a:gd name="connsiteY2" fmla="*/ 774 h 155358"/>
                <a:gd name="connsiteX3" fmla="*/ 22083 w 328255"/>
                <a:gd name="connsiteY3" fmla="*/ 8314 h 155358"/>
                <a:gd name="connsiteX4" fmla="*/ 164225 w 328255"/>
                <a:gd name="connsiteY4" fmla="*/ 132737 h 155358"/>
                <a:gd name="connsiteX5" fmla="*/ 306243 w 328255"/>
                <a:gd name="connsiteY5" fmla="*/ 7937 h 155358"/>
                <a:gd name="connsiteX6" fmla="*/ 320319 w 328255"/>
                <a:gd name="connsiteY6" fmla="*/ 522 h 155358"/>
                <a:gd name="connsiteX7" fmla="*/ 327734 w 328255"/>
                <a:gd name="connsiteY7" fmla="*/ 14598 h 155358"/>
                <a:gd name="connsiteX8" fmla="*/ 164099 w 328255"/>
                <a:gd name="connsiteY8" fmla="*/ 155233 h 15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255" h="155358">
                  <a:moveTo>
                    <a:pt x="164225" y="155359"/>
                  </a:moveTo>
                  <a:cubicBezTo>
                    <a:pt x="91582" y="155359"/>
                    <a:pt x="25726" y="98929"/>
                    <a:pt x="465" y="14850"/>
                  </a:cubicBezTo>
                  <a:cubicBezTo>
                    <a:pt x="-1295" y="8942"/>
                    <a:pt x="2099" y="2533"/>
                    <a:pt x="8005" y="774"/>
                  </a:cubicBezTo>
                  <a:cubicBezTo>
                    <a:pt x="14039" y="-986"/>
                    <a:pt x="20323" y="2407"/>
                    <a:pt x="22083" y="8314"/>
                  </a:cubicBezTo>
                  <a:cubicBezTo>
                    <a:pt x="44452" y="82716"/>
                    <a:pt x="101637" y="132737"/>
                    <a:pt x="164225" y="132737"/>
                  </a:cubicBezTo>
                  <a:cubicBezTo>
                    <a:pt x="226813" y="132737"/>
                    <a:pt x="283243" y="82590"/>
                    <a:pt x="306243" y="7937"/>
                  </a:cubicBezTo>
                  <a:cubicBezTo>
                    <a:pt x="308127" y="2030"/>
                    <a:pt x="314287" y="-1363"/>
                    <a:pt x="320319" y="522"/>
                  </a:cubicBezTo>
                  <a:cubicBezTo>
                    <a:pt x="326226" y="2407"/>
                    <a:pt x="329619" y="8691"/>
                    <a:pt x="327734" y="14598"/>
                  </a:cubicBezTo>
                  <a:cubicBezTo>
                    <a:pt x="301719" y="98677"/>
                    <a:pt x="235987" y="155233"/>
                    <a:pt x="164099" y="155233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6EAEA05-7300-6846-E733-3792F2E28404}"/>
                </a:ext>
              </a:extLst>
            </p:cNvPr>
            <p:cNvSpPr/>
            <p:nvPr/>
          </p:nvSpPr>
          <p:spPr>
            <a:xfrm>
              <a:off x="13623247" y="6918436"/>
              <a:ext cx="312709" cy="129951"/>
            </a:xfrm>
            <a:custGeom>
              <a:avLst/>
              <a:gdLst>
                <a:gd name="connsiteX0" fmla="*/ 312564 w 312709"/>
                <a:gd name="connsiteY0" fmla="*/ 26518 h 129951"/>
                <a:gd name="connsiteX1" fmla="*/ 297609 w 312709"/>
                <a:gd name="connsiteY1" fmla="*/ 10682 h 129951"/>
                <a:gd name="connsiteX2" fmla="*/ 294969 w 312709"/>
                <a:gd name="connsiteY2" fmla="*/ 10306 h 129951"/>
                <a:gd name="connsiteX3" fmla="*/ 277501 w 312709"/>
                <a:gd name="connsiteY3" fmla="*/ 7918 h 129951"/>
                <a:gd name="connsiteX4" fmla="*/ 248594 w 312709"/>
                <a:gd name="connsiteY4" fmla="*/ 4650 h 129951"/>
                <a:gd name="connsiteX5" fmla="*/ 214911 w 312709"/>
                <a:gd name="connsiteY5" fmla="*/ 1885 h 129951"/>
                <a:gd name="connsiteX6" fmla="*/ 191159 w 312709"/>
                <a:gd name="connsiteY6" fmla="*/ 628 h 129951"/>
                <a:gd name="connsiteX7" fmla="*/ 165897 w 312709"/>
                <a:gd name="connsiteY7" fmla="*/ 0 h 129951"/>
                <a:gd name="connsiteX8" fmla="*/ 129828 w 312709"/>
                <a:gd name="connsiteY8" fmla="*/ 377 h 129951"/>
                <a:gd name="connsiteX9" fmla="*/ 111729 w 312709"/>
                <a:gd name="connsiteY9" fmla="*/ 1005 h 129951"/>
                <a:gd name="connsiteX10" fmla="*/ 84206 w 312709"/>
                <a:gd name="connsiteY10" fmla="*/ 2765 h 129951"/>
                <a:gd name="connsiteX11" fmla="*/ 62212 w 312709"/>
                <a:gd name="connsiteY11" fmla="*/ 4650 h 129951"/>
                <a:gd name="connsiteX12" fmla="*/ 37955 w 312709"/>
                <a:gd name="connsiteY12" fmla="*/ 7415 h 129951"/>
                <a:gd name="connsiteX13" fmla="*/ 15584 w 312709"/>
                <a:gd name="connsiteY13" fmla="*/ 10557 h 129951"/>
                <a:gd name="connsiteX14" fmla="*/ 0 w 312709"/>
                <a:gd name="connsiteY14" fmla="*/ 27272 h 129951"/>
                <a:gd name="connsiteX15" fmla="*/ 0 w 312709"/>
                <a:gd name="connsiteY15" fmla="*/ 75408 h 129951"/>
                <a:gd name="connsiteX16" fmla="*/ 4650 w 312709"/>
                <a:gd name="connsiteY16" fmla="*/ 97150 h 129951"/>
                <a:gd name="connsiteX17" fmla="*/ 38584 w 312709"/>
                <a:gd name="connsiteY17" fmla="*/ 125930 h 129951"/>
                <a:gd name="connsiteX18" fmla="*/ 71638 w 312709"/>
                <a:gd name="connsiteY18" fmla="*/ 129324 h 129951"/>
                <a:gd name="connsiteX19" fmla="*/ 108587 w 312709"/>
                <a:gd name="connsiteY19" fmla="*/ 118013 h 129951"/>
                <a:gd name="connsiteX20" fmla="*/ 130078 w 312709"/>
                <a:gd name="connsiteY20" fmla="*/ 104690 h 129951"/>
                <a:gd name="connsiteX21" fmla="*/ 131963 w 312709"/>
                <a:gd name="connsiteY21" fmla="*/ 103434 h 129951"/>
                <a:gd name="connsiteX22" fmla="*/ 152826 w 312709"/>
                <a:gd name="connsiteY22" fmla="*/ 96019 h 129951"/>
                <a:gd name="connsiteX23" fmla="*/ 176580 w 312709"/>
                <a:gd name="connsiteY23" fmla="*/ 101046 h 129951"/>
                <a:gd name="connsiteX24" fmla="*/ 194929 w 312709"/>
                <a:gd name="connsiteY24" fmla="*/ 112608 h 129951"/>
                <a:gd name="connsiteX25" fmla="*/ 218053 w 312709"/>
                <a:gd name="connsiteY25" fmla="*/ 124548 h 129951"/>
                <a:gd name="connsiteX26" fmla="*/ 249097 w 312709"/>
                <a:gd name="connsiteY26" fmla="*/ 129952 h 129951"/>
                <a:gd name="connsiteX27" fmla="*/ 264304 w 312709"/>
                <a:gd name="connsiteY27" fmla="*/ 128570 h 129951"/>
                <a:gd name="connsiteX28" fmla="*/ 294090 w 312709"/>
                <a:gd name="connsiteY28" fmla="*/ 115248 h 129951"/>
                <a:gd name="connsiteX29" fmla="*/ 312564 w 312709"/>
                <a:gd name="connsiteY29" fmla="*/ 77041 h 129951"/>
                <a:gd name="connsiteX30" fmla="*/ 312564 w 312709"/>
                <a:gd name="connsiteY30" fmla="*/ 38709 h 129951"/>
                <a:gd name="connsiteX31" fmla="*/ 312564 w 312709"/>
                <a:gd name="connsiteY31" fmla="*/ 26644 h 129951"/>
                <a:gd name="connsiteX32" fmla="*/ 148050 w 312709"/>
                <a:gd name="connsiteY32" fmla="*/ 19229 h 129951"/>
                <a:gd name="connsiteX33" fmla="*/ 150941 w 312709"/>
                <a:gd name="connsiteY33" fmla="*/ 19229 h 129951"/>
                <a:gd name="connsiteX34" fmla="*/ 154586 w 312709"/>
                <a:gd name="connsiteY34" fmla="*/ 19229 h 129951"/>
                <a:gd name="connsiteX35" fmla="*/ 154586 w 312709"/>
                <a:gd name="connsiteY35" fmla="*/ 19229 h 129951"/>
                <a:gd name="connsiteX36" fmla="*/ 161122 w 312709"/>
                <a:gd name="connsiteY36" fmla="*/ 19229 h 129951"/>
                <a:gd name="connsiteX37" fmla="*/ 185125 w 312709"/>
                <a:gd name="connsiteY37" fmla="*/ 19732 h 129951"/>
                <a:gd name="connsiteX38" fmla="*/ 219437 w 312709"/>
                <a:gd name="connsiteY38" fmla="*/ 21491 h 129951"/>
                <a:gd name="connsiteX39" fmla="*/ 247463 w 312709"/>
                <a:gd name="connsiteY39" fmla="*/ 23754 h 129951"/>
                <a:gd name="connsiteX40" fmla="*/ 267194 w 312709"/>
                <a:gd name="connsiteY40" fmla="*/ 26016 h 129951"/>
                <a:gd name="connsiteX41" fmla="*/ 275741 w 312709"/>
                <a:gd name="connsiteY41" fmla="*/ 27021 h 129951"/>
                <a:gd name="connsiteX42" fmla="*/ 280014 w 312709"/>
                <a:gd name="connsiteY42" fmla="*/ 27650 h 129951"/>
                <a:gd name="connsiteX43" fmla="*/ 291953 w 312709"/>
                <a:gd name="connsiteY43" fmla="*/ 40972 h 129951"/>
                <a:gd name="connsiteX44" fmla="*/ 291953 w 312709"/>
                <a:gd name="connsiteY44" fmla="*/ 50523 h 129951"/>
                <a:gd name="connsiteX45" fmla="*/ 291953 w 312709"/>
                <a:gd name="connsiteY45" fmla="*/ 72768 h 129951"/>
                <a:gd name="connsiteX46" fmla="*/ 283910 w 312709"/>
                <a:gd name="connsiteY46" fmla="*/ 95642 h 129951"/>
                <a:gd name="connsiteX47" fmla="*/ 258020 w 312709"/>
                <a:gd name="connsiteY47" fmla="*/ 109718 h 129951"/>
                <a:gd name="connsiteX48" fmla="*/ 214661 w 312709"/>
                <a:gd name="connsiteY48" fmla="*/ 102051 h 129951"/>
                <a:gd name="connsiteX49" fmla="*/ 203851 w 312709"/>
                <a:gd name="connsiteY49" fmla="*/ 95390 h 129951"/>
                <a:gd name="connsiteX50" fmla="*/ 197191 w 312709"/>
                <a:gd name="connsiteY50" fmla="*/ 91117 h 129951"/>
                <a:gd name="connsiteX51" fmla="*/ 194301 w 312709"/>
                <a:gd name="connsiteY51" fmla="*/ 89358 h 129951"/>
                <a:gd name="connsiteX52" fmla="*/ 183115 w 312709"/>
                <a:gd name="connsiteY52" fmla="*/ 82822 h 129951"/>
                <a:gd name="connsiteX53" fmla="*/ 156472 w 312709"/>
                <a:gd name="connsiteY53" fmla="*/ 76790 h 129951"/>
                <a:gd name="connsiteX54" fmla="*/ 150941 w 312709"/>
                <a:gd name="connsiteY54" fmla="*/ 77041 h 129951"/>
                <a:gd name="connsiteX55" fmla="*/ 120652 w 312709"/>
                <a:gd name="connsiteY55" fmla="*/ 87598 h 129951"/>
                <a:gd name="connsiteX56" fmla="*/ 118390 w 312709"/>
                <a:gd name="connsiteY56" fmla="*/ 89106 h 129951"/>
                <a:gd name="connsiteX57" fmla="*/ 99413 w 312709"/>
                <a:gd name="connsiteY57" fmla="*/ 101172 h 129951"/>
                <a:gd name="connsiteX58" fmla="*/ 75533 w 312709"/>
                <a:gd name="connsiteY58" fmla="*/ 109844 h 129951"/>
                <a:gd name="connsiteX59" fmla="*/ 43360 w 312709"/>
                <a:gd name="connsiteY59" fmla="*/ 106324 h 129951"/>
                <a:gd name="connsiteX60" fmla="*/ 22371 w 312709"/>
                <a:gd name="connsiteY60" fmla="*/ 83954 h 129951"/>
                <a:gd name="connsiteX61" fmla="*/ 20612 w 312709"/>
                <a:gd name="connsiteY61" fmla="*/ 72516 h 129951"/>
                <a:gd name="connsiteX62" fmla="*/ 20612 w 312709"/>
                <a:gd name="connsiteY62" fmla="*/ 40972 h 129951"/>
                <a:gd name="connsiteX63" fmla="*/ 32676 w 312709"/>
                <a:gd name="connsiteY63" fmla="*/ 27650 h 129951"/>
                <a:gd name="connsiteX64" fmla="*/ 41097 w 312709"/>
                <a:gd name="connsiteY64" fmla="*/ 26392 h 129951"/>
                <a:gd name="connsiteX65" fmla="*/ 44994 w 312709"/>
                <a:gd name="connsiteY65" fmla="*/ 26016 h 129951"/>
                <a:gd name="connsiteX66" fmla="*/ 70883 w 312709"/>
                <a:gd name="connsiteY66" fmla="*/ 23250 h 129951"/>
                <a:gd name="connsiteX67" fmla="*/ 92500 w 312709"/>
                <a:gd name="connsiteY67" fmla="*/ 21491 h 129951"/>
                <a:gd name="connsiteX68" fmla="*/ 116002 w 312709"/>
                <a:gd name="connsiteY68" fmla="*/ 20108 h 129951"/>
                <a:gd name="connsiteX69" fmla="*/ 137494 w 312709"/>
                <a:gd name="connsiteY69" fmla="*/ 19480 h 129951"/>
                <a:gd name="connsiteX70" fmla="*/ 141515 w 312709"/>
                <a:gd name="connsiteY70" fmla="*/ 19480 h 129951"/>
                <a:gd name="connsiteX71" fmla="*/ 147925 w 312709"/>
                <a:gd name="connsiteY71" fmla="*/ 19480 h 12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2709" h="129951">
                  <a:moveTo>
                    <a:pt x="312564" y="26518"/>
                  </a:moveTo>
                  <a:cubicBezTo>
                    <a:pt x="312564" y="19229"/>
                    <a:pt x="305527" y="11814"/>
                    <a:pt x="297609" y="10682"/>
                  </a:cubicBezTo>
                  <a:lnTo>
                    <a:pt x="294969" y="10306"/>
                  </a:lnTo>
                  <a:cubicBezTo>
                    <a:pt x="289440" y="9552"/>
                    <a:pt x="283910" y="8672"/>
                    <a:pt x="277501" y="7918"/>
                  </a:cubicBezTo>
                  <a:cubicBezTo>
                    <a:pt x="267823" y="6786"/>
                    <a:pt x="258271" y="5530"/>
                    <a:pt x="248594" y="4650"/>
                  </a:cubicBezTo>
                  <a:cubicBezTo>
                    <a:pt x="237408" y="3519"/>
                    <a:pt x="226097" y="2639"/>
                    <a:pt x="214911" y="1885"/>
                  </a:cubicBezTo>
                  <a:cubicBezTo>
                    <a:pt x="206993" y="1256"/>
                    <a:pt x="199077" y="1005"/>
                    <a:pt x="191159" y="628"/>
                  </a:cubicBezTo>
                  <a:cubicBezTo>
                    <a:pt x="182738" y="377"/>
                    <a:pt x="174317" y="126"/>
                    <a:pt x="165897" y="0"/>
                  </a:cubicBezTo>
                  <a:cubicBezTo>
                    <a:pt x="154083" y="0"/>
                    <a:pt x="141892" y="126"/>
                    <a:pt x="129828" y="377"/>
                  </a:cubicBezTo>
                  <a:cubicBezTo>
                    <a:pt x="123794" y="377"/>
                    <a:pt x="117761" y="628"/>
                    <a:pt x="111729" y="1005"/>
                  </a:cubicBezTo>
                  <a:cubicBezTo>
                    <a:pt x="102555" y="1508"/>
                    <a:pt x="93380" y="2136"/>
                    <a:pt x="84206" y="2765"/>
                  </a:cubicBezTo>
                  <a:cubicBezTo>
                    <a:pt x="76916" y="3268"/>
                    <a:pt x="69501" y="3896"/>
                    <a:pt x="62212" y="4650"/>
                  </a:cubicBezTo>
                  <a:cubicBezTo>
                    <a:pt x="54168" y="5530"/>
                    <a:pt x="45999" y="6410"/>
                    <a:pt x="37955" y="7415"/>
                  </a:cubicBezTo>
                  <a:cubicBezTo>
                    <a:pt x="30541" y="8294"/>
                    <a:pt x="23000" y="9426"/>
                    <a:pt x="15584" y="10557"/>
                  </a:cubicBezTo>
                  <a:cubicBezTo>
                    <a:pt x="6661" y="11940"/>
                    <a:pt x="0" y="19103"/>
                    <a:pt x="0" y="27272"/>
                  </a:cubicBezTo>
                  <a:lnTo>
                    <a:pt x="0" y="75408"/>
                  </a:lnTo>
                  <a:cubicBezTo>
                    <a:pt x="0" y="83200"/>
                    <a:pt x="1634" y="90489"/>
                    <a:pt x="4650" y="97150"/>
                  </a:cubicBezTo>
                  <a:cubicBezTo>
                    <a:pt x="11060" y="110974"/>
                    <a:pt x="22497" y="120652"/>
                    <a:pt x="38584" y="125930"/>
                  </a:cubicBezTo>
                  <a:cubicBezTo>
                    <a:pt x="48764" y="129324"/>
                    <a:pt x="59572" y="130455"/>
                    <a:pt x="71638" y="129324"/>
                  </a:cubicBezTo>
                  <a:cubicBezTo>
                    <a:pt x="85211" y="128067"/>
                    <a:pt x="97653" y="124297"/>
                    <a:pt x="108587" y="118013"/>
                  </a:cubicBezTo>
                  <a:cubicBezTo>
                    <a:pt x="116002" y="113740"/>
                    <a:pt x="123166" y="109089"/>
                    <a:pt x="130078" y="104690"/>
                  </a:cubicBezTo>
                  <a:lnTo>
                    <a:pt x="131963" y="103434"/>
                  </a:lnTo>
                  <a:cubicBezTo>
                    <a:pt x="138750" y="99035"/>
                    <a:pt x="145663" y="96647"/>
                    <a:pt x="152826" y="96019"/>
                  </a:cubicBezTo>
                  <a:cubicBezTo>
                    <a:pt x="161497" y="95390"/>
                    <a:pt x="169667" y="97024"/>
                    <a:pt x="176580" y="101046"/>
                  </a:cubicBezTo>
                  <a:cubicBezTo>
                    <a:pt x="182864" y="104690"/>
                    <a:pt x="188896" y="108587"/>
                    <a:pt x="194929" y="112608"/>
                  </a:cubicBezTo>
                  <a:cubicBezTo>
                    <a:pt x="203601" y="118264"/>
                    <a:pt x="210764" y="121909"/>
                    <a:pt x="218053" y="124548"/>
                  </a:cubicBezTo>
                  <a:cubicBezTo>
                    <a:pt x="228485" y="128193"/>
                    <a:pt x="238790" y="129952"/>
                    <a:pt x="249097" y="129952"/>
                  </a:cubicBezTo>
                  <a:cubicBezTo>
                    <a:pt x="254249" y="129952"/>
                    <a:pt x="259276" y="129449"/>
                    <a:pt x="264304" y="128570"/>
                  </a:cubicBezTo>
                  <a:cubicBezTo>
                    <a:pt x="275993" y="126433"/>
                    <a:pt x="285920" y="122034"/>
                    <a:pt x="294090" y="115248"/>
                  </a:cubicBezTo>
                  <a:cubicBezTo>
                    <a:pt x="306029" y="105193"/>
                    <a:pt x="312188" y="92374"/>
                    <a:pt x="312564" y="77041"/>
                  </a:cubicBezTo>
                  <a:cubicBezTo>
                    <a:pt x="312816" y="64222"/>
                    <a:pt x="312690" y="51528"/>
                    <a:pt x="312564" y="38709"/>
                  </a:cubicBezTo>
                  <a:lnTo>
                    <a:pt x="312564" y="26644"/>
                  </a:lnTo>
                  <a:close/>
                  <a:moveTo>
                    <a:pt x="148050" y="19229"/>
                  </a:moveTo>
                  <a:lnTo>
                    <a:pt x="150941" y="19229"/>
                  </a:lnTo>
                  <a:cubicBezTo>
                    <a:pt x="150941" y="19229"/>
                    <a:pt x="154586" y="19229"/>
                    <a:pt x="154586" y="19229"/>
                  </a:cubicBezTo>
                  <a:lnTo>
                    <a:pt x="154586" y="19229"/>
                  </a:lnTo>
                  <a:cubicBezTo>
                    <a:pt x="154586" y="19229"/>
                    <a:pt x="161122" y="19229"/>
                    <a:pt x="161122" y="19229"/>
                  </a:cubicBezTo>
                  <a:cubicBezTo>
                    <a:pt x="169165" y="19229"/>
                    <a:pt x="177083" y="19354"/>
                    <a:pt x="185125" y="19732"/>
                  </a:cubicBezTo>
                  <a:cubicBezTo>
                    <a:pt x="196562" y="20108"/>
                    <a:pt x="208000" y="20737"/>
                    <a:pt x="219437" y="21491"/>
                  </a:cubicBezTo>
                  <a:cubicBezTo>
                    <a:pt x="228737" y="22120"/>
                    <a:pt x="238163" y="22874"/>
                    <a:pt x="247463" y="23754"/>
                  </a:cubicBezTo>
                  <a:cubicBezTo>
                    <a:pt x="254123" y="24382"/>
                    <a:pt x="260659" y="25136"/>
                    <a:pt x="267194" y="26016"/>
                  </a:cubicBezTo>
                  <a:lnTo>
                    <a:pt x="275741" y="27021"/>
                  </a:lnTo>
                  <a:cubicBezTo>
                    <a:pt x="277123" y="27146"/>
                    <a:pt x="278631" y="27398"/>
                    <a:pt x="280014" y="27650"/>
                  </a:cubicBezTo>
                  <a:cubicBezTo>
                    <a:pt x="286927" y="29158"/>
                    <a:pt x="291953" y="34813"/>
                    <a:pt x="291953" y="40972"/>
                  </a:cubicBezTo>
                  <a:lnTo>
                    <a:pt x="291953" y="50523"/>
                  </a:lnTo>
                  <a:cubicBezTo>
                    <a:pt x="291953" y="57938"/>
                    <a:pt x="291953" y="65353"/>
                    <a:pt x="291953" y="72768"/>
                  </a:cubicBezTo>
                  <a:cubicBezTo>
                    <a:pt x="291953" y="81566"/>
                    <a:pt x="289314" y="89106"/>
                    <a:pt x="283910" y="95642"/>
                  </a:cubicBezTo>
                  <a:cubicBezTo>
                    <a:pt x="277751" y="103057"/>
                    <a:pt x="269080" y="107832"/>
                    <a:pt x="258020" y="109718"/>
                  </a:cubicBezTo>
                  <a:cubicBezTo>
                    <a:pt x="243065" y="112357"/>
                    <a:pt x="228485" y="109718"/>
                    <a:pt x="214661" y="102051"/>
                  </a:cubicBezTo>
                  <a:cubicBezTo>
                    <a:pt x="210890" y="99915"/>
                    <a:pt x="207371" y="97652"/>
                    <a:pt x="203851" y="95390"/>
                  </a:cubicBezTo>
                  <a:cubicBezTo>
                    <a:pt x="201716" y="94008"/>
                    <a:pt x="199453" y="92500"/>
                    <a:pt x="197191" y="91117"/>
                  </a:cubicBezTo>
                  <a:lnTo>
                    <a:pt x="194301" y="89358"/>
                  </a:lnTo>
                  <a:cubicBezTo>
                    <a:pt x="190782" y="87096"/>
                    <a:pt x="187137" y="84833"/>
                    <a:pt x="183115" y="82822"/>
                  </a:cubicBezTo>
                  <a:cubicBezTo>
                    <a:pt x="174946" y="78800"/>
                    <a:pt x="166023" y="76790"/>
                    <a:pt x="156472" y="76790"/>
                  </a:cubicBezTo>
                  <a:cubicBezTo>
                    <a:pt x="154586" y="76790"/>
                    <a:pt x="152826" y="76790"/>
                    <a:pt x="150941" y="77041"/>
                  </a:cubicBezTo>
                  <a:cubicBezTo>
                    <a:pt x="140133" y="77921"/>
                    <a:pt x="130203" y="81314"/>
                    <a:pt x="120652" y="87598"/>
                  </a:cubicBezTo>
                  <a:lnTo>
                    <a:pt x="118390" y="89106"/>
                  </a:lnTo>
                  <a:cubicBezTo>
                    <a:pt x="112106" y="93254"/>
                    <a:pt x="105822" y="97276"/>
                    <a:pt x="99413" y="101172"/>
                  </a:cubicBezTo>
                  <a:cubicBezTo>
                    <a:pt x="92124" y="105570"/>
                    <a:pt x="84080" y="108461"/>
                    <a:pt x="75533" y="109844"/>
                  </a:cubicBezTo>
                  <a:cubicBezTo>
                    <a:pt x="63594" y="111729"/>
                    <a:pt x="53036" y="110598"/>
                    <a:pt x="43360" y="106324"/>
                  </a:cubicBezTo>
                  <a:cubicBezTo>
                    <a:pt x="32676" y="101674"/>
                    <a:pt x="25765" y="94385"/>
                    <a:pt x="22371" y="83954"/>
                  </a:cubicBezTo>
                  <a:cubicBezTo>
                    <a:pt x="21241" y="80434"/>
                    <a:pt x="20612" y="76664"/>
                    <a:pt x="20612" y="72516"/>
                  </a:cubicBezTo>
                  <a:lnTo>
                    <a:pt x="20612" y="40972"/>
                  </a:lnTo>
                  <a:cubicBezTo>
                    <a:pt x="20612" y="34688"/>
                    <a:pt x="25639" y="29158"/>
                    <a:pt x="32676" y="27650"/>
                  </a:cubicBezTo>
                  <a:cubicBezTo>
                    <a:pt x="35442" y="27021"/>
                    <a:pt x="38333" y="26770"/>
                    <a:pt x="41097" y="26392"/>
                  </a:cubicBezTo>
                  <a:lnTo>
                    <a:pt x="44994" y="26016"/>
                  </a:lnTo>
                  <a:cubicBezTo>
                    <a:pt x="53665" y="25010"/>
                    <a:pt x="62212" y="24130"/>
                    <a:pt x="70883" y="23250"/>
                  </a:cubicBezTo>
                  <a:cubicBezTo>
                    <a:pt x="78048" y="22496"/>
                    <a:pt x="85337" y="21994"/>
                    <a:pt x="92500" y="21491"/>
                  </a:cubicBezTo>
                  <a:cubicBezTo>
                    <a:pt x="100292" y="20988"/>
                    <a:pt x="108210" y="20486"/>
                    <a:pt x="116002" y="20108"/>
                  </a:cubicBezTo>
                  <a:cubicBezTo>
                    <a:pt x="123166" y="19857"/>
                    <a:pt x="130329" y="19606"/>
                    <a:pt x="137494" y="19480"/>
                  </a:cubicBezTo>
                  <a:lnTo>
                    <a:pt x="141515" y="19480"/>
                  </a:lnTo>
                  <a:cubicBezTo>
                    <a:pt x="143652" y="19354"/>
                    <a:pt x="145788" y="19354"/>
                    <a:pt x="147925" y="19480"/>
                  </a:cubicBez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6003EA9-2230-3BAD-5A4D-7112EF6D58A4}"/>
                </a:ext>
              </a:extLst>
            </p:cNvPr>
            <p:cNvSpPr/>
            <p:nvPr/>
          </p:nvSpPr>
          <p:spPr>
            <a:xfrm>
              <a:off x="11654483" y="6679771"/>
              <a:ext cx="298990" cy="384955"/>
            </a:xfrm>
            <a:custGeom>
              <a:avLst/>
              <a:gdLst>
                <a:gd name="connsiteX0" fmla="*/ 19229 w 298990"/>
                <a:gd name="connsiteY0" fmla="*/ 384955 h 384955"/>
                <a:gd name="connsiteX1" fmla="*/ 0 w 298990"/>
                <a:gd name="connsiteY1" fmla="*/ 365726 h 384955"/>
                <a:gd name="connsiteX2" fmla="*/ 0 w 298990"/>
                <a:gd name="connsiteY2" fmla="*/ 303138 h 384955"/>
                <a:gd name="connsiteX3" fmla="*/ 19229 w 298990"/>
                <a:gd name="connsiteY3" fmla="*/ 283909 h 384955"/>
                <a:gd name="connsiteX4" fmla="*/ 163006 w 298990"/>
                <a:gd name="connsiteY4" fmla="*/ 283909 h 384955"/>
                <a:gd name="connsiteX5" fmla="*/ 176957 w 298990"/>
                <a:gd name="connsiteY5" fmla="*/ 268451 h 384955"/>
                <a:gd name="connsiteX6" fmla="*/ 163006 w 298990"/>
                <a:gd name="connsiteY6" fmla="*/ 250227 h 384955"/>
                <a:gd name="connsiteX7" fmla="*/ 82822 w 298990"/>
                <a:gd name="connsiteY7" fmla="*/ 239041 h 384955"/>
                <a:gd name="connsiteX8" fmla="*/ 0 w 298990"/>
                <a:gd name="connsiteY8" fmla="*/ 150312 h 384955"/>
                <a:gd name="connsiteX9" fmla="*/ 0 w 298990"/>
                <a:gd name="connsiteY9" fmla="*/ 94134 h 384955"/>
                <a:gd name="connsiteX10" fmla="*/ 110723 w 298990"/>
                <a:gd name="connsiteY10" fmla="*/ 0 h 384955"/>
                <a:gd name="connsiteX11" fmla="*/ 260407 w 298990"/>
                <a:gd name="connsiteY11" fmla="*/ 0 h 384955"/>
                <a:gd name="connsiteX12" fmla="*/ 279636 w 298990"/>
                <a:gd name="connsiteY12" fmla="*/ 19229 h 384955"/>
                <a:gd name="connsiteX13" fmla="*/ 279636 w 298990"/>
                <a:gd name="connsiteY13" fmla="*/ 82822 h 384955"/>
                <a:gd name="connsiteX14" fmla="*/ 260407 w 298990"/>
                <a:gd name="connsiteY14" fmla="*/ 102051 h 384955"/>
                <a:gd name="connsiteX15" fmla="*/ 135859 w 298990"/>
                <a:gd name="connsiteY15" fmla="*/ 102051 h 384955"/>
                <a:gd name="connsiteX16" fmla="*/ 121406 w 298990"/>
                <a:gd name="connsiteY16" fmla="*/ 118138 h 384955"/>
                <a:gd name="connsiteX17" fmla="*/ 135859 w 298990"/>
                <a:gd name="connsiteY17" fmla="*/ 135230 h 384955"/>
                <a:gd name="connsiteX18" fmla="*/ 215539 w 298990"/>
                <a:gd name="connsiteY18" fmla="*/ 145913 h 384955"/>
                <a:gd name="connsiteX19" fmla="*/ 298991 w 298990"/>
                <a:gd name="connsiteY19" fmla="*/ 234643 h 384955"/>
                <a:gd name="connsiteX20" fmla="*/ 298991 w 298990"/>
                <a:gd name="connsiteY20" fmla="*/ 290821 h 384955"/>
                <a:gd name="connsiteX21" fmla="*/ 188267 w 298990"/>
                <a:gd name="connsiteY21" fmla="*/ 384955 h 384955"/>
                <a:gd name="connsiteX22" fmla="*/ 19354 w 298990"/>
                <a:gd name="connsiteY22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8990" h="384955">
                  <a:moveTo>
                    <a:pt x="19229" y="384955"/>
                  </a:moveTo>
                  <a:cubicBezTo>
                    <a:pt x="5907" y="384955"/>
                    <a:pt x="0" y="379048"/>
                    <a:pt x="0" y="365726"/>
                  </a:cubicBezTo>
                  <a:lnTo>
                    <a:pt x="0" y="303138"/>
                  </a:lnTo>
                  <a:cubicBezTo>
                    <a:pt x="0" y="289816"/>
                    <a:pt x="5907" y="283909"/>
                    <a:pt x="19229" y="283909"/>
                  </a:cubicBezTo>
                  <a:lnTo>
                    <a:pt x="163006" y="283909"/>
                  </a:lnTo>
                  <a:cubicBezTo>
                    <a:pt x="172055" y="283909"/>
                    <a:pt x="176957" y="276997"/>
                    <a:pt x="176957" y="268451"/>
                  </a:cubicBezTo>
                  <a:cubicBezTo>
                    <a:pt x="176957" y="256134"/>
                    <a:pt x="172181" y="251358"/>
                    <a:pt x="163006" y="250227"/>
                  </a:cubicBezTo>
                  <a:lnTo>
                    <a:pt x="82822" y="239041"/>
                  </a:lnTo>
                  <a:cubicBezTo>
                    <a:pt x="32550" y="231501"/>
                    <a:pt x="0" y="210135"/>
                    <a:pt x="0" y="150312"/>
                  </a:cubicBezTo>
                  <a:lnTo>
                    <a:pt x="0" y="94134"/>
                  </a:lnTo>
                  <a:cubicBezTo>
                    <a:pt x="0" y="33179"/>
                    <a:pt x="41222" y="0"/>
                    <a:pt x="110723" y="0"/>
                  </a:cubicBezTo>
                  <a:lnTo>
                    <a:pt x="260407" y="0"/>
                  </a:lnTo>
                  <a:cubicBezTo>
                    <a:pt x="273729" y="0"/>
                    <a:pt x="279636" y="5907"/>
                    <a:pt x="279636" y="19229"/>
                  </a:cubicBezTo>
                  <a:lnTo>
                    <a:pt x="279636" y="82822"/>
                  </a:lnTo>
                  <a:cubicBezTo>
                    <a:pt x="279636" y="96144"/>
                    <a:pt x="273729" y="102051"/>
                    <a:pt x="260407" y="102051"/>
                  </a:cubicBezTo>
                  <a:lnTo>
                    <a:pt x="135859" y="102051"/>
                  </a:lnTo>
                  <a:cubicBezTo>
                    <a:pt x="126810" y="102051"/>
                    <a:pt x="121406" y="108461"/>
                    <a:pt x="121406" y="118138"/>
                  </a:cubicBezTo>
                  <a:cubicBezTo>
                    <a:pt x="121406" y="127816"/>
                    <a:pt x="126810" y="134225"/>
                    <a:pt x="135859" y="135230"/>
                  </a:cubicBezTo>
                  <a:lnTo>
                    <a:pt x="215539" y="145913"/>
                  </a:lnTo>
                  <a:cubicBezTo>
                    <a:pt x="265811" y="153454"/>
                    <a:pt x="298991" y="174819"/>
                    <a:pt x="298991" y="234643"/>
                  </a:cubicBezTo>
                  <a:lnTo>
                    <a:pt x="298991" y="290821"/>
                  </a:lnTo>
                  <a:cubicBezTo>
                    <a:pt x="298991" y="351776"/>
                    <a:pt x="257265" y="384955"/>
                    <a:pt x="188267" y="384955"/>
                  </a:cubicBezTo>
                  <a:lnTo>
                    <a:pt x="19354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7" name="Graphic 4">
              <a:extLst>
                <a:ext uri="{FF2B5EF4-FFF2-40B4-BE49-F238E27FC236}">
                  <a16:creationId xmlns:a16="http://schemas.microsoft.com/office/drawing/2014/main" id="{1A36B8C6-27C7-CA81-949F-4421F0A11E43}"/>
                </a:ext>
              </a:extLst>
            </p:cNvPr>
            <p:cNvGrpSpPr/>
            <p:nvPr/>
          </p:nvGrpSpPr>
          <p:grpSpPr>
            <a:xfrm>
              <a:off x="11655489" y="7685959"/>
              <a:ext cx="1477609" cy="384829"/>
              <a:chOff x="11655489" y="7685959"/>
              <a:chExt cx="1477609" cy="384829"/>
            </a:xfrm>
            <a:solidFill>
              <a:srgbClr val="231F20"/>
            </a:solidFill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07F74C9-DCE4-674F-6018-AEC649DB3F1D}"/>
                  </a:ext>
                </a:extLst>
              </p:cNvPr>
              <p:cNvSpPr/>
              <p:nvPr/>
            </p:nvSpPr>
            <p:spPr>
              <a:xfrm>
                <a:off x="11655489" y="7685959"/>
                <a:ext cx="380304" cy="384703"/>
              </a:xfrm>
              <a:custGeom>
                <a:avLst/>
                <a:gdLst>
                  <a:gd name="connsiteX0" fmla="*/ 361076 w 380304"/>
                  <a:gd name="connsiteY0" fmla="*/ 125 h 384703"/>
                  <a:gd name="connsiteX1" fmla="*/ 380305 w 380304"/>
                  <a:gd name="connsiteY1" fmla="*/ 19354 h 384703"/>
                  <a:gd name="connsiteX2" fmla="*/ 380305 w 380304"/>
                  <a:gd name="connsiteY2" fmla="*/ 226599 h 384703"/>
                  <a:gd name="connsiteX3" fmla="*/ 370628 w 380304"/>
                  <a:gd name="connsiteY3" fmla="*/ 292832 h 384703"/>
                  <a:gd name="connsiteX4" fmla="*/ 343858 w 380304"/>
                  <a:gd name="connsiteY4" fmla="*/ 365475 h 384703"/>
                  <a:gd name="connsiteX5" fmla="*/ 322492 w 380304"/>
                  <a:gd name="connsiteY5" fmla="*/ 384704 h 384703"/>
                  <a:gd name="connsiteX6" fmla="*/ 251483 w 380304"/>
                  <a:gd name="connsiteY6" fmla="*/ 384704 h 384703"/>
                  <a:gd name="connsiteX7" fmla="*/ 226851 w 380304"/>
                  <a:gd name="connsiteY7" fmla="*/ 368617 h 384703"/>
                  <a:gd name="connsiteX8" fmla="*/ 202217 w 380304"/>
                  <a:gd name="connsiteY8" fmla="*/ 281521 h 384703"/>
                  <a:gd name="connsiteX9" fmla="*/ 192540 w 380304"/>
                  <a:gd name="connsiteY9" fmla="*/ 272472 h 384703"/>
                  <a:gd name="connsiteX10" fmla="*/ 187765 w 380304"/>
                  <a:gd name="connsiteY10" fmla="*/ 272472 h 384703"/>
                  <a:gd name="connsiteX11" fmla="*/ 178087 w 380304"/>
                  <a:gd name="connsiteY11" fmla="*/ 281521 h 384703"/>
                  <a:gd name="connsiteX12" fmla="*/ 152951 w 380304"/>
                  <a:gd name="connsiteY12" fmla="*/ 368617 h 384703"/>
                  <a:gd name="connsiteX13" fmla="*/ 130455 w 380304"/>
                  <a:gd name="connsiteY13" fmla="*/ 384704 h 384703"/>
                  <a:gd name="connsiteX14" fmla="*/ 59948 w 380304"/>
                  <a:gd name="connsiteY14" fmla="*/ 384704 h 384703"/>
                  <a:gd name="connsiteX15" fmla="*/ 36447 w 380304"/>
                  <a:gd name="connsiteY15" fmla="*/ 365475 h 384703"/>
                  <a:gd name="connsiteX16" fmla="*/ 9677 w 380304"/>
                  <a:gd name="connsiteY16" fmla="*/ 291701 h 384703"/>
                  <a:gd name="connsiteX17" fmla="*/ 0 w 380304"/>
                  <a:gd name="connsiteY17" fmla="*/ 225469 h 384703"/>
                  <a:gd name="connsiteX18" fmla="*/ 0 w 380304"/>
                  <a:gd name="connsiteY18" fmla="*/ 19229 h 384703"/>
                  <a:gd name="connsiteX19" fmla="*/ 19229 w 380304"/>
                  <a:gd name="connsiteY19" fmla="*/ 0 h 384703"/>
                  <a:gd name="connsiteX20" fmla="*/ 101548 w 380304"/>
                  <a:gd name="connsiteY20" fmla="*/ 0 h 384703"/>
                  <a:gd name="connsiteX21" fmla="*/ 120778 w 380304"/>
                  <a:gd name="connsiteY21" fmla="*/ 19229 h 384703"/>
                  <a:gd name="connsiteX22" fmla="*/ 120778 w 380304"/>
                  <a:gd name="connsiteY22" fmla="*/ 215791 h 384703"/>
                  <a:gd name="connsiteX23" fmla="*/ 151820 w 380304"/>
                  <a:gd name="connsiteY23" fmla="*/ 148427 h 384703"/>
                  <a:gd name="connsiteX24" fmla="*/ 180098 w 380304"/>
                  <a:gd name="connsiteY24" fmla="*/ 131837 h 384703"/>
                  <a:gd name="connsiteX25" fmla="*/ 202469 w 380304"/>
                  <a:gd name="connsiteY25" fmla="*/ 131837 h 384703"/>
                  <a:gd name="connsiteX26" fmla="*/ 230747 w 380304"/>
                  <a:gd name="connsiteY26" fmla="*/ 148427 h 384703"/>
                  <a:gd name="connsiteX27" fmla="*/ 261663 w 380304"/>
                  <a:gd name="connsiteY27" fmla="*/ 215791 h 384703"/>
                  <a:gd name="connsiteX28" fmla="*/ 261663 w 380304"/>
                  <a:gd name="connsiteY28" fmla="*/ 19229 h 384703"/>
                  <a:gd name="connsiteX29" fmla="*/ 280893 w 380304"/>
                  <a:gd name="connsiteY29" fmla="*/ 0 h 384703"/>
                  <a:gd name="connsiteX30" fmla="*/ 360448 w 380304"/>
                  <a:gd name="connsiteY30" fmla="*/ 0 h 38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0304" h="384703">
                    <a:moveTo>
                      <a:pt x="361076" y="125"/>
                    </a:moveTo>
                    <a:cubicBezTo>
                      <a:pt x="374398" y="125"/>
                      <a:pt x="380305" y="6032"/>
                      <a:pt x="380305" y="19354"/>
                    </a:cubicBezTo>
                    <a:lnTo>
                      <a:pt x="380305" y="226599"/>
                    </a:lnTo>
                    <a:cubicBezTo>
                      <a:pt x="380305" y="249599"/>
                      <a:pt x="380305" y="266691"/>
                      <a:pt x="370628" y="292832"/>
                    </a:cubicBezTo>
                    <a:lnTo>
                      <a:pt x="343858" y="365475"/>
                    </a:lnTo>
                    <a:cubicBezTo>
                      <a:pt x="340088" y="376158"/>
                      <a:pt x="333678" y="384704"/>
                      <a:pt x="322492" y="384704"/>
                    </a:cubicBezTo>
                    <a:lnTo>
                      <a:pt x="251483" y="384704"/>
                    </a:lnTo>
                    <a:cubicBezTo>
                      <a:pt x="239795" y="384704"/>
                      <a:pt x="230119" y="379928"/>
                      <a:pt x="226851" y="368617"/>
                    </a:cubicBezTo>
                    <a:lnTo>
                      <a:pt x="202217" y="281521"/>
                    </a:lnTo>
                    <a:cubicBezTo>
                      <a:pt x="200081" y="274609"/>
                      <a:pt x="196939" y="272472"/>
                      <a:pt x="192540" y="272472"/>
                    </a:cubicBezTo>
                    <a:lnTo>
                      <a:pt x="187765" y="272472"/>
                    </a:lnTo>
                    <a:cubicBezTo>
                      <a:pt x="183491" y="272472"/>
                      <a:pt x="180224" y="274609"/>
                      <a:pt x="178087" y="281521"/>
                    </a:cubicBezTo>
                    <a:lnTo>
                      <a:pt x="152951" y="368617"/>
                    </a:lnTo>
                    <a:cubicBezTo>
                      <a:pt x="149684" y="379300"/>
                      <a:pt x="141766" y="384704"/>
                      <a:pt x="130455" y="384704"/>
                    </a:cubicBezTo>
                    <a:lnTo>
                      <a:pt x="59948" y="384704"/>
                    </a:lnTo>
                    <a:cubicBezTo>
                      <a:pt x="48135" y="384704"/>
                      <a:pt x="40217" y="376660"/>
                      <a:pt x="36447" y="365475"/>
                    </a:cubicBezTo>
                    <a:lnTo>
                      <a:pt x="9677" y="291701"/>
                    </a:lnTo>
                    <a:cubicBezTo>
                      <a:pt x="0" y="265560"/>
                      <a:pt x="0" y="248467"/>
                      <a:pt x="0" y="225469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101548" y="0"/>
                    </a:lnTo>
                    <a:cubicBezTo>
                      <a:pt x="114870" y="0"/>
                      <a:pt x="120778" y="5907"/>
                      <a:pt x="120778" y="19229"/>
                    </a:cubicBezTo>
                    <a:lnTo>
                      <a:pt x="120778" y="215791"/>
                    </a:lnTo>
                    <a:lnTo>
                      <a:pt x="151820" y="148427"/>
                    </a:lnTo>
                    <a:cubicBezTo>
                      <a:pt x="157727" y="136110"/>
                      <a:pt x="166273" y="131837"/>
                      <a:pt x="180098" y="131837"/>
                    </a:cubicBezTo>
                    <a:lnTo>
                      <a:pt x="202469" y="131837"/>
                    </a:lnTo>
                    <a:cubicBezTo>
                      <a:pt x="216419" y="131837"/>
                      <a:pt x="224965" y="136110"/>
                      <a:pt x="230747" y="148427"/>
                    </a:cubicBezTo>
                    <a:lnTo>
                      <a:pt x="261663" y="215791"/>
                    </a:lnTo>
                    <a:lnTo>
                      <a:pt x="261663" y="19229"/>
                    </a:lnTo>
                    <a:cubicBezTo>
                      <a:pt x="261663" y="5907"/>
                      <a:pt x="267068" y="0"/>
                      <a:pt x="280893" y="0"/>
                    </a:cubicBezTo>
                    <a:lnTo>
                      <a:pt x="360448" y="0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EAD5613-EACE-92E0-A406-036F88F94C58}"/>
                  </a:ext>
                </a:extLst>
              </p:cNvPr>
              <p:cNvSpPr/>
              <p:nvPr/>
            </p:nvSpPr>
            <p:spPr>
              <a:xfrm>
                <a:off x="12104666" y="7686084"/>
                <a:ext cx="286296" cy="384704"/>
              </a:xfrm>
              <a:custGeom>
                <a:avLst/>
                <a:gdLst>
                  <a:gd name="connsiteX0" fmla="*/ 19229 w 286296"/>
                  <a:gd name="connsiteY0" fmla="*/ 384705 h 384704"/>
                  <a:gd name="connsiteX1" fmla="*/ 0 w 286296"/>
                  <a:gd name="connsiteY1" fmla="*/ 365475 h 384704"/>
                  <a:gd name="connsiteX2" fmla="*/ 0 w 286296"/>
                  <a:gd name="connsiteY2" fmla="*/ 19229 h 384704"/>
                  <a:gd name="connsiteX3" fmla="*/ 19229 w 286296"/>
                  <a:gd name="connsiteY3" fmla="*/ 0 h 384704"/>
                  <a:gd name="connsiteX4" fmla="*/ 267068 w 286296"/>
                  <a:gd name="connsiteY4" fmla="*/ 0 h 384704"/>
                  <a:gd name="connsiteX5" fmla="*/ 286297 w 286296"/>
                  <a:gd name="connsiteY5" fmla="*/ 19229 h 384704"/>
                  <a:gd name="connsiteX6" fmla="*/ 286297 w 286296"/>
                  <a:gd name="connsiteY6" fmla="*/ 81691 h 384704"/>
                  <a:gd name="connsiteX7" fmla="*/ 267068 w 286296"/>
                  <a:gd name="connsiteY7" fmla="*/ 100921 h 384704"/>
                  <a:gd name="connsiteX8" fmla="*/ 119646 w 286296"/>
                  <a:gd name="connsiteY8" fmla="*/ 100921 h 384704"/>
                  <a:gd name="connsiteX9" fmla="*/ 119646 w 286296"/>
                  <a:gd name="connsiteY9" fmla="*/ 142018 h 384704"/>
                  <a:gd name="connsiteX10" fmla="*/ 223835 w 286296"/>
                  <a:gd name="connsiteY10" fmla="*/ 142018 h 384704"/>
                  <a:gd name="connsiteX11" fmla="*/ 243063 w 286296"/>
                  <a:gd name="connsiteY11" fmla="*/ 161247 h 384704"/>
                  <a:gd name="connsiteX12" fmla="*/ 243063 w 286296"/>
                  <a:gd name="connsiteY12" fmla="*/ 218431 h 384704"/>
                  <a:gd name="connsiteX13" fmla="*/ 223835 w 286296"/>
                  <a:gd name="connsiteY13" fmla="*/ 237660 h 384704"/>
                  <a:gd name="connsiteX14" fmla="*/ 119646 w 286296"/>
                  <a:gd name="connsiteY14" fmla="*/ 237660 h 384704"/>
                  <a:gd name="connsiteX15" fmla="*/ 119646 w 286296"/>
                  <a:gd name="connsiteY15" fmla="*/ 283658 h 384704"/>
                  <a:gd name="connsiteX16" fmla="*/ 267068 w 286296"/>
                  <a:gd name="connsiteY16" fmla="*/ 283658 h 384704"/>
                  <a:gd name="connsiteX17" fmla="*/ 286297 w 286296"/>
                  <a:gd name="connsiteY17" fmla="*/ 302887 h 384704"/>
                  <a:gd name="connsiteX18" fmla="*/ 286297 w 286296"/>
                  <a:gd name="connsiteY18" fmla="*/ 365350 h 384704"/>
                  <a:gd name="connsiteX19" fmla="*/ 267068 w 286296"/>
                  <a:gd name="connsiteY19" fmla="*/ 384579 h 384704"/>
                  <a:gd name="connsiteX20" fmla="*/ 19229 w 286296"/>
                  <a:gd name="connsiteY20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296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267068" y="0"/>
                    </a:lnTo>
                    <a:cubicBezTo>
                      <a:pt x="280390" y="0"/>
                      <a:pt x="286297" y="5907"/>
                      <a:pt x="286297" y="19229"/>
                    </a:cubicBezTo>
                    <a:lnTo>
                      <a:pt x="286297" y="81691"/>
                    </a:lnTo>
                    <a:cubicBezTo>
                      <a:pt x="286297" y="95014"/>
                      <a:pt x="280390" y="100921"/>
                      <a:pt x="267068" y="100921"/>
                    </a:cubicBezTo>
                    <a:lnTo>
                      <a:pt x="119646" y="100921"/>
                    </a:lnTo>
                    <a:lnTo>
                      <a:pt x="119646" y="142018"/>
                    </a:lnTo>
                    <a:lnTo>
                      <a:pt x="223835" y="142018"/>
                    </a:lnTo>
                    <a:cubicBezTo>
                      <a:pt x="237157" y="142018"/>
                      <a:pt x="243063" y="147925"/>
                      <a:pt x="243063" y="161247"/>
                    </a:cubicBezTo>
                    <a:lnTo>
                      <a:pt x="243063" y="218431"/>
                    </a:lnTo>
                    <a:cubicBezTo>
                      <a:pt x="243063" y="231752"/>
                      <a:pt x="237157" y="237660"/>
                      <a:pt x="223835" y="237660"/>
                    </a:cubicBezTo>
                    <a:lnTo>
                      <a:pt x="119646" y="237660"/>
                    </a:lnTo>
                    <a:lnTo>
                      <a:pt x="119646" y="283658"/>
                    </a:lnTo>
                    <a:lnTo>
                      <a:pt x="267068" y="283658"/>
                    </a:lnTo>
                    <a:cubicBezTo>
                      <a:pt x="280390" y="283658"/>
                      <a:pt x="286297" y="289565"/>
                      <a:pt x="286297" y="302887"/>
                    </a:cubicBezTo>
                    <a:lnTo>
                      <a:pt x="286297" y="365350"/>
                    </a:lnTo>
                    <a:cubicBezTo>
                      <a:pt x="286297" y="378672"/>
                      <a:pt x="280390" y="384579"/>
                      <a:pt x="267068" y="384579"/>
                    </a:cubicBezTo>
                    <a:lnTo>
                      <a:pt x="19229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D0E14BE1-3643-B07E-304F-B15803C6B552}"/>
                  </a:ext>
                </a:extLst>
              </p:cNvPr>
              <p:cNvSpPr/>
              <p:nvPr/>
            </p:nvSpPr>
            <p:spPr>
              <a:xfrm>
                <a:off x="12453929" y="7686084"/>
                <a:ext cx="286297" cy="384704"/>
              </a:xfrm>
              <a:custGeom>
                <a:avLst/>
                <a:gdLst>
                  <a:gd name="connsiteX0" fmla="*/ 19229 w 286297"/>
                  <a:gd name="connsiteY0" fmla="*/ 384705 h 384704"/>
                  <a:gd name="connsiteX1" fmla="*/ 0 w 286297"/>
                  <a:gd name="connsiteY1" fmla="*/ 365475 h 384704"/>
                  <a:gd name="connsiteX2" fmla="*/ 0 w 286297"/>
                  <a:gd name="connsiteY2" fmla="*/ 19229 h 384704"/>
                  <a:gd name="connsiteX3" fmla="*/ 19229 w 286297"/>
                  <a:gd name="connsiteY3" fmla="*/ 0 h 384704"/>
                  <a:gd name="connsiteX4" fmla="*/ 267068 w 286297"/>
                  <a:gd name="connsiteY4" fmla="*/ 0 h 384704"/>
                  <a:gd name="connsiteX5" fmla="*/ 286298 w 286297"/>
                  <a:gd name="connsiteY5" fmla="*/ 19229 h 384704"/>
                  <a:gd name="connsiteX6" fmla="*/ 286298 w 286297"/>
                  <a:gd name="connsiteY6" fmla="*/ 81691 h 384704"/>
                  <a:gd name="connsiteX7" fmla="*/ 267068 w 286297"/>
                  <a:gd name="connsiteY7" fmla="*/ 100921 h 384704"/>
                  <a:gd name="connsiteX8" fmla="*/ 119647 w 286297"/>
                  <a:gd name="connsiteY8" fmla="*/ 100921 h 384704"/>
                  <a:gd name="connsiteX9" fmla="*/ 119647 w 286297"/>
                  <a:gd name="connsiteY9" fmla="*/ 142018 h 384704"/>
                  <a:gd name="connsiteX10" fmla="*/ 223835 w 286297"/>
                  <a:gd name="connsiteY10" fmla="*/ 142018 h 384704"/>
                  <a:gd name="connsiteX11" fmla="*/ 243064 w 286297"/>
                  <a:gd name="connsiteY11" fmla="*/ 161247 h 384704"/>
                  <a:gd name="connsiteX12" fmla="*/ 243064 w 286297"/>
                  <a:gd name="connsiteY12" fmla="*/ 218431 h 384704"/>
                  <a:gd name="connsiteX13" fmla="*/ 223835 w 286297"/>
                  <a:gd name="connsiteY13" fmla="*/ 237660 h 384704"/>
                  <a:gd name="connsiteX14" fmla="*/ 119647 w 286297"/>
                  <a:gd name="connsiteY14" fmla="*/ 237660 h 384704"/>
                  <a:gd name="connsiteX15" fmla="*/ 119647 w 286297"/>
                  <a:gd name="connsiteY15" fmla="*/ 283658 h 384704"/>
                  <a:gd name="connsiteX16" fmla="*/ 267068 w 286297"/>
                  <a:gd name="connsiteY16" fmla="*/ 283658 h 384704"/>
                  <a:gd name="connsiteX17" fmla="*/ 286298 w 286297"/>
                  <a:gd name="connsiteY17" fmla="*/ 302887 h 384704"/>
                  <a:gd name="connsiteX18" fmla="*/ 286298 w 286297"/>
                  <a:gd name="connsiteY18" fmla="*/ 365350 h 384704"/>
                  <a:gd name="connsiteX19" fmla="*/ 267068 w 286297"/>
                  <a:gd name="connsiteY19" fmla="*/ 384579 h 384704"/>
                  <a:gd name="connsiteX20" fmla="*/ 19229 w 286297"/>
                  <a:gd name="connsiteY20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297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267068" y="0"/>
                    </a:lnTo>
                    <a:cubicBezTo>
                      <a:pt x="280390" y="0"/>
                      <a:pt x="286298" y="5907"/>
                      <a:pt x="286298" y="19229"/>
                    </a:cubicBezTo>
                    <a:lnTo>
                      <a:pt x="286298" y="81691"/>
                    </a:lnTo>
                    <a:cubicBezTo>
                      <a:pt x="286298" y="95014"/>
                      <a:pt x="280390" y="100921"/>
                      <a:pt x="267068" y="100921"/>
                    </a:cubicBezTo>
                    <a:lnTo>
                      <a:pt x="119647" y="100921"/>
                    </a:lnTo>
                    <a:lnTo>
                      <a:pt x="119647" y="142018"/>
                    </a:lnTo>
                    <a:lnTo>
                      <a:pt x="223835" y="142018"/>
                    </a:lnTo>
                    <a:cubicBezTo>
                      <a:pt x="237157" y="142018"/>
                      <a:pt x="243064" y="147925"/>
                      <a:pt x="243064" y="161247"/>
                    </a:cubicBezTo>
                    <a:lnTo>
                      <a:pt x="243064" y="218431"/>
                    </a:lnTo>
                    <a:cubicBezTo>
                      <a:pt x="243064" y="231752"/>
                      <a:pt x="237157" y="237660"/>
                      <a:pt x="223835" y="237660"/>
                    </a:cubicBezTo>
                    <a:lnTo>
                      <a:pt x="119647" y="237660"/>
                    </a:lnTo>
                    <a:lnTo>
                      <a:pt x="119647" y="283658"/>
                    </a:lnTo>
                    <a:lnTo>
                      <a:pt x="267068" y="283658"/>
                    </a:lnTo>
                    <a:cubicBezTo>
                      <a:pt x="280390" y="283658"/>
                      <a:pt x="286298" y="289565"/>
                      <a:pt x="286298" y="302887"/>
                    </a:cubicBezTo>
                    <a:lnTo>
                      <a:pt x="286298" y="365350"/>
                    </a:lnTo>
                    <a:cubicBezTo>
                      <a:pt x="286298" y="378672"/>
                      <a:pt x="280390" y="384579"/>
                      <a:pt x="267068" y="384579"/>
                    </a:cubicBezTo>
                    <a:lnTo>
                      <a:pt x="19229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9D1411E-F37C-7B25-0F49-5AD8AB9777A0}"/>
                  </a:ext>
                </a:extLst>
              </p:cNvPr>
              <p:cNvSpPr/>
              <p:nvPr/>
            </p:nvSpPr>
            <p:spPr>
              <a:xfrm>
                <a:off x="12803317" y="7686084"/>
                <a:ext cx="329782" cy="384704"/>
              </a:xfrm>
              <a:custGeom>
                <a:avLst/>
                <a:gdLst>
                  <a:gd name="connsiteX0" fmla="*/ 19229 w 329782"/>
                  <a:gd name="connsiteY0" fmla="*/ 384705 h 384704"/>
                  <a:gd name="connsiteX1" fmla="*/ 0 w 329782"/>
                  <a:gd name="connsiteY1" fmla="*/ 365475 h 384704"/>
                  <a:gd name="connsiteX2" fmla="*/ 0 w 329782"/>
                  <a:gd name="connsiteY2" fmla="*/ 19229 h 384704"/>
                  <a:gd name="connsiteX3" fmla="*/ 19229 w 329782"/>
                  <a:gd name="connsiteY3" fmla="*/ 0 h 384704"/>
                  <a:gd name="connsiteX4" fmla="*/ 102051 w 329782"/>
                  <a:gd name="connsiteY4" fmla="*/ 0 h 384704"/>
                  <a:gd name="connsiteX5" fmla="*/ 121281 w 329782"/>
                  <a:gd name="connsiteY5" fmla="*/ 19229 h 384704"/>
                  <a:gd name="connsiteX6" fmla="*/ 121281 w 329782"/>
                  <a:gd name="connsiteY6" fmla="*/ 142144 h 384704"/>
                  <a:gd name="connsiteX7" fmla="*/ 142646 w 329782"/>
                  <a:gd name="connsiteY7" fmla="*/ 142144 h 384704"/>
                  <a:gd name="connsiteX8" fmla="*/ 197693 w 329782"/>
                  <a:gd name="connsiteY8" fmla="*/ 17721 h 384704"/>
                  <a:gd name="connsiteX9" fmla="*/ 224463 w 329782"/>
                  <a:gd name="connsiteY9" fmla="*/ 126 h 384704"/>
                  <a:gd name="connsiteX10" fmla="*/ 306783 w 329782"/>
                  <a:gd name="connsiteY10" fmla="*/ 126 h 384704"/>
                  <a:gd name="connsiteX11" fmla="*/ 318596 w 329782"/>
                  <a:gd name="connsiteY11" fmla="*/ 17721 h 384704"/>
                  <a:gd name="connsiteX12" fmla="*/ 264052 w 329782"/>
                  <a:gd name="connsiteY12" fmla="*/ 142144 h 384704"/>
                  <a:gd name="connsiteX13" fmla="*/ 329782 w 329782"/>
                  <a:gd name="connsiteY13" fmla="*/ 214786 h 384704"/>
                  <a:gd name="connsiteX14" fmla="*/ 329782 w 329782"/>
                  <a:gd name="connsiteY14" fmla="*/ 365475 h 384704"/>
                  <a:gd name="connsiteX15" fmla="*/ 310553 w 329782"/>
                  <a:gd name="connsiteY15" fmla="*/ 384705 h 384704"/>
                  <a:gd name="connsiteX16" fmla="*/ 228234 w 329782"/>
                  <a:gd name="connsiteY16" fmla="*/ 384705 h 384704"/>
                  <a:gd name="connsiteX17" fmla="*/ 209005 w 329782"/>
                  <a:gd name="connsiteY17" fmla="*/ 365475 h 384704"/>
                  <a:gd name="connsiteX18" fmla="*/ 209005 w 329782"/>
                  <a:gd name="connsiteY18" fmla="*/ 261288 h 384704"/>
                  <a:gd name="connsiteX19" fmla="*/ 191912 w 329782"/>
                  <a:gd name="connsiteY19" fmla="*/ 243064 h 384704"/>
                  <a:gd name="connsiteX20" fmla="*/ 121407 w 329782"/>
                  <a:gd name="connsiteY20" fmla="*/ 243064 h 384704"/>
                  <a:gd name="connsiteX21" fmla="*/ 121407 w 329782"/>
                  <a:gd name="connsiteY21" fmla="*/ 365350 h 384704"/>
                  <a:gd name="connsiteX22" fmla="*/ 102177 w 329782"/>
                  <a:gd name="connsiteY22" fmla="*/ 384579 h 384704"/>
                  <a:gd name="connsiteX23" fmla="*/ 19355 w 329782"/>
                  <a:gd name="connsiteY23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9782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102051" y="0"/>
                    </a:lnTo>
                    <a:cubicBezTo>
                      <a:pt x="115374" y="0"/>
                      <a:pt x="121281" y="5907"/>
                      <a:pt x="121281" y="19229"/>
                    </a:cubicBezTo>
                    <a:lnTo>
                      <a:pt x="121281" y="142144"/>
                    </a:lnTo>
                    <a:lnTo>
                      <a:pt x="142646" y="142144"/>
                    </a:lnTo>
                    <a:lnTo>
                      <a:pt x="197693" y="17721"/>
                    </a:lnTo>
                    <a:cubicBezTo>
                      <a:pt x="203098" y="4902"/>
                      <a:pt x="210513" y="126"/>
                      <a:pt x="224463" y="126"/>
                    </a:cubicBezTo>
                    <a:lnTo>
                      <a:pt x="306783" y="126"/>
                    </a:lnTo>
                    <a:cubicBezTo>
                      <a:pt x="319100" y="126"/>
                      <a:pt x="323372" y="6536"/>
                      <a:pt x="318596" y="17721"/>
                    </a:cubicBezTo>
                    <a:lnTo>
                      <a:pt x="264052" y="142144"/>
                    </a:lnTo>
                    <a:cubicBezTo>
                      <a:pt x="304145" y="144280"/>
                      <a:pt x="329782" y="172055"/>
                      <a:pt x="329782" y="214786"/>
                    </a:cubicBezTo>
                    <a:lnTo>
                      <a:pt x="329782" y="365475"/>
                    </a:lnTo>
                    <a:cubicBezTo>
                      <a:pt x="329782" y="378797"/>
                      <a:pt x="323876" y="384705"/>
                      <a:pt x="310553" y="384705"/>
                    </a:cubicBezTo>
                    <a:lnTo>
                      <a:pt x="228234" y="384705"/>
                    </a:lnTo>
                    <a:cubicBezTo>
                      <a:pt x="214911" y="384705"/>
                      <a:pt x="209005" y="378797"/>
                      <a:pt x="209005" y="365475"/>
                    </a:cubicBezTo>
                    <a:lnTo>
                      <a:pt x="209005" y="261288"/>
                    </a:lnTo>
                    <a:cubicBezTo>
                      <a:pt x="209005" y="249474"/>
                      <a:pt x="203098" y="243064"/>
                      <a:pt x="191912" y="243064"/>
                    </a:cubicBezTo>
                    <a:lnTo>
                      <a:pt x="121407" y="243064"/>
                    </a:lnTo>
                    <a:lnTo>
                      <a:pt x="121407" y="365350"/>
                    </a:lnTo>
                    <a:cubicBezTo>
                      <a:pt x="121407" y="378672"/>
                      <a:pt x="115500" y="384579"/>
                      <a:pt x="102177" y="384579"/>
                    </a:cubicBezTo>
                    <a:lnTo>
                      <a:pt x="19355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16B9F64-A38A-8B67-07DF-C8461A2A835C}"/>
                </a:ext>
              </a:extLst>
            </p:cNvPr>
            <p:cNvSpPr/>
            <p:nvPr/>
          </p:nvSpPr>
          <p:spPr>
            <a:xfrm>
              <a:off x="13274110" y="7687215"/>
              <a:ext cx="263298" cy="383321"/>
            </a:xfrm>
            <a:custGeom>
              <a:avLst/>
              <a:gdLst>
                <a:gd name="connsiteX0" fmla="*/ 49267 w 263298"/>
                <a:gd name="connsiteY0" fmla="*/ 263298 h 383321"/>
                <a:gd name="connsiteX1" fmla="*/ 50272 w 263298"/>
                <a:gd name="connsiteY1" fmla="*/ 249976 h 383321"/>
                <a:gd name="connsiteX2" fmla="*/ 53038 w 263298"/>
                <a:gd name="connsiteY2" fmla="*/ 244320 h 383321"/>
                <a:gd name="connsiteX3" fmla="*/ 65982 w 263298"/>
                <a:gd name="connsiteY3" fmla="*/ 238162 h 383321"/>
                <a:gd name="connsiteX4" fmla="*/ 213279 w 263298"/>
                <a:gd name="connsiteY4" fmla="*/ 189524 h 383321"/>
                <a:gd name="connsiteX5" fmla="*/ 214158 w 263298"/>
                <a:gd name="connsiteY5" fmla="*/ 189147 h 383321"/>
                <a:gd name="connsiteX6" fmla="*/ 239545 w 263298"/>
                <a:gd name="connsiteY6" fmla="*/ 168913 h 383321"/>
                <a:gd name="connsiteX7" fmla="*/ 249349 w 263298"/>
                <a:gd name="connsiteY7" fmla="*/ 133849 h 383321"/>
                <a:gd name="connsiteX8" fmla="*/ 249349 w 263298"/>
                <a:gd name="connsiteY8" fmla="*/ 76664 h 383321"/>
                <a:gd name="connsiteX9" fmla="*/ 243190 w 263298"/>
                <a:gd name="connsiteY9" fmla="*/ 41851 h 383321"/>
                <a:gd name="connsiteX10" fmla="*/ 208754 w 263298"/>
                <a:gd name="connsiteY10" fmla="*/ 7918 h 383321"/>
                <a:gd name="connsiteX11" fmla="*/ 160241 w 263298"/>
                <a:gd name="connsiteY11" fmla="*/ 0 h 383321"/>
                <a:gd name="connsiteX12" fmla="*/ 11940 w 263298"/>
                <a:gd name="connsiteY12" fmla="*/ 0 h 383321"/>
                <a:gd name="connsiteX13" fmla="*/ 11940 w 263298"/>
                <a:gd name="connsiteY13" fmla="*/ 50020 h 383321"/>
                <a:gd name="connsiteX14" fmla="*/ 160241 w 263298"/>
                <a:gd name="connsiteY14" fmla="*/ 50020 h 383321"/>
                <a:gd name="connsiteX15" fmla="*/ 192416 w 263298"/>
                <a:gd name="connsiteY15" fmla="*/ 55927 h 383321"/>
                <a:gd name="connsiteX16" fmla="*/ 196940 w 263298"/>
                <a:gd name="connsiteY16" fmla="*/ 61583 h 383321"/>
                <a:gd name="connsiteX17" fmla="*/ 199329 w 263298"/>
                <a:gd name="connsiteY17" fmla="*/ 76539 h 383321"/>
                <a:gd name="connsiteX18" fmla="*/ 199329 w 263298"/>
                <a:gd name="connsiteY18" fmla="*/ 133723 h 383321"/>
                <a:gd name="connsiteX19" fmla="*/ 197820 w 263298"/>
                <a:gd name="connsiteY19" fmla="*/ 140761 h 383321"/>
                <a:gd name="connsiteX20" fmla="*/ 194803 w 263298"/>
                <a:gd name="connsiteY20" fmla="*/ 143023 h 383321"/>
                <a:gd name="connsiteX21" fmla="*/ 49393 w 263298"/>
                <a:gd name="connsiteY21" fmla="*/ 191033 h 383321"/>
                <a:gd name="connsiteX22" fmla="*/ 49393 w 263298"/>
                <a:gd name="connsiteY22" fmla="*/ 191033 h 383321"/>
                <a:gd name="connsiteX23" fmla="*/ 28404 w 263298"/>
                <a:gd name="connsiteY23" fmla="*/ 200710 h 383321"/>
                <a:gd name="connsiteX24" fmla="*/ 5782 w 263298"/>
                <a:gd name="connsiteY24" fmla="*/ 227479 h 383321"/>
                <a:gd name="connsiteX25" fmla="*/ 0 w 263298"/>
                <a:gd name="connsiteY25" fmla="*/ 263298 h 383321"/>
                <a:gd name="connsiteX26" fmla="*/ 0 w 263298"/>
                <a:gd name="connsiteY26" fmla="*/ 383322 h 383321"/>
                <a:gd name="connsiteX27" fmla="*/ 263299 w 263298"/>
                <a:gd name="connsiteY27" fmla="*/ 383322 h 383321"/>
                <a:gd name="connsiteX28" fmla="*/ 263299 w 263298"/>
                <a:gd name="connsiteY28" fmla="*/ 333301 h 383321"/>
                <a:gd name="connsiteX29" fmla="*/ 49393 w 263298"/>
                <a:gd name="connsiteY29" fmla="*/ 333301 h 383321"/>
                <a:gd name="connsiteX30" fmla="*/ 49393 w 263298"/>
                <a:gd name="connsiteY30" fmla="*/ 263298 h 3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98" h="383321">
                  <a:moveTo>
                    <a:pt x="49267" y="263298"/>
                  </a:moveTo>
                  <a:cubicBezTo>
                    <a:pt x="49267" y="257140"/>
                    <a:pt x="49770" y="252741"/>
                    <a:pt x="50272" y="249976"/>
                  </a:cubicBezTo>
                  <a:cubicBezTo>
                    <a:pt x="51404" y="245703"/>
                    <a:pt x="51781" y="245577"/>
                    <a:pt x="53038" y="244320"/>
                  </a:cubicBezTo>
                  <a:cubicBezTo>
                    <a:pt x="54294" y="243064"/>
                    <a:pt x="58190" y="240676"/>
                    <a:pt x="65982" y="238162"/>
                  </a:cubicBezTo>
                  <a:lnTo>
                    <a:pt x="213279" y="189524"/>
                  </a:lnTo>
                  <a:lnTo>
                    <a:pt x="214158" y="189147"/>
                  </a:lnTo>
                  <a:cubicBezTo>
                    <a:pt x="223332" y="185251"/>
                    <a:pt x="232884" y="178841"/>
                    <a:pt x="239545" y="168913"/>
                  </a:cubicBezTo>
                  <a:cubicBezTo>
                    <a:pt x="246332" y="159110"/>
                    <a:pt x="249474" y="146793"/>
                    <a:pt x="249349" y="133849"/>
                  </a:cubicBezTo>
                  <a:lnTo>
                    <a:pt x="249349" y="76664"/>
                  </a:lnTo>
                  <a:cubicBezTo>
                    <a:pt x="249349" y="64096"/>
                    <a:pt x="247589" y="52408"/>
                    <a:pt x="243190" y="41851"/>
                  </a:cubicBezTo>
                  <a:cubicBezTo>
                    <a:pt x="236781" y="25890"/>
                    <a:pt x="223584" y="13824"/>
                    <a:pt x="208754" y="7918"/>
                  </a:cubicBezTo>
                  <a:cubicBezTo>
                    <a:pt x="193924" y="1760"/>
                    <a:pt x="177836" y="126"/>
                    <a:pt x="160241" y="0"/>
                  </a:cubicBezTo>
                  <a:lnTo>
                    <a:pt x="11940" y="0"/>
                  </a:lnTo>
                  <a:lnTo>
                    <a:pt x="11940" y="50020"/>
                  </a:lnTo>
                  <a:lnTo>
                    <a:pt x="160241" y="50020"/>
                  </a:lnTo>
                  <a:cubicBezTo>
                    <a:pt x="177335" y="49895"/>
                    <a:pt x="188395" y="52911"/>
                    <a:pt x="192416" y="55927"/>
                  </a:cubicBezTo>
                  <a:cubicBezTo>
                    <a:pt x="194553" y="57435"/>
                    <a:pt x="195683" y="58692"/>
                    <a:pt x="196940" y="61583"/>
                  </a:cubicBezTo>
                  <a:cubicBezTo>
                    <a:pt x="198196" y="64348"/>
                    <a:pt x="199329" y="69124"/>
                    <a:pt x="199329" y="76539"/>
                  </a:cubicBezTo>
                  <a:lnTo>
                    <a:pt x="199329" y="133723"/>
                  </a:lnTo>
                  <a:cubicBezTo>
                    <a:pt x="199329" y="138121"/>
                    <a:pt x="198448" y="139755"/>
                    <a:pt x="197820" y="140761"/>
                  </a:cubicBezTo>
                  <a:lnTo>
                    <a:pt x="194803" y="143023"/>
                  </a:lnTo>
                  <a:lnTo>
                    <a:pt x="49393" y="191033"/>
                  </a:lnTo>
                  <a:lnTo>
                    <a:pt x="49393" y="191033"/>
                  </a:lnTo>
                  <a:cubicBezTo>
                    <a:pt x="41852" y="193671"/>
                    <a:pt x="34939" y="196562"/>
                    <a:pt x="28404" y="200710"/>
                  </a:cubicBezTo>
                  <a:cubicBezTo>
                    <a:pt x="18602" y="206742"/>
                    <a:pt x="10181" y="216294"/>
                    <a:pt x="5782" y="227479"/>
                  </a:cubicBezTo>
                  <a:cubicBezTo>
                    <a:pt x="1258" y="238539"/>
                    <a:pt x="0" y="250227"/>
                    <a:pt x="0" y="263298"/>
                  </a:cubicBezTo>
                  <a:lnTo>
                    <a:pt x="0" y="383322"/>
                  </a:lnTo>
                  <a:lnTo>
                    <a:pt x="263299" y="383322"/>
                  </a:lnTo>
                  <a:lnTo>
                    <a:pt x="263299" y="333301"/>
                  </a:lnTo>
                  <a:lnTo>
                    <a:pt x="49393" y="333301"/>
                  </a:lnTo>
                  <a:lnTo>
                    <a:pt x="49393" y="26329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016FBE4-BADD-F238-4A8D-E964265AE20A}"/>
                </a:ext>
              </a:extLst>
            </p:cNvPr>
            <p:cNvSpPr/>
            <p:nvPr/>
          </p:nvSpPr>
          <p:spPr>
            <a:xfrm>
              <a:off x="13623751" y="7679675"/>
              <a:ext cx="292833" cy="399282"/>
            </a:xfrm>
            <a:custGeom>
              <a:avLst/>
              <a:gdLst>
                <a:gd name="connsiteX0" fmla="*/ 285543 w 292833"/>
                <a:gd name="connsiteY0" fmla="*/ 64473 h 399282"/>
                <a:gd name="connsiteX1" fmla="*/ 237660 w 292833"/>
                <a:gd name="connsiteY1" fmla="*/ 15710 h 399282"/>
                <a:gd name="connsiteX2" fmla="*/ 145788 w 292833"/>
                <a:gd name="connsiteY2" fmla="*/ 0 h 399282"/>
                <a:gd name="connsiteX3" fmla="*/ 33431 w 292833"/>
                <a:gd name="connsiteY3" fmla="*/ 28403 h 399282"/>
                <a:gd name="connsiteX4" fmla="*/ 7037 w 292833"/>
                <a:gd name="connsiteY4" fmla="*/ 64473 h 399282"/>
                <a:gd name="connsiteX5" fmla="*/ 0 w 292833"/>
                <a:gd name="connsiteY5" fmla="*/ 106827 h 399282"/>
                <a:gd name="connsiteX6" fmla="*/ 0 w 292833"/>
                <a:gd name="connsiteY6" fmla="*/ 292455 h 399282"/>
                <a:gd name="connsiteX7" fmla="*/ 7037 w 292833"/>
                <a:gd name="connsiteY7" fmla="*/ 334809 h 399282"/>
                <a:gd name="connsiteX8" fmla="*/ 54293 w 292833"/>
                <a:gd name="connsiteY8" fmla="*/ 383698 h 399282"/>
                <a:gd name="connsiteX9" fmla="*/ 145788 w 292833"/>
                <a:gd name="connsiteY9" fmla="*/ 399282 h 399282"/>
                <a:gd name="connsiteX10" fmla="*/ 258647 w 292833"/>
                <a:gd name="connsiteY10" fmla="*/ 371004 h 399282"/>
                <a:gd name="connsiteX11" fmla="*/ 285543 w 292833"/>
                <a:gd name="connsiteY11" fmla="*/ 334935 h 399282"/>
                <a:gd name="connsiteX12" fmla="*/ 292833 w 292833"/>
                <a:gd name="connsiteY12" fmla="*/ 292455 h 399282"/>
                <a:gd name="connsiteX13" fmla="*/ 292833 w 292833"/>
                <a:gd name="connsiteY13" fmla="*/ 106827 h 399282"/>
                <a:gd name="connsiteX14" fmla="*/ 285543 w 292833"/>
                <a:gd name="connsiteY14" fmla="*/ 64599 h 399282"/>
                <a:gd name="connsiteX15" fmla="*/ 242812 w 292833"/>
                <a:gd name="connsiteY15" fmla="*/ 292329 h 399282"/>
                <a:gd name="connsiteX16" fmla="*/ 238665 w 292833"/>
                <a:gd name="connsiteY16" fmla="*/ 316209 h 399282"/>
                <a:gd name="connsiteX17" fmla="*/ 214408 w 292833"/>
                <a:gd name="connsiteY17" fmla="*/ 338580 h 399282"/>
                <a:gd name="connsiteX18" fmla="*/ 145662 w 292833"/>
                <a:gd name="connsiteY18" fmla="*/ 349011 h 399282"/>
                <a:gd name="connsiteX19" fmla="*/ 66107 w 292833"/>
                <a:gd name="connsiteY19" fmla="*/ 332044 h 399282"/>
                <a:gd name="connsiteX20" fmla="*/ 53917 w 292833"/>
                <a:gd name="connsiteY20" fmla="*/ 316334 h 399282"/>
                <a:gd name="connsiteX21" fmla="*/ 49894 w 292833"/>
                <a:gd name="connsiteY21" fmla="*/ 292204 h 399282"/>
                <a:gd name="connsiteX22" fmla="*/ 49894 w 292833"/>
                <a:gd name="connsiteY22" fmla="*/ 106576 h 399282"/>
                <a:gd name="connsiteX23" fmla="*/ 53917 w 292833"/>
                <a:gd name="connsiteY23" fmla="*/ 82446 h 399282"/>
                <a:gd name="connsiteX24" fmla="*/ 77419 w 292833"/>
                <a:gd name="connsiteY24" fmla="*/ 60200 h 399282"/>
                <a:gd name="connsiteX25" fmla="*/ 145662 w 292833"/>
                <a:gd name="connsiteY25" fmla="*/ 49768 h 399282"/>
                <a:gd name="connsiteX26" fmla="*/ 225971 w 292833"/>
                <a:gd name="connsiteY26" fmla="*/ 66986 h 399282"/>
                <a:gd name="connsiteX27" fmla="*/ 238539 w 292833"/>
                <a:gd name="connsiteY27" fmla="*/ 82822 h 399282"/>
                <a:gd name="connsiteX28" fmla="*/ 242686 w 292833"/>
                <a:gd name="connsiteY28" fmla="*/ 106450 h 399282"/>
                <a:gd name="connsiteX29" fmla="*/ 242686 w 292833"/>
                <a:gd name="connsiteY29" fmla="*/ 292078 h 39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833" h="399282">
                  <a:moveTo>
                    <a:pt x="285543" y="64473"/>
                  </a:moveTo>
                  <a:cubicBezTo>
                    <a:pt x="277625" y="43988"/>
                    <a:pt x="261036" y="26267"/>
                    <a:pt x="237660" y="15710"/>
                  </a:cubicBezTo>
                  <a:cubicBezTo>
                    <a:pt x="214284" y="5027"/>
                    <a:pt x="184496" y="0"/>
                    <a:pt x="145788" y="0"/>
                  </a:cubicBezTo>
                  <a:cubicBezTo>
                    <a:pt x="94385" y="0"/>
                    <a:pt x="58441" y="8672"/>
                    <a:pt x="33431" y="28403"/>
                  </a:cubicBezTo>
                  <a:cubicBezTo>
                    <a:pt x="20989" y="38206"/>
                    <a:pt x="12191" y="50900"/>
                    <a:pt x="7037" y="64473"/>
                  </a:cubicBezTo>
                  <a:cubicBezTo>
                    <a:pt x="1885" y="78046"/>
                    <a:pt x="0" y="92374"/>
                    <a:pt x="0" y="106827"/>
                  </a:cubicBezTo>
                  <a:lnTo>
                    <a:pt x="0" y="292455"/>
                  </a:lnTo>
                  <a:cubicBezTo>
                    <a:pt x="0" y="306908"/>
                    <a:pt x="1760" y="321110"/>
                    <a:pt x="7037" y="334809"/>
                  </a:cubicBezTo>
                  <a:cubicBezTo>
                    <a:pt x="14705" y="355295"/>
                    <a:pt x="31042" y="373142"/>
                    <a:pt x="54293" y="383698"/>
                  </a:cubicBezTo>
                  <a:cubicBezTo>
                    <a:pt x="77545" y="394381"/>
                    <a:pt x="107079" y="399282"/>
                    <a:pt x="145788" y="399282"/>
                  </a:cubicBezTo>
                  <a:cubicBezTo>
                    <a:pt x="197190" y="399282"/>
                    <a:pt x="233386" y="390610"/>
                    <a:pt x="258647" y="371004"/>
                  </a:cubicBezTo>
                  <a:cubicBezTo>
                    <a:pt x="271215" y="361202"/>
                    <a:pt x="280265" y="348634"/>
                    <a:pt x="285543" y="334935"/>
                  </a:cubicBezTo>
                  <a:cubicBezTo>
                    <a:pt x="290948" y="321362"/>
                    <a:pt x="292833" y="306908"/>
                    <a:pt x="292833" y="292455"/>
                  </a:cubicBezTo>
                  <a:lnTo>
                    <a:pt x="292833" y="106827"/>
                  </a:lnTo>
                  <a:cubicBezTo>
                    <a:pt x="292833" y="92500"/>
                    <a:pt x="290948" y="78172"/>
                    <a:pt x="285543" y="64599"/>
                  </a:cubicBezTo>
                  <a:close/>
                  <a:moveTo>
                    <a:pt x="242812" y="292329"/>
                  </a:moveTo>
                  <a:cubicBezTo>
                    <a:pt x="242812" y="302133"/>
                    <a:pt x="241303" y="310050"/>
                    <a:pt x="238665" y="316209"/>
                  </a:cubicBezTo>
                  <a:cubicBezTo>
                    <a:pt x="234518" y="325383"/>
                    <a:pt x="228610" y="332170"/>
                    <a:pt x="214408" y="338580"/>
                  </a:cubicBezTo>
                  <a:cubicBezTo>
                    <a:pt x="200332" y="344738"/>
                    <a:pt x="177836" y="349136"/>
                    <a:pt x="145662" y="349011"/>
                  </a:cubicBezTo>
                  <a:cubicBezTo>
                    <a:pt x="102680" y="349011"/>
                    <a:pt x="77920" y="341219"/>
                    <a:pt x="66107" y="332044"/>
                  </a:cubicBezTo>
                  <a:cubicBezTo>
                    <a:pt x="60075" y="327394"/>
                    <a:pt x="56556" y="322618"/>
                    <a:pt x="53917" y="316334"/>
                  </a:cubicBezTo>
                  <a:cubicBezTo>
                    <a:pt x="51402" y="310050"/>
                    <a:pt x="49894" y="302133"/>
                    <a:pt x="49894" y="292204"/>
                  </a:cubicBezTo>
                  <a:lnTo>
                    <a:pt x="49894" y="106576"/>
                  </a:lnTo>
                  <a:cubicBezTo>
                    <a:pt x="49894" y="96647"/>
                    <a:pt x="51277" y="88729"/>
                    <a:pt x="53917" y="82446"/>
                  </a:cubicBezTo>
                  <a:cubicBezTo>
                    <a:pt x="57938" y="73270"/>
                    <a:pt x="63593" y="66610"/>
                    <a:pt x="77419" y="60200"/>
                  </a:cubicBezTo>
                  <a:cubicBezTo>
                    <a:pt x="91243" y="54042"/>
                    <a:pt x="113489" y="49768"/>
                    <a:pt x="145662" y="49768"/>
                  </a:cubicBezTo>
                  <a:cubicBezTo>
                    <a:pt x="188645" y="49768"/>
                    <a:pt x="213780" y="57686"/>
                    <a:pt x="225971" y="66986"/>
                  </a:cubicBezTo>
                  <a:cubicBezTo>
                    <a:pt x="232255" y="71762"/>
                    <a:pt x="235900" y="76664"/>
                    <a:pt x="238539" y="82822"/>
                  </a:cubicBezTo>
                  <a:cubicBezTo>
                    <a:pt x="241178" y="88980"/>
                    <a:pt x="242686" y="96772"/>
                    <a:pt x="242686" y="106450"/>
                  </a:cubicBezTo>
                  <a:lnTo>
                    <a:pt x="242686" y="29207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EBF3FFC-73E0-E14A-2477-A142106B4F34}"/>
                </a:ext>
              </a:extLst>
            </p:cNvPr>
            <p:cNvSpPr/>
            <p:nvPr/>
          </p:nvSpPr>
          <p:spPr>
            <a:xfrm>
              <a:off x="14007825" y="7687215"/>
              <a:ext cx="263298" cy="383321"/>
            </a:xfrm>
            <a:custGeom>
              <a:avLst/>
              <a:gdLst>
                <a:gd name="connsiteX0" fmla="*/ 49267 w 263298"/>
                <a:gd name="connsiteY0" fmla="*/ 263298 h 383321"/>
                <a:gd name="connsiteX1" fmla="*/ 50272 w 263298"/>
                <a:gd name="connsiteY1" fmla="*/ 249976 h 383321"/>
                <a:gd name="connsiteX2" fmla="*/ 53038 w 263298"/>
                <a:gd name="connsiteY2" fmla="*/ 244320 h 383321"/>
                <a:gd name="connsiteX3" fmla="*/ 65982 w 263298"/>
                <a:gd name="connsiteY3" fmla="*/ 238162 h 383321"/>
                <a:gd name="connsiteX4" fmla="*/ 213279 w 263298"/>
                <a:gd name="connsiteY4" fmla="*/ 189524 h 383321"/>
                <a:gd name="connsiteX5" fmla="*/ 214158 w 263298"/>
                <a:gd name="connsiteY5" fmla="*/ 189147 h 383321"/>
                <a:gd name="connsiteX6" fmla="*/ 239545 w 263298"/>
                <a:gd name="connsiteY6" fmla="*/ 168913 h 383321"/>
                <a:gd name="connsiteX7" fmla="*/ 249349 w 263298"/>
                <a:gd name="connsiteY7" fmla="*/ 133849 h 383321"/>
                <a:gd name="connsiteX8" fmla="*/ 249349 w 263298"/>
                <a:gd name="connsiteY8" fmla="*/ 76664 h 383321"/>
                <a:gd name="connsiteX9" fmla="*/ 243190 w 263298"/>
                <a:gd name="connsiteY9" fmla="*/ 41851 h 383321"/>
                <a:gd name="connsiteX10" fmla="*/ 208754 w 263298"/>
                <a:gd name="connsiteY10" fmla="*/ 7918 h 383321"/>
                <a:gd name="connsiteX11" fmla="*/ 160241 w 263298"/>
                <a:gd name="connsiteY11" fmla="*/ 0 h 383321"/>
                <a:gd name="connsiteX12" fmla="*/ 11940 w 263298"/>
                <a:gd name="connsiteY12" fmla="*/ 0 h 383321"/>
                <a:gd name="connsiteX13" fmla="*/ 11940 w 263298"/>
                <a:gd name="connsiteY13" fmla="*/ 50020 h 383321"/>
                <a:gd name="connsiteX14" fmla="*/ 160241 w 263298"/>
                <a:gd name="connsiteY14" fmla="*/ 50020 h 383321"/>
                <a:gd name="connsiteX15" fmla="*/ 192416 w 263298"/>
                <a:gd name="connsiteY15" fmla="*/ 55927 h 383321"/>
                <a:gd name="connsiteX16" fmla="*/ 196940 w 263298"/>
                <a:gd name="connsiteY16" fmla="*/ 61583 h 383321"/>
                <a:gd name="connsiteX17" fmla="*/ 199329 w 263298"/>
                <a:gd name="connsiteY17" fmla="*/ 76539 h 383321"/>
                <a:gd name="connsiteX18" fmla="*/ 199329 w 263298"/>
                <a:gd name="connsiteY18" fmla="*/ 133723 h 383321"/>
                <a:gd name="connsiteX19" fmla="*/ 197820 w 263298"/>
                <a:gd name="connsiteY19" fmla="*/ 140761 h 383321"/>
                <a:gd name="connsiteX20" fmla="*/ 194803 w 263298"/>
                <a:gd name="connsiteY20" fmla="*/ 143023 h 383321"/>
                <a:gd name="connsiteX21" fmla="*/ 49393 w 263298"/>
                <a:gd name="connsiteY21" fmla="*/ 191033 h 383321"/>
                <a:gd name="connsiteX22" fmla="*/ 49393 w 263298"/>
                <a:gd name="connsiteY22" fmla="*/ 191033 h 383321"/>
                <a:gd name="connsiteX23" fmla="*/ 28404 w 263298"/>
                <a:gd name="connsiteY23" fmla="*/ 200710 h 383321"/>
                <a:gd name="connsiteX24" fmla="*/ 5782 w 263298"/>
                <a:gd name="connsiteY24" fmla="*/ 227479 h 383321"/>
                <a:gd name="connsiteX25" fmla="*/ 0 w 263298"/>
                <a:gd name="connsiteY25" fmla="*/ 263298 h 383321"/>
                <a:gd name="connsiteX26" fmla="*/ 0 w 263298"/>
                <a:gd name="connsiteY26" fmla="*/ 383322 h 383321"/>
                <a:gd name="connsiteX27" fmla="*/ 263299 w 263298"/>
                <a:gd name="connsiteY27" fmla="*/ 383322 h 383321"/>
                <a:gd name="connsiteX28" fmla="*/ 263299 w 263298"/>
                <a:gd name="connsiteY28" fmla="*/ 333301 h 383321"/>
                <a:gd name="connsiteX29" fmla="*/ 49393 w 263298"/>
                <a:gd name="connsiteY29" fmla="*/ 333301 h 383321"/>
                <a:gd name="connsiteX30" fmla="*/ 49393 w 263298"/>
                <a:gd name="connsiteY30" fmla="*/ 263298 h 3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98" h="383321">
                  <a:moveTo>
                    <a:pt x="49267" y="263298"/>
                  </a:moveTo>
                  <a:cubicBezTo>
                    <a:pt x="49267" y="257140"/>
                    <a:pt x="49770" y="252741"/>
                    <a:pt x="50272" y="249976"/>
                  </a:cubicBezTo>
                  <a:cubicBezTo>
                    <a:pt x="51404" y="245703"/>
                    <a:pt x="51780" y="245577"/>
                    <a:pt x="53038" y="244320"/>
                  </a:cubicBezTo>
                  <a:cubicBezTo>
                    <a:pt x="54294" y="243064"/>
                    <a:pt x="58190" y="240676"/>
                    <a:pt x="65982" y="238162"/>
                  </a:cubicBezTo>
                  <a:lnTo>
                    <a:pt x="213279" y="189524"/>
                  </a:lnTo>
                  <a:lnTo>
                    <a:pt x="214158" y="189147"/>
                  </a:lnTo>
                  <a:cubicBezTo>
                    <a:pt x="223332" y="185251"/>
                    <a:pt x="232884" y="178841"/>
                    <a:pt x="239545" y="168913"/>
                  </a:cubicBezTo>
                  <a:cubicBezTo>
                    <a:pt x="246332" y="159110"/>
                    <a:pt x="249474" y="146793"/>
                    <a:pt x="249349" y="133849"/>
                  </a:cubicBezTo>
                  <a:lnTo>
                    <a:pt x="249349" y="76664"/>
                  </a:lnTo>
                  <a:cubicBezTo>
                    <a:pt x="249349" y="64096"/>
                    <a:pt x="247589" y="52408"/>
                    <a:pt x="243190" y="41851"/>
                  </a:cubicBezTo>
                  <a:cubicBezTo>
                    <a:pt x="236781" y="25890"/>
                    <a:pt x="223584" y="13824"/>
                    <a:pt x="208754" y="7918"/>
                  </a:cubicBezTo>
                  <a:cubicBezTo>
                    <a:pt x="193924" y="1760"/>
                    <a:pt x="177836" y="126"/>
                    <a:pt x="160241" y="0"/>
                  </a:cubicBezTo>
                  <a:lnTo>
                    <a:pt x="11940" y="0"/>
                  </a:lnTo>
                  <a:lnTo>
                    <a:pt x="11940" y="50020"/>
                  </a:lnTo>
                  <a:lnTo>
                    <a:pt x="160241" y="50020"/>
                  </a:lnTo>
                  <a:cubicBezTo>
                    <a:pt x="177335" y="49895"/>
                    <a:pt x="188395" y="52911"/>
                    <a:pt x="192416" y="55927"/>
                  </a:cubicBezTo>
                  <a:cubicBezTo>
                    <a:pt x="194553" y="57435"/>
                    <a:pt x="195683" y="58692"/>
                    <a:pt x="196940" y="61583"/>
                  </a:cubicBezTo>
                  <a:cubicBezTo>
                    <a:pt x="198196" y="64348"/>
                    <a:pt x="199329" y="69124"/>
                    <a:pt x="199329" y="76539"/>
                  </a:cubicBezTo>
                  <a:lnTo>
                    <a:pt x="199329" y="133723"/>
                  </a:lnTo>
                  <a:cubicBezTo>
                    <a:pt x="199329" y="138121"/>
                    <a:pt x="198448" y="139755"/>
                    <a:pt x="197820" y="140761"/>
                  </a:cubicBezTo>
                  <a:lnTo>
                    <a:pt x="194803" y="143023"/>
                  </a:lnTo>
                  <a:lnTo>
                    <a:pt x="49393" y="191033"/>
                  </a:lnTo>
                  <a:lnTo>
                    <a:pt x="49393" y="191033"/>
                  </a:lnTo>
                  <a:cubicBezTo>
                    <a:pt x="41852" y="193671"/>
                    <a:pt x="34939" y="196562"/>
                    <a:pt x="28404" y="200710"/>
                  </a:cubicBezTo>
                  <a:cubicBezTo>
                    <a:pt x="18602" y="206742"/>
                    <a:pt x="10181" y="216294"/>
                    <a:pt x="5782" y="227479"/>
                  </a:cubicBezTo>
                  <a:cubicBezTo>
                    <a:pt x="1258" y="238539"/>
                    <a:pt x="0" y="250227"/>
                    <a:pt x="0" y="263298"/>
                  </a:cubicBezTo>
                  <a:lnTo>
                    <a:pt x="0" y="383322"/>
                  </a:lnTo>
                  <a:lnTo>
                    <a:pt x="263299" y="383322"/>
                  </a:lnTo>
                  <a:lnTo>
                    <a:pt x="263299" y="333301"/>
                  </a:lnTo>
                  <a:lnTo>
                    <a:pt x="49393" y="333301"/>
                  </a:lnTo>
                  <a:lnTo>
                    <a:pt x="49393" y="26329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97E58F9-7A10-089F-A586-62441D747DC9}"/>
                </a:ext>
              </a:extLst>
            </p:cNvPr>
            <p:cNvSpPr/>
            <p:nvPr/>
          </p:nvSpPr>
          <p:spPr>
            <a:xfrm>
              <a:off x="14358093" y="7687089"/>
              <a:ext cx="270210" cy="383447"/>
            </a:xfrm>
            <a:custGeom>
              <a:avLst/>
              <a:gdLst>
                <a:gd name="connsiteX0" fmla="*/ 242058 w 270210"/>
                <a:gd name="connsiteY0" fmla="*/ 0 h 383447"/>
                <a:gd name="connsiteX1" fmla="*/ 220190 w 270210"/>
                <a:gd name="connsiteY1" fmla="*/ 0 h 383447"/>
                <a:gd name="connsiteX2" fmla="*/ 220190 w 270210"/>
                <a:gd name="connsiteY2" fmla="*/ 222075 h 383447"/>
                <a:gd name="connsiteX3" fmla="*/ 91746 w 270210"/>
                <a:gd name="connsiteY3" fmla="*/ 222075 h 383447"/>
                <a:gd name="connsiteX4" fmla="*/ 58693 w 270210"/>
                <a:gd name="connsiteY4" fmla="*/ 213278 h 383447"/>
                <a:gd name="connsiteX5" fmla="*/ 52660 w 270210"/>
                <a:gd name="connsiteY5" fmla="*/ 203349 h 383447"/>
                <a:gd name="connsiteX6" fmla="*/ 50022 w 270210"/>
                <a:gd name="connsiteY6" fmla="*/ 184120 h 383447"/>
                <a:gd name="connsiteX7" fmla="*/ 50022 w 270210"/>
                <a:gd name="connsiteY7" fmla="*/ 0 h 383447"/>
                <a:gd name="connsiteX8" fmla="*/ 0 w 270210"/>
                <a:gd name="connsiteY8" fmla="*/ 0 h 383447"/>
                <a:gd name="connsiteX9" fmla="*/ 0 w 270210"/>
                <a:gd name="connsiteY9" fmla="*/ 184120 h 383447"/>
                <a:gd name="connsiteX10" fmla="*/ 5279 w 270210"/>
                <a:gd name="connsiteY10" fmla="*/ 219939 h 383447"/>
                <a:gd name="connsiteX11" fmla="*/ 37579 w 270210"/>
                <a:gd name="connsiteY11" fmla="*/ 259905 h 383447"/>
                <a:gd name="connsiteX12" fmla="*/ 91746 w 270210"/>
                <a:gd name="connsiteY12" fmla="*/ 272096 h 383447"/>
                <a:gd name="connsiteX13" fmla="*/ 220190 w 270210"/>
                <a:gd name="connsiteY13" fmla="*/ 272096 h 383447"/>
                <a:gd name="connsiteX14" fmla="*/ 220190 w 270210"/>
                <a:gd name="connsiteY14" fmla="*/ 383447 h 383447"/>
                <a:gd name="connsiteX15" fmla="*/ 270210 w 270210"/>
                <a:gd name="connsiteY15" fmla="*/ 383447 h 383447"/>
                <a:gd name="connsiteX16" fmla="*/ 270210 w 270210"/>
                <a:gd name="connsiteY16" fmla="*/ 0 h 383447"/>
                <a:gd name="connsiteX17" fmla="*/ 242058 w 270210"/>
                <a:gd name="connsiteY17" fmla="*/ 0 h 38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0210" h="383447">
                  <a:moveTo>
                    <a:pt x="242058" y="0"/>
                  </a:moveTo>
                  <a:lnTo>
                    <a:pt x="220190" y="0"/>
                  </a:lnTo>
                  <a:lnTo>
                    <a:pt x="220190" y="222075"/>
                  </a:lnTo>
                  <a:lnTo>
                    <a:pt x="91746" y="222075"/>
                  </a:lnTo>
                  <a:cubicBezTo>
                    <a:pt x="73020" y="222075"/>
                    <a:pt x="63469" y="217802"/>
                    <a:pt x="58693" y="213278"/>
                  </a:cubicBezTo>
                  <a:cubicBezTo>
                    <a:pt x="56180" y="210890"/>
                    <a:pt x="54294" y="207999"/>
                    <a:pt x="52660" y="203349"/>
                  </a:cubicBezTo>
                  <a:cubicBezTo>
                    <a:pt x="51026" y="198699"/>
                    <a:pt x="50022" y="192415"/>
                    <a:pt x="50022" y="184120"/>
                  </a:cubicBezTo>
                  <a:lnTo>
                    <a:pt x="50022" y="0"/>
                  </a:lnTo>
                  <a:lnTo>
                    <a:pt x="0" y="0"/>
                  </a:lnTo>
                  <a:lnTo>
                    <a:pt x="0" y="184120"/>
                  </a:lnTo>
                  <a:cubicBezTo>
                    <a:pt x="0" y="196939"/>
                    <a:pt x="1510" y="208879"/>
                    <a:pt x="5279" y="219939"/>
                  </a:cubicBezTo>
                  <a:cubicBezTo>
                    <a:pt x="10684" y="236654"/>
                    <a:pt x="21994" y="251233"/>
                    <a:pt x="37579" y="259905"/>
                  </a:cubicBezTo>
                  <a:cubicBezTo>
                    <a:pt x="53038" y="268702"/>
                    <a:pt x="71261" y="272096"/>
                    <a:pt x="91746" y="272096"/>
                  </a:cubicBezTo>
                  <a:lnTo>
                    <a:pt x="220190" y="272096"/>
                  </a:lnTo>
                  <a:lnTo>
                    <a:pt x="220190" y="383447"/>
                  </a:lnTo>
                  <a:lnTo>
                    <a:pt x="270210" y="383447"/>
                  </a:lnTo>
                  <a:lnTo>
                    <a:pt x="270210" y="0"/>
                  </a:lnTo>
                  <a:lnTo>
                    <a:pt x="242058" y="0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242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6730-5675-659A-60ED-A2BCD55E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Sample Post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4E98-9F45-2F58-B76B-636686A6B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1807861"/>
            <a:ext cx="13144500" cy="54391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/>
              <a:t>Use this text or write your own for your social media post:</a:t>
            </a:r>
          </a:p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 🔍 We Solved the Mystery! 🔍</a:t>
            </a:r>
            <a:endParaRPr lang="en-US" sz="2400"/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We're proud to announce we participated in Safe + Sound Week! Throughout the week, our team searched for and uncovered hazards at our workplace and implemented effective controls. [Include an example or share an activity you completed]</a:t>
            </a:r>
            <a:endParaRPr lang="en-US" sz="2400"/>
          </a:p>
          <a:p>
            <a:pPr marL="0" indent="0">
              <a:buNone/>
            </a:pPr>
            <a:r>
              <a:rPr lang="en-US" sz="2400">
                <a:latin typeface="Aptos"/>
                <a:cs typeface="Calibri"/>
              </a:rPr>
              <a:t>We're dedicated to continuously improving our safety and health programs throughout the year because workplace safety is a core value. #SafeAndSoundAtWork </a:t>
            </a:r>
            <a:endParaRPr lang="en-US" sz="24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8225BD5-1213-2A0C-3363-310D20AC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200" y="582947"/>
            <a:ext cx="14175104" cy="7495884"/>
          </a:xfrm>
          <a:custGeom>
            <a:avLst/>
            <a:gdLst>
              <a:gd name="connsiteX0" fmla="*/ 0 w 14175104"/>
              <a:gd name="connsiteY0" fmla="*/ 0 h 7495884"/>
              <a:gd name="connsiteX1" fmla="*/ 14175104 w 14175104"/>
              <a:gd name="connsiteY1" fmla="*/ 0 h 7495884"/>
              <a:gd name="connsiteX2" fmla="*/ 14175104 w 14175104"/>
              <a:gd name="connsiteY2" fmla="*/ 7495884 h 7495884"/>
              <a:gd name="connsiteX3" fmla="*/ -1 w 14175104"/>
              <a:gd name="connsiteY3" fmla="*/ 7495884 h 749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5104" h="7495884">
                <a:moveTo>
                  <a:pt x="0" y="0"/>
                </a:moveTo>
                <a:lnTo>
                  <a:pt x="14175104" y="0"/>
                </a:lnTo>
                <a:lnTo>
                  <a:pt x="14175104" y="7495884"/>
                </a:lnTo>
                <a:lnTo>
                  <a:pt x="-1" y="7495884"/>
                </a:lnTo>
                <a:close/>
              </a:path>
            </a:pathLst>
          </a:custGeom>
          <a:noFill/>
          <a:ln w="62825" cap="flat">
            <a:solidFill>
              <a:srgbClr val="008245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" name="Graphic 4" descr="Safe and Sound Week 2024 logo">
            <a:extLst>
              <a:ext uri="{FF2B5EF4-FFF2-40B4-BE49-F238E27FC236}">
                <a16:creationId xmlns:a16="http://schemas.microsoft.com/office/drawing/2014/main" id="{15C613B6-1DFD-8960-1108-717E6DCCC6FB}"/>
              </a:ext>
            </a:extLst>
          </p:cNvPr>
          <p:cNvGrpSpPr/>
          <p:nvPr/>
        </p:nvGrpSpPr>
        <p:grpSpPr>
          <a:xfrm>
            <a:off x="11654483" y="6677257"/>
            <a:ext cx="2973820" cy="1401700"/>
            <a:chOff x="11654483" y="6677257"/>
            <a:chExt cx="2973820" cy="14017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8934145-F232-4ED6-85EC-BE9F2930E190}"/>
                </a:ext>
              </a:extLst>
            </p:cNvPr>
            <p:cNvSpPr/>
            <p:nvPr/>
          </p:nvSpPr>
          <p:spPr>
            <a:xfrm>
              <a:off x="13538238" y="6677257"/>
              <a:ext cx="945158" cy="906020"/>
            </a:xfrm>
            <a:custGeom>
              <a:avLst/>
              <a:gdLst>
                <a:gd name="connsiteX0" fmla="*/ 274660 w 945158"/>
                <a:gd name="connsiteY0" fmla="*/ 905770 h 906020"/>
                <a:gd name="connsiteX1" fmla="*/ 265234 w 945158"/>
                <a:gd name="connsiteY1" fmla="*/ 900617 h 906020"/>
                <a:gd name="connsiteX2" fmla="*/ 268500 w 945158"/>
                <a:gd name="connsiteY2" fmla="*/ 885033 h 906020"/>
                <a:gd name="connsiteX3" fmla="*/ 370302 w 945158"/>
                <a:gd name="connsiteY3" fmla="*/ 818549 h 906020"/>
                <a:gd name="connsiteX4" fmla="*/ 359116 w 945158"/>
                <a:gd name="connsiteY4" fmla="*/ 742261 h 906020"/>
                <a:gd name="connsiteX5" fmla="*/ 363640 w 945158"/>
                <a:gd name="connsiteY5" fmla="*/ 731578 h 906020"/>
                <a:gd name="connsiteX6" fmla="*/ 435780 w 945158"/>
                <a:gd name="connsiteY6" fmla="*/ 678290 h 906020"/>
                <a:gd name="connsiteX7" fmla="*/ 451616 w 945158"/>
                <a:gd name="connsiteY7" fmla="*/ 680678 h 906020"/>
                <a:gd name="connsiteX8" fmla="*/ 449227 w 945158"/>
                <a:gd name="connsiteY8" fmla="*/ 696514 h 906020"/>
                <a:gd name="connsiteX9" fmla="*/ 382492 w 945158"/>
                <a:gd name="connsiteY9" fmla="*/ 745780 h 906020"/>
                <a:gd name="connsiteX10" fmla="*/ 393678 w 945158"/>
                <a:gd name="connsiteY10" fmla="*/ 822571 h 906020"/>
                <a:gd name="connsiteX11" fmla="*/ 388650 w 945158"/>
                <a:gd name="connsiteY11" fmla="*/ 833630 h 906020"/>
                <a:gd name="connsiteX12" fmla="*/ 280818 w 945158"/>
                <a:gd name="connsiteY12" fmla="*/ 904136 h 906020"/>
                <a:gd name="connsiteX13" fmla="*/ 274660 w 945158"/>
                <a:gd name="connsiteY13" fmla="*/ 906021 h 906020"/>
                <a:gd name="connsiteX14" fmla="*/ 210187 w 945158"/>
                <a:gd name="connsiteY14" fmla="*/ 905770 h 906020"/>
                <a:gd name="connsiteX15" fmla="*/ 204027 w 945158"/>
                <a:gd name="connsiteY15" fmla="*/ 903885 h 906020"/>
                <a:gd name="connsiteX16" fmla="*/ 96195 w 945158"/>
                <a:gd name="connsiteY16" fmla="*/ 833379 h 906020"/>
                <a:gd name="connsiteX17" fmla="*/ 91167 w 945158"/>
                <a:gd name="connsiteY17" fmla="*/ 822319 h 906020"/>
                <a:gd name="connsiteX18" fmla="*/ 102353 w 945158"/>
                <a:gd name="connsiteY18" fmla="*/ 745529 h 906020"/>
                <a:gd name="connsiteX19" fmla="*/ 35618 w 945158"/>
                <a:gd name="connsiteY19" fmla="*/ 696262 h 906020"/>
                <a:gd name="connsiteX20" fmla="*/ 33229 w 945158"/>
                <a:gd name="connsiteY20" fmla="*/ 680427 h 906020"/>
                <a:gd name="connsiteX21" fmla="*/ 49065 w 945158"/>
                <a:gd name="connsiteY21" fmla="*/ 678039 h 906020"/>
                <a:gd name="connsiteX22" fmla="*/ 121205 w 945158"/>
                <a:gd name="connsiteY22" fmla="*/ 731327 h 906020"/>
                <a:gd name="connsiteX23" fmla="*/ 125729 w 945158"/>
                <a:gd name="connsiteY23" fmla="*/ 742010 h 906020"/>
                <a:gd name="connsiteX24" fmla="*/ 114543 w 945158"/>
                <a:gd name="connsiteY24" fmla="*/ 818297 h 906020"/>
                <a:gd name="connsiteX25" fmla="*/ 216345 w 945158"/>
                <a:gd name="connsiteY25" fmla="*/ 884781 h 906020"/>
                <a:gd name="connsiteX26" fmla="*/ 219613 w 945158"/>
                <a:gd name="connsiteY26" fmla="*/ 900366 h 906020"/>
                <a:gd name="connsiteX27" fmla="*/ 210187 w 945158"/>
                <a:gd name="connsiteY27" fmla="*/ 905519 h 906020"/>
                <a:gd name="connsiteX28" fmla="*/ 591371 w 945158"/>
                <a:gd name="connsiteY28" fmla="*/ 900366 h 906020"/>
                <a:gd name="connsiteX29" fmla="*/ 580060 w 945158"/>
                <a:gd name="connsiteY29" fmla="*/ 889055 h 906020"/>
                <a:gd name="connsiteX30" fmla="*/ 374574 w 945158"/>
                <a:gd name="connsiteY30" fmla="*/ 625882 h 906020"/>
                <a:gd name="connsiteX31" fmla="*/ 364018 w 945158"/>
                <a:gd name="connsiteY31" fmla="*/ 622489 h 906020"/>
                <a:gd name="connsiteX32" fmla="*/ 311232 w 945158"/>
                <a:gd name="connsiteY32" fmla="*/ 539289 h 906020"/>
                <a:gd name="connsiteX33" fmla="*/ 324051 w 945158"/>
                <a:gd name="connsiteY33" fmla="*/ 529863 h 906020"/>
                <a:gd name="connsiteX34" fmla="*/ 333477 w 945158"/>
                <a:gd name="connsiteY34" fmla="*/ 542683 h 906020"/>
                <a:gd name="connsiteX35" fmla="*/ 333477 w 945158"/>
                <a:gd name="connsiteY35" fmla="*/ 542683 h 906020"/>
                <a:gd name="connsiteX36" fmla="*/ 371181 w 945158"/>
                <a:gd name="connsiteY36" fmla="*/ 600998 h 906020"/>
                <a:gd name="connsiteX37" fmla="*/ 381362 w 945158"/>
                <a:gd name="connsiteY37" fmla="*/ 604391 h 906020"/>
                <a:gd name="connsiteX38" fmla="*/ 450735 w 945158"/>
                <a:gd name="connsiteY38" fmla="*/ 631664 h 906020"/>
                <a:gd name="connsiteX39" fmla="*/ 573524 w 945158"/>
                <a:gd name="connsiteY39" fmla="*/ 572469 h 906020"/>
                <a:gd name="connsiteX40" fmla="*/ 583831 w 945158"/>
                <a:gd name="connsiteY40" fmla="*/ 569075 h 906020"/>
                <a:gd name="connsiteX41" fmla="*/ 622036 w 945158"/>
                <a:gd name="connsiteY41" fmla="*/ 510886 h 906020"/>
                <a:gd name="connsiteX42" fmla="*/ 631462 w 945158"/>
                <a:gd name="connsiteY42" fmla="*/ 498067 h 906020"/>
                <a:gd name="connsiteX43" fmla="*/ 644281 w 945158"/>
                <a:gd name="connsiteY43" fmla="*/ 507493 h 906020"/>
                <a:gd name="connsiteX44" fmla="*/ 590868 w 945158"/>
                <a:gd name="connsiteY44" fmla="*/ 590566 h 906020"/>
                <a:gd name="connsiteX45" fmla="*/ 580185 w 945158"/>
                <a:gd name="connsiteY45" fmla="*/ 593960 h 906020"/>
                <a:gd name="connsiteX46" fmla="*/ 472353 w 945158"/>
                <a:gd name="connsiteY46" fmla="*/ 643603 h 906020"/>
                <a:gd name="connsiteX47" fmla="*/ 602179 w 945158"/>
                <a:gd name="connsiteY47" fmla="*/ 889180 h 906020"/>
                <a:gd name="connsiteX48" fmla="*/ 590868 w 945158"/>
                <a:gd name="connsiteY48" fmla="*/ 900491 h 906020"/>
                <a:gd name="connsiteX49" fmla="*/ 264102 w 945158"/>
                <a:gd name="connsiteY49" fmla="*/ 858515 h 906020"/>
                <a:gd name="connsiteX50" fmla="*/ 259200 w 945158"/>
                <a:gd name="connsiteY50" fmla="*/ 857383 h 906020"/>
                <a:gd name="connsiteX51" fmla="*/ 254048 w 945158"/>
                <a:gd name="connsiteY51" fmla="*/ 842302 h 906020"/>
                <a:gd name="connsiteX52" fmla="*/ 349061 w 945158"/>
                <a:gd name="connsiteY52" fmla="*/ 647374 h 906020"/>
                <a:gd name="connsiteX53" fmla="*/ 364144 w 945158"/>
                <a:gd name="connsiteY53" fmla="*/ 642220 h 906020"/>
                <a:gd name="connsiteX54" fmla="*/ 369295 w 945158"/>
                <a:gd name="connsiteY54" fmla="*/ 657302 h 906020"/>
                <a:gd name="connsiteX55" fmla="*/ 274283 w 945158"/>
                <a:gd name="connsiteY55" fmla="*/ 852231 h 906020"/>
                <a:gd name="connsiteX56" fmla="*/ 264102 w 945158"/>
                <a:gd name="connsiteY56" fmla="*/ 858515 h 906020"/>
                <a:gd name="connsiteX57" fmla="*/ 220743 w 945158"/>
                <a:gd name="connsiteY57" fmla="*/ 858515 h 906020"/>
                <a:gd name="connsiteX58" fmla="*/ 210562 w 945158"/>
                <a:gd name="connsiteY58" fmla="*/ 852231 h 906020"/>
                <a:gd name="connsiteX59" fmla="*/ 115550 w 945158"/>
                <a:gd name="connsiteY59" fmla="*/ 657302 h 906020"/>
                <a:gd name="connsiteX60" fmla="*/ 120703 w 945158"/>
                <a:gd name="connsiteY60" fmla="*/ 642220 h 906020"/>
                <a:gd name="connsiteX61" fmla="*/ 135784 w 945158"/>
                <a:gd name="connsiteY61" fmla="*/ 647374 h 906020"/>
                <a:gd name="connsiteX62" fmla="*/ 230797 w 945158"/>
                <a:gd name="connsiteY62" fmla="*/ 842302 h 906020"/>
                <a:gd name="connsiteX63" fmla="*/ 225645 w 945158"/>
                <a:gd name="connsiteY63" fmla="*/ 857383 h 906020"/>
                <a:gd name="connsiteX64" fmla="*/ 220743 w 945158"/>
                <a:gd name="connsiteY64" fmla="*/ 858515 h 906020"/>
                <a:gd name="connsiteX65" fmla="*/ 741809 w 945158"/>
                <a:gd name="connsiteY65" fmla="*/ 769659 h 906020"/>
                <a:gd name="connsiteX66" fmla="*/ 733765 w 945158"/>
                <a:gd name="connsiteY66" fmla="*/ 766392 h 906020"/>
                <a:gd name="connsiteX67" fmla="*/ 733765 w 945158"/>
                <a:gd name="connsiteY67" fmla="*/ 750430 h 906020"/>
                <a:gd name="connsiteX68" fmla="*/ 864472 w 945158"/>
                <a:gd name="connsiteY68" fmla="*/ 619724 h 906020"/>
                <a:gd name="connsiteX69" fmla="*/ 880433 w 945158"/>
                <a:gd name="connsiteY69" fmla="*/ 619724 h 906020"/>
                <a:gd name="connsiteX70" fmla="*/ 880433 w 945158"/>
                <a:gd name="connsiteY70" fmla="*/ 635686 h 906020"/>
                <a:gd name="connsiteX71" fmla="*/ 749727 w 945158"/>
                <a:gd name="connsiteY71" fmla="*/ 766392 h 906020"/>
                <a:gd name="connsiteX72" fmla="*/ 741683 w 945158"/>
                <a:gd name="connsiteY72" fmla="*/ 769659 h 906020"/>
                <a:gd name="connsiteX73" fmla="*/ 11235 w 945158"/>
                <a:gd name="connsiteY73" fmla="*/ 666980 h 906020"/>
                <a:gd name="connsiteX74" fmla="*/ 1684 w 945158"/>
                <a:gd name="connsiteY74" fmla="*/ 661576 h 906020"/>
                <a:gd name="connsiteX75" fmla="*/ 5329 w 945158"/>
                <a:gd name="connsiteY75" fmla="*/ 645991 h 906020"/>
                <a:gd name="connsiteX76" fmla="*/ 101348 w 945158"/>
                <a:gd name="connsiteY76" fmla="*/ 604266 h 906020"/>
                <a:gd name="connsiteX77" fmla="*/ 111653 w 945158"/>
                <a:gd name="connsiteY77" fmla="*/ 600872 h 906020"/>
                <a:gd name="connsiteX78" fmla="*/ 149357 w 945158"/>
                <a:gd name="connsiteY78" fmla="*/ 542557 h 906020"/>
                <a:gd name="connsiteX79" fmla="*/ 158783 w 945158"/>
                <a:gd name="connsiteY79" fmla="*/ 529737 h 906020"/>
                <a:gd name="connsiteX80" fmla="*/ 171602 w 945158"/>
                <a:gd name="connsiteY80" fmla="*/ 539163 h 906020"/>
                <a:gd name="connsiteX81" fmla="*/ 118818 w 945158"/>
                <a:gd name="connsiteY81" fmla="*/ 622363 h 906020"/>
                <a:gd name="connsiteX82" fmla="*/ 108259 w 945158"/>
                <a:gd name="connsiteY82" fmla="*/ 625882 h 906020"/>
                <a:gd name="connsiteX83" fmla="*/ 17268 w 945158"/>
                <a:gd name="connsiteY83" fmla="*/ 665346 h 906020"/>
                <a:gd name="connsiteX84" fmla="*/ 11361 w 945158"/>
                <a:gd name="connsiteY84" fmla="*/ 666980 h 906020"/>
                <a:gd name="connsiteX85" fmla="*/ 447217 w 945158"/>
                <a:gd name="connsiteY85" fmla="*/ 555376 h 906020"/>
                <a:gd name="connsiteX86" fmla="*/ 377465 w 945158"/>
                <a:gd name="connsiteY86" fmla="*/ 555376 h 906020"/>
                <a:gd name="connsiteX87" fmla="*/ 366153 w 945158"/>
                <a:gd name="connsiteY87" fmla="*/ 544065 h 906020"/>
                <a:gd name="connsiteX88" fmla="*/ 377465 w 945158"/>
                <a:gd name="connsiteY88" fmla="*/ 532754 h 906020"/>
                <a:gd name="connsiteX89" fmla="*/ 435906 w 945158"/>
                <a:gd name="connsiteY89" fmla="*/ 532754 h 906020"/>
                <a:gd name="connsiteX90" fmla="*/ 435906 w 945158"/>
                <a:gd name="connsiteY90" fmla="*/ 227856 h 906020"/>
                <a:gd name="connsiteX91" fmla="*/ 243240 w 945158"/>
                <a:gd name="connsiteY91" fmla="*/ 53916 h 906020"/>
                <a:gd name="connsiteX92" fmla="*/ 50573 w 945158"/>
                <a:gd name="connsiteY92" fmla="*/ 227856 h 906020"/>
                <a:gd name="connsiteX93" fmla="*/ 50573 w 945158"/>
                <a:gd name="connsiteY93" fmla="*/ 532754 h 906020"/>
                <a:gd name="connsiteX94" fmla="*/ 104113 w 945158"/>
                <a:gd name="connsiteY94" fmla="*/ 532754 h 906020"/>
                <a:gd name="connsiteX95" fmla="*/ 115424 w 945158"/>
                <a:gd name="connsiteY95" fmla="*/ 544065 h 906020"/>
                <a:gd name="connsiteX96" fmla="*/ 104113 w 945158"/>
                <a:gd name="connsiteY96" fmla="*/ 555376 h 906020"/>
                <a:gd name="connsiteX97" fmla="*/ 39262 w 945158"/>
                <a:gd name="connsiteY97" fmla="*/ 555376 h 906020"/>
                <a:gd name="connsiteX98" fmla="*/ 27952 w 945158"/>
                <a:gd name="connsiteY98" fmla="*/ 544065 h 906020"/>
                <a:gd name="connsiteX99" fmla="*/ 27952 w 945158"/>
                <a:gd name="connsiteY99" fmla="*/ 227856 h 906020"/>
                <a:gd name="connsiteX100" fmla="*/ 243240 w 945158"/>
                <a:gd name="connsiteY100" fmla="*/ 31294 h 906020"/>
                <a:gd name="connsiteX101" fmla="*/ 458527 w 945158"/>
                <a:gd name="connsiteY101" fmla="*/ 227856 h 906020"/>
                <a:gd name="connsiteX102" fmla="*/ 458527 w 945158"/>
                <a:gd name="connsiteY102" fmla="*/ 544065 h 906020"/>
                <a:gd name="connsiteX103" fmla="*/ 447217 w 945158"/>
                <a:gd name="connsiteY103" fmla="*/ 555376 h 906020"/>
                <a:gd name="connsiteX104" fmla="*/ 716799 w 945158"/>
                <a:gd name="connsiteY104" fmla="*/ 488389 h 906020"/>
                <a:gd name="connsiteX105" fmla="*/ 542104 w 945158"/>
                <a:gd name="connsiteY105" fmla="*/ 272598 h 906020"/>
                <a:gd name="connsiteX106" fmla="*/ 553416 w 945158"/>
                <a:gd name="connsiteY106" fmla="*/ 261287 h 906020"/>
                <a:gd name="connsiteX107" fmla="*/ 564727 w 945158"/>
                <a:gd name="connsiteY107" fmla="*/ 272598 h 906020"/>
                <a:gd name="connsiteX108" fmla="*/ 716799 w 945158"/>
                <a:gd name="connsiteY108" fmla="*/ 465767 h 906020"/>
                <a:gd name="connsiteX109" fmla="*/ 868870 w 945158"/>
                <a:gd name="connsiteY109" fmla="*/ 272598 h 906020"/>
                <a:gd name="connsiteX110" fmla="*/ 880182 w 945158"/>
                <a:gd name="connsiteY110" fmla="*/ 261287 h 906020"/>
                <a:gd name="connsiteX111" fmla="*/ 891493 w 945158"/>
                <a:gd name="connsiteY111" fmla="*/ 272598 h 906020"/>
                <a:gd name="connsiteX112" fmla="*/ 716799 w 945158"/>
                <a:gd name="connsiteY112" fmla="*/ 488389 h 906020"/>
                <a:gd name="connsiteX113" fmla="*/ 933847 w 945158"/>
                <a:gd name="connsiteY113" fmla="*/ 242183 h 906020"/>
                <a:gd name="connsiteX114" fmla="*/ 499876 w 945158"/>
                <a:gd name="connsiteY114" fmla="*/ 242183 h 906020"/>
                <a:gd name="connsiteX115" fmla="*/ 488565 w 945158"/>
                <a:gd name="connsiteY115" fmla="*/ 230873 h 906020"/>
                <a:gd name="connsiteX116" fmla="*/ 499876 w 945158"/>
                <a:gd name="connsiteY116" fmla="*/ 219561 h 906020"/>
                <a:gd name="connsiteX117" fmla="*/ 933847 w 945158"/>
                <a:gd name="connsiteY117" fmla="*/ 219561 h 906020"/>
                <a:gd name="connsiteX118" fmla="*/ 945158 w 945158"/>
                <a:gd name="connsiteY118" fmla="*/ 230873 h 906020"/>
                <a:gd name="connsiteX119" fmla="*/ 933847 w 945158"/>
                <a:gd name="connsiteY119" fmla="*/ 242183 h 906020"/>
                <a:gd name="connsiteX120" fmla="*/ 144079 w 945158"/>
                <a:gd name="connsiteY120" fmla="*/ 227479 h 906020"/>
                <a:gd name="connsiteX121" fmla="*/ 109643 w 945158"/>
                <a:gd name="connsiteY121" fmla="*/ 224840 h 906020"/>
                <a:gd name="connsiteX122" fmla="*/ 100217 w 945158"/>
                <a:gd name="connsiteY122" fmla="*/ 212021 h 906020"/>
                <a:gd name="connsiteX123" fmla="*/ 113035 w 945158"/>
                <a:gd name="connsiteY123" fmla="*/ 202595 h 906020"/>
                <a:gd name="connsiteX124" fmla="*/ 281823 w 945158"/>
                <a:gd name="connsiteY124" fmla="*/ 133723 h 906020"/>
                <a:gd name="connsiteX125" fmla="*/ 297281 w 945158"/>
                <a:gd name="connsiteY125" fmla="*/ 129827 h 906020"/>
                <a:gd name="connsiteX126" fmla="*/ 301304 w 945158"/>
                <a:gd name="connsiteY126" fmla="*/ 145285 h 906020"/>
                <a:gd name="connsiteX127" fmla="*/ 144079 w 945158"/>
                <a:gd name="connsiteY127" fmla="*/ 227731 h 906020"/>
                <a:gd name="connsiteX128" fmla="*/ 373694 w 945158"/>
                <a:gd name="connsiteY128" fmla="*/ 226977 h 906020"/>
                <a:gd name="connsiteX129" fmla="*/ 304446 w 945158"/>
                <a:gd name="connsiteY129" fmla="*/ 178087 h 906020"/>
                <a:gd name="connsiteX130" fmla="*/ 310101 w 945158"/>
                <a:gd name="connsiteY130" fmla="*/ 163131 h 906020"/>
                <a:gd name="connsiteX131" fmla="*/ 325056 w 945158"/>
                <a:gd name="connsiteY131" fmla="*/ 168787 h 906020"/>
                <a:gd name="connsiteX132" fmla="*/ 381110 w 945158"/>
                <a:gd name="connsiteY132" fmla="*/ 203726 h 906020"/>
                <a:gd name="connsiteX133" fmla="*/ 394055 w 945158"/>
                <a:gd name="connsiteY133" fmla="*/ 213151 h 906020"/>
                <a:gd name="connsiteX134" fmla="*/ 384629 w 945158"/>
                <a:gd name="connsiteY134" fmla="*/ 226097 h 906020"/>
                <a:gd name="connsiteX135" fmla="*/ 373820 w 945158"/>
                <a:gd name="connsiteY135" fmla="*/ 226977 h 906020"/>
                <a:gd name="connsiteX136" fmla="*/ 904940 w 945158"/>
                <a:gd name="connsiteY136" fmla="*/ 207622 h 906020"/>
                <a:gd name="connsiteX137" fmla="*/ 893630 w 945158"/>
                <a:gd name="connsiteY137" fmla="*/ 196311 h 906020"/>
                <a:gd name="connsiteX138" fmla="*/ 717302 w 945158"/>
                <a:gd name="connsiteY138" fmla="*/ 22622 h 906020"/>
                <a:gd name="connsiteX139" fmla="*/ 540974 w 945158"/>
                <a:gd name="connsiteY139" fmla="*/ 196311 h 906020"/>
                <a:gd name="connsiteX140" fmla="*/ 529662 w 945158"/>
                <a:gd name="connsiteY140" fmla="*/ 207622 h 906020"/>
                <a:gd name="connsiteX141" fmla="*/ 518351 w 945158"/>
                <a:gd name="connsiteY141" fmla="*/ 196311 h 906020"/>
                <a:gd name="connsiteX142" fmla="*/ 717302 w 945158"/>
                <a:gd name="connsiteY142" fmla="*/ 0 h 906020"/>
                <a:gd name="connsiteX143" fmla="*/ 916251 w 945158"/>
                <a:gd name="connsiteY143" fmla="*/ 196311 h 906020"/>
                <a:gd name="connsiteX144" fmla="*/ 904940 w 945158"/>
                <a:gd name="connsiteY144" fmla="*/ 207622 h 90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945158" h="906020">
                  <a:moveTo>
                    <a:pt x="274660" y="905770"/>
                  </a:moveTo>
                  <a:cubicBezTo>
                    <a:pt x="271015" y="905770"/>
                    <a:pt x="267370" y="904010"/>
                    <a:pt x="265234" y="900617"/>
                  </a:cubicBezTo>
                  <a:cubicBezTo>
                    <a:pt x="261841" y="895339"/>
                    <a:pt x="263349" y="888426"/>
                    <a:pt x="268500" y="885033"/>
                  </a:cubicBezTo>
                  <a:lnTo>
                    <a:pt x="370302" y="818549"/>
                  </a:lnTo>
                  <a:lnTo>
                    <a:pt x="359116" y="742261"/>
                  </a:lnTo>
                  <a:cubicBezTo>
                    <a:pt x="358487" y="738114"/>
                    <a:pt x="360247" y="733966"/>
                    <a:pt x="363640" y="731578"/>
                  </a:cubicBezTo>
                  <a:lnTo>
                    <a:pt x="435780" y="678290"/>
                  </a:lnTo>
                  <a:cubicBezTo>
                    <a:pt x="440808" y="674520"/>
                    <a:pt x="447845" y="675652"/>
                    <a:pt x="451616" y="680678"/>
                  </a:cubicBezTo>
                  <a:cubicBezTo>
                    <a:pt x="455261" y="685706"/>
                    <a:pt x="454255" y="692744"/>
                    <a:pt x="449227" y="696514"/>
                  </a:cubicBezTo>
                  <a:lnTo>
                    <a:pt x="382492" y="745780"/>
                  </a:lnTo>
                  <a:lnTo>
                    <a:pt x="393678" y="822571"/>
                  </a:lnTo>
                  <a:cubicBezTo>
                    <a:pt x="394305" y="826969"/>
                    <a:pt x="392296" y="831242"/>
                    <a:pt x="388650" y="833630"/>
                  </a:cubicBezTo>
                  <a:lnTo>
                    <a:pt x="280818" y="904136"/>
                  </a:lnTo>
                  <a:cubicBezTo>
                    <a:pt x="278933" y="905393"/>
                    <a:pt x="276796" y="906021"/>
                    <a:pt x="274660" y="906021"/>
                  </a:cubicBezTo>
                  <a:close/>
                  <a:moveTo>
                    <a:pt x="210187" y="905770"/>
                  </a:moveTo>
                  <a:cubicBezTo>
                    <a:pt x="208049" y="905770"/>
                    <a:pt x="205912" y="905141"/>
                    <a:pt x="204027" y="903885"/>
                  </a:cubicBezTo>
                  <a:lnTo>
                    <a:pt x="96195" y="833379"/>
                  </a:lnTo>
                  <a:cubicBezTo>
                    <a:pt x="92550" y="830991"/>
                    <a:pt x="90540" y="826592"/>
                    <a:pt x="91167" y="822319"/>
                  </a:cubicBezTo>
                  <a:lnTo>
                    <a:pt x="102353" y="745529"/>
                  </a:lnTo>
                  <a:lnTo>
                    <a:pt x="35618" y="696262"/>
                  </a:lnTo>
                  <a:cubicBezTo>
                    <a:pt x="30591" y="692618"/>
                    <a:pt x="29586" y="685454"/>
                    <a:pt x="33229" y="680427"/>
                  </a:cubicBezTo>
                  <a:cubicBezTo>
                    <a:pt x="36874" y="675400"/>
                    <a:pt x="43912" y="674268"/>
                    <a:pt x="49065" y="678039"/>
                  </a:cubicBezTo>
                  <a:lnTo>
                    <a:pt x="121205" y="731327"/>
                  </a:lnTo>
                  <a:cubicBezTo>
                    <a:pt x="124598" y="733841"/>
                    <a:pt x="126232" y="737862"/>
                    <a:pt x="125729" y="742010"/>
                  </a:cubicBezTo>
                  <a:lnTo>
                    <a:pt x="114543" y="818297"/>
                  </a:lnTo>
                  <a:lnTo>
                    <a:pt x="216345" y="884781"/>
                  </a:lnTo>
                  <a:cubicBezTo>
                    <a:pt x="221622" y="888175"/>
                    <a:pt x="223005" y="895213"/>
                    <a:pt x="219613" y="900366"/>
                  </a:cubicBezTo>
                  <a:cubicBezTo>
                    <a:pt x="217475" y="903633"/>
                    <a:pt x="213830" y="905519"/>
                    <a:pt x="210187" y="905519"/>
                  </a:cubicBezTo>
                  <a:close/>
                  <a:moveTo>
                    <a:pt x="591371" y="900366"/>
                  </a:moveTo>
                  <a:cubicBezTo>
                    <a:pt x="585087" y="900366"/>
                    <a:pt x="580060" y="895339"/>
                    <a:pt x="580060" y="889055"/>
                  </a:cubicBezTo>
                  <a:cubicBezTo>
                    <a:pt x="580060" y="692115"/>
                    <a:pt x="436032" y="645614"/>
                    <a:pt x="374574" y="625882"/>
                  </a:cubicBezTo>
                  <a:cubicBezTo>
                    <a:pt x="370678" y="624626"/>
                    <a:pt x="367160" y="623494"/>
                    <a:pt x="364018" y="622489"/>
                  </a:cubicBezTo>
                  <a:cubicBezTo>
                    <a:pt x="314751" y="605774"/>
                    <a:pt x="307964" y="560781"/>
                    <a:pt x="311232" y="539289"/>
                  </a:cubicBezTo>
                  <a:cubicBezTo>
                    <a:pt x="312238" y="533131"/>
                    <a:pt x="317893" y="528858"/>
                    <a:pt x="324051" y="529863"/>
                  </a:cubicBezTo>
                  <a:cubicBezTo>
                    <a:pt x="330209" y="530869"/>
                    <a:pt x="334358" y="536525"/>
                    <a:pt x="333477" y="542683"/>
                  </a:cubicBezTo>
                  <a:lnTo>
                    <a:pt x="333477" y="542683"/>
                  </a:lnTo>
                  <a:cubicBezTo>
                    <a:pt x="333225" y="544442"/>
                    <a:pt x="327696" y="586419"/>
                    <a:pt x="371181" y="600998"/>
                  </a:cubicBezTo>
                  <a:cubicBezTo>
                    <a:pt x="374197" y="602003"/>
                    <a:pt x="377716" y="603134"/>
                    <a:pt x="381362" y="604391"/>
                  </a:cubicBezTo>
                  <a:cubicBezTo>
                    <a:pt x="398454" y="609921"/>
                    <a:pt x="423590" y="617964"/>
                    <a:pt x="450735" y="631664"/>
                  </a:cubicBezTo>
                  <a:cubicBezTo>
                    <a:pt x="495478" y="597227"/>
                    <a:pt x="544241" y="581769"/>
                    <a:pt x="573524" y="572469"/>
                  </a:cubicBezTo>
                  <a:cubicBezTo>
                    <a:pt x="577295" y="571212"/>
                    <a:pt x="580814" y="570207"/>
                    <a:pt x="583831" y="569075"/>
                  </a:cubicBezTo>
                  <a:cubicBezTo>
                    <a:pt x="627818" y="554371"/>
                    <a:pt x="622288" y="512645"/>
                    <a:pt x="622036" y="510886"/>
                  </a:cubicBezTo>
                  <a:cubicBezTo>
                    <a:pt x="621157" y="504727"/>
                    <a:pt x="625430" y="498947"/>
                    <a:pt x="631462" y="498067"/>
                  </a:cubicBezTo>
                  <a:cubicBezTo>
                    <a:pt x="637620" y="497061"/>
                    <a:pt x="643277" y="501335"/>
                    <a:pt x="644281" y="507493"/>
                  </a:cubicBezTo>
                  <a:cubicBezTo>
                    <a:pt x="647675" y="528983"/>
                    <a:pt x="640762" y="573977"/>
                    <a:pt x="590868" y="590566"/>
                  </a:cubicBezTo>
                  <a:cubicBezTo>
                    <a:pt x="587726" y="591572"/>
                    <a:pt x="584082" y="592703"/>
                    <a:pt x="580185" y="593960"/>
                  </a:cubicBezTo>
                  <a:cubicBezTo>
                    <a:pt x="554170" y="602255"/>
                    <a:pt x="511817" y="615702"/>
                    <a:pt x="472353" y="643603"/>
                  </a:cubicBezTo>
                  <a:cubicBezTo>
                    <a:pt x="535820" y="681558"/>
                    <a:pt x="602179" y="752064"/>
                    <a:pt x="602179" y="889180"/>
                  </a:cubicBezTo>
                  <a:cubicBezTo>
                    <a:pt x="602179" y="895464"/>
                    <a:pt x="597152" y="900491"/>
                    <a:pt x="590868" y="900491"/>
                  </a:cubicBezTo>
                  <a:close/>
                  <a:moveTo>
                    <a:pt x="264102" y="858515"/>
                  </a:moveTo>
                  <a:cubicBezTo>
                    <a:pt x="262468" y="858515"/>
                    <a:pt x="260708" y="858137"/>
                    <a:pt x="259200" y="857383"/>
                  </a:cubicBezTo>
                  <a:cubicBezTo>
                    <a:pt x="253545" y="854619"/>
                    <a:pt x="251282" y="847957"/>
                    <a:pt x="254048" y="842302"/>
                  </a:cubicBezTo>
                  <a:lnTo>
                    <a:pt x="349061" y="647374"/>
                  </a:lnTo>
                  <a:cubicBezTo>
                    <a:pt x="351826" y="641718"/>
                    <a:pt x="358487" y="639456"/>
                    <a:pt x="364144" y="642220"/>
                  </a:cubicBezTo>
                  <a:cubicBezTo>
                    <a:pt x="369799" y="644986"/>
                    <a:pt x="372061" y="651646"/>
                    <a:pt x="369295" y="657302"/>
                  </a:cubicBezTo>
                  <a:lnTo>
                    <a:pt x="274283" y="852231"/>
                  </a:lnTo>
                  <a:cubicBezTo>
                    <a:pt x="272271" y="856252"/>
                    <a:pt x="268376" y="858515"/>
                    <a:pt x="264102" y="858515"/>
                  </a:cubicBezTo>
                  <a:close/>
                  <a:moveTo>
                    <a:pt x="220743" y="858515"/>
                  </a:moveTo>
                  <a:cubicBezTo>
                    <a:pt x="216595" y="858515"/>
                    <a:pt x="212574" y="856127"/>
                    <a:pt x="210562" y="852231"/>
                  </a:cubicBezTo>
                  <a:lnTo>
                    <a:pt x="115550" y="657302"/>
                  </a:lnTo>
                  <a:cubicBezTo>
                    <a:pt x="112785" y="651646"/>
                    <a:pt x="115172" y="644986"/>
                    <a:pt x="120703" y="642220"/>
                  </a:cubicBezTo>
                  <a:cubicBezTo>
                    <a:pt x="126232" y="639456"/>
                    <a:pt x="133019" y="641844"/>
                    <a:pt x="135784" y="647374"/>
                  </a:cubicBezTo>
                  <a:lnTo>
                    <a:pt x="230797" y="842302"/>
                  </a:lnTo>
                  <a:cubicBezTo>
                    <a:pt x="233563" y="847957"/>
                    <a:pt x="231174" y="854619"/>
                    <a:pt x="225645" y="857383"/>
                  </a:cubicBezTo>
                  <a:cubicBezTo>
                    <a:pt x="224011" y="858137"/>
                    <a:pt x="222377" y="858515"/>
                    <a:pt x="220743" y="858515"/>
                  </a:cubicBezTo>
                  <a:close/>
                  <a:moveTo>
                    <a:pt x="741809" y="769659"/>
                  </a:moveTo>
                  <a:cubicBezTo>
                    <a:pt x="738918" y="769659"/>
                    <a:pt x="736028" y="768528"/>
                    <a:pt x="733765" y="766392"/>
                  </a:cubicBezTo>
                  <a:cubicBezTo>
                    <a:pt x="729367" y="761993"/>
                    <a:pt x="729367" y="754829"/>
                    <a:pt x="733765" y="750430"/>
                  </a:cubicBezTo>
                  <a:lnTo>
                    <a:pt x="864472" y="619724"/>
                  </a:lnTo>
                  <a:cubicBezTo>
                    <a:pt x="868870" y="615325"/>
                    <a:pt x="876035" y="615325"/>
                    <a:pt x="880433" y="619724"/>
                  </a:cubicBezTo>
                  <a:cubicBezTo>
                    <a:pt x="884832" y="624123"/>
                    <a:pt x="884832" y="631286"/>
                    <a:pt x="880433" y="635686"/>
                  </a:cubicBezTo>
                  <a:lnTo>
                    <a:pt x="749727" y="766392"/>
                  </a:lnTo>
                  <a:cubicBezTo>
                    <a:pt x="747465" y="768654"/>
                    <a:pt x="744573" y="769659"/>
                    <a:pt x="741683" y="769659"/>
                  </a:cubicBezTo>
                  <a:close/>
                  <a:moveTo>
                    <a:pt x="11235" y="666980"/>
                  </a:moveTo>
                  <a:cubicBezTo>
                    <a:pt x="7466" y="666980"/>
                    <a:pt x="3821" y="665094"/>
                    <a:pt x="1684" y="661576"/>
                  </a:cubicBezTo>
                  <a:cubicBezTo>
                    <a:pt x="-1584" y="656296"/>
                    <a:pt x="50" y="649384"/>
                    <a:pt x="5329" y="645991"/>
                  </a:cubicBezTo>
                  <a:cubicBezTo>
                    <a:pt x="41776" y="623494"/>
                    <a:pt x="77594" y="611932"/>
                    <a:pt x="101348" y="604266"/>
                  </a:cubicBezTo>
                  <a:cubicBezTo>
                    <a:pt x="105117" y="603009"/>
                    <a:pt x="108511" y="602003"/>
                    <a:pt x="111653" y="600872"/>
                  </a:cubicBezTo>
                  <a:cubicBezTo>
                    <a:pt x="155515" y="586042"/>
                    <a:pt x="149608" y="544317"/>
                    <a:pt x="149357" y="542557"/>
                  </a:cubicBezTo>
                  <a:cubicBezTo>
                    <a:pt x="148352" y="536399"/>
                    <a:pt x="152625" y="530617"/>
                    <a:pt x="158783" y="529737"/>
                  </a:cubicBezTo>
                  <a:cubicBezTo>
                    <a:pt x="164815" y="528733"/>
                    <a:pt x="170723" y="533005"/>
                    <a:pt x="171602" y="539163"/>
                  </a:cubicBezTo>
                  <a:cubicBezTo>
                    <a:pt x="174870" y="560655"/>
                    <a:pt x="168083" y="605648"/>
                    <a:pt x="118818" y="622363"/>
                  </a:cubicBezTo>
                  <a:cubicBezTo>
                    <a:pt x="115676" y="623369"/>
                    <a:pt x="112156" y="624626"/>
                    <a:pt x="108259" y="625882"/>
                  </a:cubicBezTo>
                  <a:cubicBezTo>
                    <a:pt x="85638" y="633172"/>
                    <a:pt x="51328" y="644232"/>
                    <a:pt x="17268" y="665346"/>
                  </a:cubicBezTo>
                  <a:cubicBezTo>
                    <a:pt x="15384" y="666476"/>
                    <a:pt x="13373" y="666980"/>
                    <a:pt x="11361" y="666980"/>
                  </a:cubicBezTo>
                  <a:close/>
                  <a:moveTo>
                    <a:pt x="447217" y="555376"/>
                  </a:moveTo>
                  <a:lnTo>
                    <a:pt x="377465" y="555376"/>
                  </a:lnTo>
                  <a:cubicBezTo>
                    <a:pt x="371181" y="555376"/>
                    <a:pt x="366153" y="550349"/>
                    <a:pt x="366153" y="544065"/>
                  </a:cubicBezTo>
                  <a:cubicBezTo>
                    <a:pt x="366153" y="537781"/>
                    <a:pt x="371181" y="532754"/>
                    <a:pt x="377465" y="532754"/>
                  </a:cubicBezTo>
                  <a:lnTo>
                    <a:pt x="435906" y="532754"/>
                  </a:lnTo>
                  <a:lnTo>
                    <a:pt x="435906" y="227856"/>
                  </a:lnTo>
                  <a:cubicBezTo>
                    <a:pt x="435906" y="131963"/>
                    <a:pt x="349439" y="53916"/>
                    <a:pt x="243240" y="53916"/>
                  </a:cubicBezTo>
                  <a:cubicBezTo>
                    <a:pt x="137040" y="53916"/>
                    <a:pt x="50573" y="131963"/>
                    <a:pt x="50573" y="227856"/>
                  </a:cubicBezTo>
                  <a:lnTo>
                    <a:pt x="50573" y="532754"/>
                  </a:lnTo>
                  <a:lnTo>
                    <a:pt x="104113" y="532754"/>
                  </a:lnTo>
                  <a:cubicBezTo>
                    <a:pt x="110397" y="532754"/>
                    <a:pt x="115424" y="537781"/>
                    <a:pt x="115424" y="544065"/>
                  </a:cubicBezTo>
                  <a:cubicBezTo>
                    <a:pt x="115424" y="550349"/>
                    <a:pt x="110397" y="555376"/>
                    <a:pt x="104113" y="555376"/>
                  </a:cubicBezTo>
                  <a:lnTo>
                    <a:pt x="39262" y="555376"/>
                  </a:lnTo>
                  <a:cubicBezTo>
                    <a:pt x="32978" y="555376"/>
                    <a:pt x="27952" y="550349"/>
                    <a:pt x="27952" y="544065"/>
                  </a:cubicBezTo>
                  <a:lnTo>
                    <a:pt x="27952" y="227856"/>
                  </a:lnTo>
                  <a:cubicBezTo>
                    <a:pt x="27952" y="119521"/>
                    <a:pt x="124473" y="31294"/>
                    <a:pt x="243240" y="31294"/>
                  </a:cubicBezTo>
                  <a:cubicBezTo>
                    <a:pt x="362007" y="31294"/>
                    <a:pt x="458527" y="119395"/>
                    <a:pt x="458527" y="227856"/>
                  </a:cubicBezTo>
                  <a:lnTo>
                    <a:pt x="458527" y="544065"/>
                  </a:lnTo>
                  <a:cubicBezTo>
                    <a:pt x="458527" y="550349"/>
                    <a:pt x="453501" y="555376"/>
                    <a:pt x="447217" y="555376"/>
                  </a:cubicBezTo>
                  <a:close/>
                  <a:moveTo>
                    <a:pt x="716799" y="488389"/>
                  </a:moveTo>
                  <a:cubicBezTo>
                    <a:pt x="620528" y="488389"/>
                    <a:pt x="542104" y="391616"/>
                    <a:pt x="542104" y="272598"/>
                  </a:cubicBezTo>
                  <a:cubicBezTo>
                    <a:pt x="542104" y="266314"/>
                    <a:pt x="547132" y="261287"/>
                    <a:pt x="553416" y="261287"/>
                  </a:cubicBezTo>
                  <a:cubicBezTo>
                    <a:pt x="559700" y="261287"/>
                    <a:pt x="564727" y="266314"/>
                    <a:pt x="564727" y="272598"/>
                  </a:cubicBezTo>
                  <a:cubicBezTo>
                    <a:pt x="564727" y="379174"/>
                    <a:pt x="632970" y="465767"/>
                    <a:pt x="716799" y="465767"/>
                  </a:cubicBezTo>
                  <a:cubicBezTo>
                    <a:pt x="800627" y="465767"/>
                    <a:pt x="868870" y="379048"/>
                    <a:pt x="868870" y="272598"/>
                  </a:cubicBezTo>
                  <a:cubicBezTo>
                    <a:pt x="868870" y="266314"/>
                    <a:pt x="873898" y="261287"/>
                    <a:pt x="880182" y="261287"/>
                  </a:cubicBezTo>
                  <a:cubicBezTo>
                    <a:pt x="886466" y="261287"/>
                    <a:pt x="891493" y="266314"/>
                    <a:pt x="891493" y="272598"/>
                  </a:cubicBezTo>
                  <a:cubicBezTo>
                    <a:pt x="891493" y="391616"/>
                    <a:pt x="813069" y="488389"/>
                    <a:pt x="716799" y="488389"/>
                  </a:cubicBezTo>
                  <a:close/>
                  <a:moveTo>
                    <a:pt x="933847" y="242183"/>
                  </a:moveTo>
                  <a:lnTo>
                    <a:pt x="499876" y="242183"/>
                  </a:lnTo>
                  <a:cubicBezTo>
                    <a:pt x="493592" y="242183"/>
                    <a:pt x="488565" y="237157"/>
                    <a:pt x="488565" y="230873"/>
                  </a:cubicBezTo>
                  <a:cubicBezTo>
                    <a:pt x="488565" y="224589"/>
                    <a:pt x="493592" y="219561"/>
                    <a:pt x="499876" y="219561"/>
                  </a:cubicBezTo>
                  <a:lnTo>
                    <a:pt x="933847" y="219561"/>
                  </a:lnTo>
                  <a:cubicBezTo>
                    <a:pt x="940131" y="219561"/>
                    <a:pt x="945158" y="224589"/>
                    <a:pt x="945158" y="230873"/>
                  </a:cubicBezTo>
                  <a:cubicBezTo>
                    <a:pt x="945158" y="237157"/>
                    <a:pt x="940131" y="242183"/>
                    <a:pt x="933847" y="242183"/>
                  </a:cubicBezTo>
                  <a:close/>
                  <a:moveTo>
                    <a:pt x="144079" y="227479"/>
                  </a:moveTo>
                  <a:cubicBezTo>
                    <a:pt x="133145" y="227479"/>
                    <a:pt x="121708" y="226599"/>
                    <a:pt x="109643" y="224840"/>
                  </a:cubicBezTo>
                  <a:cubicBezTo>
                    <a:pt x="103484" y="223960"/>
                    <a:pt x="99211" y="218179"/>
                    <a:pt x="100217" y="212021"/>
                  </a:cubicBezTo>
                  <a:cubicBezTo>
                    <a:pt x="101096" y="205863"/>
                    <a:pt x="106751" y="201589"/>
                    <a:pt x="113035" y="202595"/>
                  </a:cubicBezTo>
                  <a:cubicBezTo>
                    <a:pt x="228661" y="220315"/>
                    <a:pt x="279686" y="137241"/>
                    <a:pt x="281823" y="133723"/>
                  </a:cubicBezTo>
                  <a:cubicBezTo>
                    <a:pt x="284965" y="128318"/>
                    <a:pt x="292002" y="126685"/>
                    <a:pt x="297281" y="129827"/>
                  </a:cubicBezTo>
                  <a:cubicBezTo>
                    <a:pt x="302686" y="132969"/>
                    <a:pt x="304446" y="139881"/>
                    <a:pt x="301304" y="145285"/>
                  </a:cubicBezTo>
                  <a:cubicBezTo>
                    <a:pt x="300801" y="146165"/>
                    <a:pt x="251282" y="227731"/>
                    <a:pt x="144079" y="227731"/>
                  </a:cubicBezTo>
                  <a:close/>
                  <a:moveTo>
                    <a:pt x="373694" y="226977"/>
                  </a:moveTo>
                  <a:cubicBezTo>
                    <a:pt x="336619" y="226977"/>
                    <a:pt x="312488" y="196059"/>
                    <a:pt x="304446" y="178087"/>
                  </a:cubicBezTo>
                  <a:cubicBezTo>
                    <a:pt x="301931" y="172432"/>
                    <a:pt x="304446" y="165771"/>
                    <a:pt x="310101" y="163131"/>
                  </a:cubicBezTo>
                  <a:cubicBezTo>
                    <a:pt x="315756" y="160618"/>
                    <a:pt x="322417" y="163131"/>
                    <a:pt x="325056" y="168787"/>
                  </a:cubicBezTo>
                  <a:cubicBezTo>
                    <a:pt x="325937" y="170673"/>
                    <a:pt x="344285" y="209507"/>
                    <a:pt x="381110" y="203726"/>
                  </a:cubicBezTo>
                  <a:cubicBezTo>
                    <a:pt x="387268" y="202721"/>
                    <a:pt x="393049" y="206993"/>
                    <a:pt x="394055" y="213151"/>
                  </a:cubicBezTo>
                  <a:cubicBezTo>
                    <a:pt x="395060" y="219310"/>
                    <a:pt x="390788" y="225091"/>
                    <a:pt x="384629" y="226097"/>
                  </a:cubicBezTo>
                  <a:cubicBezTo>
                    <a:pt x="380858" y="226725"/>
                    <a:pt x="377213" y="226977"/>
                    <a:pt x="373820" y="226977"/>
                  </a:cubicBezTo>
                  <a:close/>
                  <a:moveTo>
                    <a:pt x="904940" y="207622"/>
                  </a:moveTo>
                  <a:cubicBezTo>
                    <a:pt x="898656" y="207622"/>
                    <a:pt x="893630" y="202595"/>
                    <a:pt x="893630" y="196311"/>
                  </a:cubicBezTo>
                  <a:cubicBezTo>
                    <a:pt x="893630" y="100543"/>
                    <a:pt x="814577" y="22622"/>
                    <a:pt x="717302" y="22622"/>
                  </a:cubicBezTo>
                  <a:cubicBezTo>
                    <a:pt x="620026" y="22622"/>
                    <a:pt x="540974" y="100543"/>
                    <a:pt x="540974" y="196311"/>
                  </a:cubicBezTo>
                  <a:cubicBezTo>
                    <a:pt x="540974" y="202595"/>
                    <a:pt x="535946" y="207622"/>
                    <a:pt x="529662" y="207622"/>
                  </a:cubicBezTo>
                  <a:cubicBezTo>
                    <a:pt x="523378" y="207622"/>
                    <a:pt x="518351" y="202595"/>
                    <a:pt x="518351" y="196311"/>
                  </a:cubicBezTo>
                  <a:cubicBezTo>
                    <a:pt x="518351" y="88101"/>
                    <a:pt x="607584" y="0"/>
                    <a:pt x="717302" y="0"/>
                  </a:cubicBezTo>
                  <a:cubicBezTo>
                    <a:pt x="827020" y="0"/>
                    <a:pt x="916251" y="88101"/>
                    <a:pt x="916251" y="196311"/>
                  </a:cubicBezTo>
                  <a:cubicBezTo>
                    <a:pt x="916251" y="202595"/>
                    <a:pt x="911224" y="207622"/>
                    <a:pt x="904940" y="207622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3441768-BD6F-01F1-4B92-F4956A17FC9F}"/>
                </a:ext>
              </a:extLst>
            </p:cNvPr>
            <p:cNvSpPr/>
            <p:nvPr/>
          </p:nvSpPr>
          <p:spPr>
            <a:xfrm>
              <a:off x="12004123" y="6679771"/>
              <a:ext cx="332546" cy="384955"/>
            </a:xfrm>
            <a:custGeom>
              <a:avLst/>
              <a:gdLst>
                <a:gd name="connsiteX0" fmla="*/ 122411 w 332546"/>
                <a:gd name="connsiteY0" fmla="*/ 193546 h 384955"/>
                <a:gd name="connsiteX1" fmla="*/ 206365 w 332546"/>
                <a:gd name="connsiteY1" fmla="*/ 193546 h 384955"/>
                <a:gd name="connsiteX2" fmla="*/ 181229 w 332546"/>
                <a:gd name="connsiteY2" fmla="*/ 112231 h 384955"/>
                <a:gd name="connsiteX3" fmla="*/ 171049 w 332546"/>
                <a:gd name="connsiteY3" fmla="*/ 103182 h 384955"/>
                <a:gd name="connsiteX4" fmla="*/ 157727 w 332546"/>
                <a:gd name="connsiteY4" fmla="*/ 103182 h 384955"/>
                <a:gd name="connsiteX5" fmla="*/ 147547 w 332546"/>
                <a:gd name="connsiteY5" fmla="*/ 112231 h 384955"/>
                <a:gd name="connsiteX6" fmla="*/ 122411 w 332546"/>
                <a:gd name="connsiteY6" fmla="*/ 193546 h 384955"/>
                <a:gd name="connsiteX7" fmla="*/ 97778 w 332546"/>
                <a:gd name="connsiteY7" fmla="*/ 384955 h 384955"/>
                <a:gd name="connsiteX8" fmla="*/ 19229 w 332546"/>
                <a:gd name="connsiteY8" fmla="*/ 384955 h 384955"/>
                <a:gd name="connsiteX9" fmla="*/ 0 w 332546"/>
                <a:gd name="connsiteY9" fmla="*/ 365726 h 384955"/>
                <a:gd name="connsiteX10" fmla="*/ 0 w 332546"/>
                <a:gd name="connsiteY10" fmla="*/ 224589 h 384955"/>
                <a:gd name="connsiteX11" fmla="*/ 20862 w 332546"/>
                <a:gd name="connsiteY11" fmla="*/ 139001 h 384955"/>
                <a:gd name="connsiteX12" fmla="*/ 67364 w 332546"/>
                <a:gd name="connsiteY12" fmla="*/ 17595 h 384955"/>
                <a:gd name="connsiteX13" fmla="*/ 94636 w 332546"/>
                <a:gd name="connsiteY13" fmla="*/ 0 h 384955"/>
                <a:gd name="connsiteX14" fmla="*/ 238413 w 332546"/>
                <a:gd name="connsiteY14" fmla="*/ 0 h 384955"/>
                <a:gd name="connsiteX15" fmla="*/ 265183 w 332546"/>
                <a:gd name="connsiteY15" fmla="*/ 17595 h 384955"/>
                <a:gd name="connsiteX16" fmla="*/ 311684 w 332546"/>
                <a:gd name="connsiteY16" fmla="*/ 139001 h 384955"/>
                <a:gd name="connsiteX17" fmla="*/ 332547 w 332546"/>
                <a:gd name="connsiteY17" fmla="*/ 224589 h 384955"/>
                <a:gd name="connsiteX18" fmla="*/ 332547 w 332546"/>
                <a:gd name="connsiteY18" fmla="*/ 365726 h 384955"/>
                <a:gd name="connsiteX19" fmla="*/ 313318 w 332546"/>
                <a:gd name="connsiteY19" fmla="*/ 384955 h 384955"/>
                <a:gd name="connsiteX20" fmla="*/ 232632 w 332546"/>
                <a:gd name="connsiteY20" fmla="*/ 384955 h 384955"/>
                <a:gd name="connsiteX21" fmla="*/ 211769 w 332546"/>
                <a:gd name="connsiteY21" fmla="*/ 365726 h 384955"/>
                <a:gd name="connsiteX22" fmla="*/ 211769 w 332546"/>
                <a:gd name="connsiteY22" fmla="*/ 290821 h 384955"/>
                <a:gd name="connsiteX23" fmla="*/ 117133 w 332546"/>
                <a:gd name="connsiteY23" fmla="*/ 290821 h 384955"/>
                <a:gd name="connsiteX24" fmla="*/ 117133 w 332546"/>
                <a:gd name="connsiteY24" fmla="*/ 365726 h 384955"/>
                <a:gd name="connsiteX25" fmla="*/ 97904 w 332546"/>
                <a:gd name="connsiteY25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2546" h="384955">
                  <a:moveTo>
                    <a:pt x="122411" y="193546"/>
                  </a:moveTo>
                  <a:lnTo>
                    <a:pt x="206365" y="193546"/>
                  </a:lnTo>
                  <a:lnTo>
                    <a:pt x="181229" y="112231"/>
                  </a:lnTo>
                  <a:cubicBezTo>
                    <a:pt x="178590" y="105822"/>
                    <a:pt x="175323" y="103182"/>
                    <a:pt x="171049" y="103182"/>
                  </a:cubicBezTo>
                  <a:lnTo>
                    <a:pt x="157727" y="103182"/>
                  </a:lnTo>
                  <a:cubicBezTo>
                    <a:pt x="153454" y="103182"/>
                    <a:pt x="150187" y="105822"/>
                    <a:pt x="147547" y="112231"/>
                  </a:cubicBezTo>
                  <a:lnTo>
                    <a:pt x="122411" y="193546"/>
                  </a:lnTo>
                  <a:close/>
                  <a:moveTo>
                    <a:pt x="97778" y="384955"/>
                  </a:moveTo>
                  <a:lnTo>
                    <a:pt x="19229" y="384955"/>
                  </a:lnTo>
                  <a:cubicBezTo>
                    <a:pt x="5907" y="384955"/>
                    <a:pt x="0" y="379048"/>
                    <a:pt x="0" y="365726"/>
                  </a:cubicBezTo>
                  <a:lnTo>
                    <a:pt x="0" y="224589"/>
                  </a:lnTo>
                  <a:cubicBezTo>
                    <a:pt x="0" y="203223"/>
                    <a:pt x="6410" y="176453"/>
                    <a:pt x="20862" y="139001"/>
                  </a:cubicBezTo>
                  <a:lnTo>
                    <a:pt x="67364" y="17595"/>
                  </a:lnTo>
                  <a:cubicBezTo>
                    <a:pt x="71637" y="5278"/>
                    <a:pt x="80183" y="0"/>
                    <a:pt x="94636" y="0"/>
                  </a:cubicBezTo>
                  <a:lnTo>
                    <a:pt x="238413" y="0"/>
                  </a:lnTo>
                  <a:cubicBezTo>
                    <a:pt x="252363" y="0"/>
                    <a:pt x="260910" y="5404"/>
                    <a:pt x="265183" y="17595"/>
                  </a:cubicBezTo>
                  <a:lnTo>
                    <a:pt x="311684" y="139001"/>
                  </a:lnTo>
                  <a:cubicBezTo>
                    <a:pt x="326138" y="176453"/>
                    <a:pt x="332547" y="203097"/>
                    <a:pt x="332547" y="224589"/>
                  </a:cubicBezTo>
                  <a:lnTo>
                    <a:pt x="332547" y="365726"/>
                  </a:lnTo>
                  <a:cubicBezTo>
                    <a:pt x="332547" y="379048"/>
                    <a:pt x="326640" y="384955"/>
                    <a:pt x="313318" y="384955"/>
                  </a:cubicBezTo>
                  <a:lnTo>
                    <a:pt x="232632" y="384955"/>
                  </a:lnTo>
                  <a:cubicBezTo>
                    <a:pt x="218179" y="384955"/>
                    <a:pt x="211769" y="379048"/>
                    <a:pt x="211769" y="365726"/>
                  </a:cubicBezTo>
                  <a:lnTo>
                    <a:pt x="211769" y="290821"/>
                  </a:lnTo>
                  <a:lnTo>
                    <a:pt x="117133" y="290821"/>
                  </a:lnTo>
                  <a:lnTo>
                    <a:pt x="117133" y="365726"/>
                  </a:lnTo>
                  <a:cubicBezTo>
                    <a:pt x="117133" y="379048"/>
                    <a:pt x="111226" y="384955"/>
                    <a:pt x="97904" y="384955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CA25D36-DDD8-33A0-1AD9-E4CB1E81FAE1}"/>
                </a:ext>
              </a:extLst>
            </p:cNvPr>
            <p:cNvSpPr/>
            <p:nvPr/>
          </p:nvSpPr>
          <p:spPr>
            <a:xfrm>
              <a:off x="12394483" y="6679896"/>
              <a:ext cx="276870" cy="384830"/>
            </a:xfrm>
            <a:custGeom>
              <a:avLst/>
              <a:gdLst>
                <a:gd name="connsiteX0" fmla="*/ 19229 w 276870"/>
                <a:gd name="connsiteY0" fmla="*/ 384830 h 384830"/>
                <a:gd name="connsiteX1" fmla="*/ 0 w 276870"/>
                <a:gd name="connsiteY1" fmla="*/ 365601 h 384830"/>
                <a:gd name="connsiteX2" fmla="*/ 0 w 276870"/>
                <a:gd name="connsiteY2" fmla="*/ 19229 h 384830"/>
                <a:gd name="connsiteX3" fmla="*/ 19229 w 276870"/>
                <a:gd name="connsiteY3" fmla="*/ 0 h 384830"/>
                <a:gd name="connsiteX4" fmla="*/ 257642 w 276870"/>
                <a:gd name="connsiteY4" fmla="*/ 0 h 384830"/>
                <a:gd name="connsiteX5" fmla="*/ 276871 w 276870"/>
                <a:gd name="connsiteY5" fmla="*/ 19229 h 384830"/>
                <a:gd name="connsiteX6" fmla="*/ 276871 w 276870"/>
                <a:gd name="connsiteY6" fmla="*/ 82823 h 384830"/>
                <a:gd name="connsiteX7" fmla="*/ 257642 w 276870"/>
                <a:gd name="connsiteY7" fmla="*/ 102052 h 384830"/>
                <a:gd name="connsiteX8" fmla="*/ 121280 w 276870"/>
                <a:gd name="connsiteY8" fmla="*/ 102052 h 384830"/>
                <a:gd name="connsiteX9" fmla="*/ 121280 w 276870"/>
                <a:gd name="connsiteY9" fmla="*/ 157602 h 384830"/>
                <a:gd name="connsiteX10" fmla="*/ 214283 w 276870"/>
                <a:gd name="connsiteY10" fmla="*/ 157602 h 384830"/>
                <a:gd name="connsiteX11" fmla="*/ 233512 w 276870"/>
                <a:gd name="connsiteY11" fmla="*/ 176831 h 384830"/>
                <a:gd name="connsiteX12" fmla="*/ 233512 w 276870"/>
                <a:gd name="connsiteY12" fmla="*/ 240928 h 384830"/>
                <a:gd name="connsiteX13" fmla="*/ 214283 w 276870"/>
                <a:gd name="connsiteY13" fmla="*/ 260156 h 384830"/>
                <a:gd name="connsiteX14" fmla="*/ 121280 w 276870"/>
                <a:gd name="connsiteY14" fmla="*/ 260156 h 384830"/>
                <a:gd name="connsiteX15" fmla="*/ 121280 w 276870"/>
                <a:gd name="connsiteY15" fmla="*/ 365475 h 384830"/>
                <a:gd name="connsiteX16" fmla="*/ 102051 w 276870"/>
                <a:gd name="connsiteY16" fmla="*/ 384705 h 384830"/>
                <a:gd name="connsiteX17" fmla="*/ 19229 w 276870"/>
                <a:gd name="connsiteY17" fmla="*/ 384705 h 38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6870" h="384830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257642" y="0"/>
                  </a:lnTo>
                  <a:cubicBezTo>
                    <a:pt x="270964" y="0"/>
                    <a:pt x="276871" y="5907"/>
                    <a:pt x="276871" y="19229"/>
                  </a:cubicBezTo>
                  <a:lnTo>
                    <a:pt x="276871" y="82823"/>
                  </a:lnTo>
                  <a:cubicBezTo>
                    <a:pt x="276871" y="96145"/>
                    <a:pt x="270964" y="102052"/>
                    <a:pt x="257642" y="102052"/>
                  </a:cubicBezTo>
                  <a:lnTo>
                    <a:pt x="121280" y="102052"/>
                  </a:lnTo>
                  <a:lnTo>
                    <a:pt x="121280" y="157602"/>
                  </a:lnTo>
                  <a:lnTo>
                    <a:pt x="214283" y="157602"/>
                  </a:lnTo>
                  <a:cubicBezTo>
                    <a:pt x="227605" y="157602"/>
                    <a:pt x="233512" y="163509"/>
                    <a:pt x="233512" y="176831"/>
                  </a:cubicBezTo>
                  <a:lnTo>
                    <a:pt x="233512" y="240928"/>
                  </a:lnTo>
                  <a:cubicBezTo>
                    <a:pt x="233512" y="254250"/>
                    <a:pt x="227605" y="260156"/>
                    <a:pt x="214283" y="260156"/>
                  </a:cubicBezTo>
                  <a:lnTo>
                    <a:pt x="121280" y="260156"/>
                  </a:lnTo>
                  <a:lnTo>
                    <a:pt x="121280" y="365475"/>
                  </a:lnTo>
                  <a:cubicBezTo>
                    <a:pt x="121280" y="378797"/>
                    <a:pt x="115373" y="384705"/>
                    <a:pt x="102051" y="384705"/>
                  </a:cubicBezTo>
                  <a:lnTo>
                    <a:pt x="19229" y="38470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A8BB25-9E1F-E2FD-5EAA-CAE0E7877E7E}"/>
                </a:ext>
              </a:extLst>
            </p:cNvPr>
            <p:cNvSpPr/>
            <p:nvPr/>
          </p:nvSpPr>
          <p:spPr>
            <a:xfrm>
              <a:off x="12723636" y="6679896"/>
              <a:ext cx="286547" cy="384955"/>
            </a:xfrm>
            <a:custGeom>
              <a:avLst/>
              <a:gdLst>
                <a:gd name="connsiteX0" fmla="*/ 19229 w 286547"/>
                <a:gd name="connsiteY0" fmla="*/ 384830 h 384955"/>
                <a:gd name="connsiteX1" fmla="*/ 0 w 286547"/>
                <a:gd name="connsiteY1" fmla="*/ 365601 h 384955"/>
                <a:gd name="connsiteX2" fmla="*/ 0 w 286547"/>
                <a:gd name="connsiteY2" fmla="*/ 19229 h 384955"/>
                <a:gd name="connsiteX3" fmla="*/ 19229 w 286547"/>
                <a:gd name="connsiteY3" fmla="*/ 0 h 384955"/>
                <a:gd name="connsiteX4" fmla="*/ 267320 w 286547"/>
                <a:gd name="connsiteY4" fmla="*/ 0 h 384955"/>
                <a:gd name="connsiteX5" fmla="*/ 286548 w 286547"/>
                <a:gd name="connsiteY5" fmla="*/ 19229 h 384955"/>
                <a:gd name="connsiteX6" fmla="*/ 286548 w 286547"/>
                <a:gd name="connsiteY6" fmla="*/ 81817 h 384955"/>
                <a:gd name="connsiteX7" fmla="*/ 267320 w 286547"/>
                <a:gd name="connsiteY7" fmla="*/ 101047 h 384955"/>
                <a:gd name="connsiteX8" fmla="*/ 119772 w 286547"/>
                <a:gd name="connsiteY8" fmla="*/ 101047 h 384955"/>
                <a:gd name="connsiteX9" fmla="*/ 119772 w 286547"/>
                <a:gd name="connsiteY9" fmla="*/ 142269 h 384955"/>
                <a:gd name="connsiteX10" fmla="*/ 223960 w 286547"/>
                <a:gd name="connsiteY10" fmla="*/ 142269 h 384955"/>
                <a:gd name="connsiteX11" fmla="*/ 243189 w 286547"/>
                <a:gd name="connsiteY11" fmla="*/ 161498 h 384955"/>
                <a:gd name="connsiteX12" fmla="*/ 243189 w 286547"/>
                <a:gd name="connsiteY12" fmla="*/ 218682 h 384955"/>
                <a:gd name="connsiteX13" fmla="*/ 223960 w 286547"/>
                <a:gd name="connsiteY13" fmla="*/ 237911 h 384955"/>
                <a:gd name="connsiteX14" fmla="*/ 119772 w 286547"/>
                <a:gd name="connsiteY14" fmla="*/ 237911 h 384955"/>
                <a:gd name="connsiteX15" fmla="*/ 119772 w 286547"/>
                <a:gd name="connsiteY15" fmla="*/ 283910 h 384955"/>
                <a:gd name="connsiteX16" fmla="*/ 267320 w 286547"/>
                <a:gd name="connsiteY16" fmla="*/ 283910 h 384955"/>
                <a:gd name="connsiteX17" fmla="*/ 286548 w 286547"/>
                <a:gd name="connsiteY17" fmla="*/ 303139 h 384955"/>
                <a:gd name="connsiteX18" fmla="*/ 286548 w 286547"/>
                <a:gd name="connsiteY18" fmla="*/ 365727 h 384955"/>
                <a:gd name="connsiteX19" fmla="*/ 267320 w 286547"/>
                <a:gd name="connsiteY19" fmla="*/ 384955 h 384955"/>
                <a:gd name="connsiteX20" fmla="*/ 19229 w 286547"/>
                <a:gd name="connsiteY20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547" h="384955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267320" y="0"/>
                  </a:lnTo>
                  <a:cubicBezTo>
                    <a:pt x="280641" y="0"/>
                    <a:pt x="286548" y="5907"/>
                    <a:pt x="286548" y="19229"/>
                  </a:cubicBezTo>
                  <a:lnTo>
                    <a:pt x="286548" y="81817"/>
                  </a:lnTo>
                  <a:cubicBezTo>
                    <a:pt x="286548" y="95139"/>
                    <a:pt x="280641" y="101047"/>
                    <a:pt x="267320" y="101047"/>
                  </a:cubicBezTo>
                  <a:lnTo>
                    <a:pt x="119772" y="101047"/>
                  </a:lnTo>
                  <a:lnTo>
                    <a:pt x="119772" y="142269"/>
                  </a:lnTo>
                  <a:lnTo>
                    <a:pt x="223960" y="142269"/>
                  </a:lnTo>
                  <a:cubicBezTo>
                    <a:pt x="237282" y="142269"/>
                    <a:pt x="243189" y="148176"/>
                    <a:pt x="243189" y="161498"/>
                  </a:cubicBezTo>
                  <a:lnTo>
                    <a:pt x="243189" y="218682"/>
                  </a:lnTo>
                  <a:cubicBezTo>
                    <a:pt x="243189" y="232004"/>
                    <a:pt x="237282" y="237911"/>
                    <a:pt x="223960" y="237911"/>
                  </a:cubicBezTo>
                  <a:lnTo>
                    <a:pt x="119772" y="237911"/>
                  </a:lnTo>
                  <a:lnTo>
                    <a:pt x="119772" y="283910"/>
                  </a:lnTo>
                  <a:lnTo>
                    <a:pt x="267320" y="283910"/>
                  </a:lnTo>
                  <a:cubicBezTo>
                    <a:pt x="280641" y="283910"/>
                    <a:pt x="286548" y="289816"/>
                    <a:pt x="286548" y="303139"/>
                  </a:cubicBezTo>
                  <a:lnTo>
                    <a:pt x="286548" y="365727"/>
                  </a:lnTo>
                  <a:cubicBezTo>
                    <a:pt x="286548" y="379049"/>
                    <a:pt x="280641" y="384955"/>
                    <a:pt x="267320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55BD74-8846-3BC0-F9EC-9396D083A0D8}"/>
                </a:ext>
              </a:extLst>
            </p:cNvPr>
            <p:cNvSpPr/>
            <p:nvPr/>
          </p:nvSpPr>
          <p:spPr>
            <a:xfrm>
              <a:off x="11654483" y="7182864"/>
              <a:ext cx="298990" cy="384955"/>
            </a:xfrm>
            <a:custGeom>
              <a:avLst/>
              <a:gdLst>
                <a:gd name="connsiteX0" fmla="*/ 19229 w 298990"/>
                <a:gd name="connsiteY0" fmla="*/ 384955 h 384955"/>
                <a:gd name="connsiteX1" fmla="*/ 0 w 298990"/>
                <a:gd name="connsiteY1" fmla="*/ 365727 h 384955"/>
                <a:gd name="connsiteX2" fmla="*/ 0 w 298990"/>
                <a:gd name="connsiteY2" fmla="*/ 303138 h 384955"/>
                <a:gd name="connsiteX3" fmla="*/ 19229 w 298990"/>
                <a:gd name="connsiteY3" fmla="*/ 283910 h 384955"/>
                <a:gd name="connsiteX4" fmla="*/ 163006 w 298990"/>
                <a:gd name="connsiteY4" fmla="*/ 283910 h 384955"/>
                <a:gd name="connsiteX5" fmla="*/ 176957 w 298990"/>
                <a:gd name="connsiteY5" fmla="*/ 268451 h 384955"/>
                <a:gd name="connsiteX6" fmla="*/ 163006 w 298990"/>
                <a:gd name="connsiteY6" fmla="*/ 250228 h 384955"/>
                <a:gd name="connsiteX7" fmla="*/ 82822 w 298990"/>
                <a:gd name="connsiteY7" fmla="*/ 239042 h 384955"/>
                <a:gd name="connsiteX8" fmla="*/ 0 w 298990"/>
                <a:gd name="connsiteY8" fmla="*/ 150313 h 384955"/>
                <a:gd name="connsiteX9" fmla="*/ 0 w 298990"/>
                <a:gd name="connsiteY9" fmla="*/ 94134 h 384955"/>
                <a:gd name="connsiteX10" fmla="*/ 110723 w 298990"/>
                <a:gd name="connsiteY10" fmla="*/ 0 h 384955"/>
                <a:gd name="connsiteX11" fmla="*/ 260407 w 298990"/>
                <a:gd name="connsiteY11" fmla="*/ 0 h 384955"/>
                <a:gd name="connsiteX12" fmla="*/ 279636 w 298990"/>
                <a:gd name="connsiteY12" fmla="*/ 19229 h 384955"/>
                <a:gd name="connsiteX13" fmla="*/ 279636 w 298990"/>
                <a:gd name="connsiteY13" fmla="*/ 82823 h 384955"/>
                <a:gd name="connsiteX14" fmla="*/ 260407 w 298990"/>
                <a:gd name="connsiteY14" fmla="*/ 102051 h 384955"/>
                <a:gd name="connsiteX15" fmla="*/ 135859 w 298990"/>
                <a:gd name="connsiteY15" fmla="*/ 102051 h 384955"/>
                <a:gd name="connsiteX16" fmla="*/ 121406 w 298990"/>
                <a:gd name="connsiteY16" fmla="*/ 118139 h 384955"/>
                <a:gd name="connsiteX17" fmla="*/ 135859 w 298990"/>
                <a:gd name="connsiteY17" fmla="*/ 135231 h 384955"/>
                <a:gd name="connsiteX18" fmla="*/ 215539 w 298990"/>
                <a:gd name="connsiteY18" fmla="*/ 145913 h 384955"/>
                <a:gd name="connsiteX19" fmla="*/ 298991 w 298990"/>
                <a:gd name="connsiteY19" fmla="*/ 234643 h 384955"/>
                <a:gd name="connsiteX20" fmla="*/ 298991 w 298990"/>
                <a:gd name="connsiteY20" fmla="*/ 290822 h 384955"/>
                <a:gd name="connsiteX21" fmla="*/ 188267 w 298990"/>
                <a:gd name="connsiteY21" fmla="*/ 384955 h 384955"/>
                <a:gd name="connsiteX22" fmla="*/ 19354 w 298990"/>
                <a:gd name="connsiteY22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8990" h="384955">
                  <a:moveTo>
                    <a:pt x="19229" y="384955"/>
                  </a:moveTo>
                  <a:cubicBezTo>
                    <a:pt x="5907" y="384955"/>
                    <a:pt x="0" y="379049"/>
                    <a:pt x="0" y="365727"/>
                  </a:cubicBezTo>
                  <a:lnTo>
                    <a:pt x="0" y="303138"/>
                  </a:lnTo>
                  <a:cubicBezTo>
                    <a:pt x="0" y="289816"/>
                    <a:pt x="5907" y="283910"/>
                    <a:pt x="19229" y="283910"/>
                  </a:cubicBezTo>
                  <a:lnTo>
                    <a:pt x="163006" y="283910"/>
                  </a:lnTo>
                  <a:cubicBezTo>
                    <a:pt x="172055" y="283910"/>
                    <a:pt x="176957" y="276997"/>
                    <a:pt x="176957" y="268451"/>
                  </a:cubicBezTo>
                  <a:cubicBezTo>
                    <a:pt x="176957" y="256134"/>
                    <a:pt x="172181" y="251358"/>
                    <a:pt x="163006" y="250228"/>
                  </a:cubicBezTo>
                  <a:lnTo>
                    <a:pt x="82822" y="239042"/>
                  </a:lnTo>
                  <a:cubicBezTo>
                    <a:pt x="32550" y="231501"/>
                    <a:pt x="0" y="210136"/>
                    <a:pt x="0" y="150313"/>
                  </a:cubicBezTo>
                  <a:lnTo>
                    <a:pt x="0" y="94134"/>
                  </a:lnTo>
                  <a:cubicBezTo>
                    <a:pt x="0" y="33179"/>
                    <a:pt x="41222" y="0"/>
                    <a:pt x="110723" y="0"/>
                  </a:cubicBezTo>
                  <a:lnTo>
                    <a:pt x="260407" y="0"/>
                  </a:lnTo>
                  <a:cubicBezTo>
                    <a:pt x="273729" y="0"/>
                    <a:pt x="279636" y="5907"/>
                    <a:pt x="279636" y="19229"/>
                  </a:cubicBezTo>
                  <a:lnTo>
                    <a:pt x="279636" y="82823"/>
                  </a:lnTo>
                  <a:cubicBezTo>
                    <a:pt x="279636" y="96145"/>
                    <a:pt x="273729" y="102051"/>
                    <a:pt x="260407" y="102051"/>
                  </a:cubicBezTo>
                  <a:lnTo>
                    <a:pt x="135859" y="102051"/>
                  </a:lnTo>
                  <a:cubicBezTo>
                    <a:pt x="126810" y="102051"/>
                    <a:pt x="121406" y="108461"/>
                    <a:pt x="121406" y="118139"/>
                  </a:cubicBezTo>
                  <a:cubicBezTo>
                    <a:pt x="121406" y="127816"/>
                    <a:pt x="126810" y="134225"/>
                    <a:pt x="135859" y="135231"/>
                  </a:cubicBezTo>
                  <a:lnTo>
                    <a:pt x="215539" y="145913"/>
                  </a:lnTo>
                  <a:cubicBezTo>
                    <a:pt x="265811" y="153455"/>
                    <a:pt x="298991" y="174820"/>
                    <a:pt x="298991" y="234643"/>
                  </a:cubicBezTo>
                  <a:lnTo>
                    <a:pt x="298991" y="290822"/>
                  </a:lnTo>
                  <a:cubicBezTo>
                    <a:pt x="298991" y="351776"/>
                    <a:pt x="257265" y="384955"/>
                    <a:pt x="188267" y="384955"/>
                  </a:cubicBezTo>
                  <a:lnTo>
                    <a:pt x="19354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5368CA-76FD-C93B-58D7-E0418BD2BB65}"/>
                </a:ext>
              </a:extLst>
            </p:cNvPr>
            <p:cNvSpPr/>
            <p:nvPr/>
          </p:nvSpPr>
          <p:spPr>
            <a:xfrm>
              <a:off x="12005003" y="7174821"/>
              <a:ext cx="332044" cy="401042"/>
            </a:xfrm>
            <a:custGeom>
              <a:avLst/>
              <a:gdLst>
                <a:gd name="connsiteX0" fmla="*/ 166273 w 332044"/>
                <a:gd name="connsiteY0" fmla="*/ 297860 h 401042"/>
                <a:gd name="connsiteX1" fmla="*/ 211141 w 332044"/>
                <a:gd name="connsiteY1" fmla="*/ 272724 h 401042"/>
                <a:gd name="connsiteX2" fmla="*/ 211141 w 332044"/>
                <a:gd name="connsiteY2" fmla="*/ 128947 h 401042"/>
                <a:gd name="connsiteX3" fmla="*/ 166273 w 332044"/>
                <a:gd name="connsiteY3" fmla="*/ 104314 h 401042"/>
                <a:gd name="connsiteX4" fmla="*/ 121406 w 332044"/>
                <a:gd name="connsiteY4" fmla="*/ 128947 h 401042"/>
                <a:gd name="connsiteX5" fmla="*/ 121406 w 332044"/>
                <a:gd name="connsiteY5" fmla="*/ 272724 h 401042"/>
                <a:gd name="connsiteX6" fmla="*/ 166273 w 332044"/>
                <a:gd name="connsiteY6" fmla="*/ 297860 h 401042"/>
                <a:gd name="connsiteX7" fmla="*/ 166273 w 332044"/>
                <a:gd name="connsiteY7" fmla="*/ 401043 h 401042"/>
                <a:gd name="connsiteX8" fmla="*/ 0 w 332044"/>
                <a:gd name="connsiteY8" fmla="*/ 291953 h 401042"/>
                <a:gd name="connsiteX9" fmla="*/ 0 w 332044"/>
                <a:gd name="connsiteY9" fmla="*/ 109593 h 401042"/>
                <a:gd name="connsiteX10" fmla="*/ 166273 w 332044"/>
                <a:gd name="connsiteY10" fmla="*/ 0 h 401042"/>
                <a:gd name="connsiteX11" fmla="*/ 332044 w 332044"/>
                <a:gd name="connsiteY11" fmla="*/ 109593 h 401042"/>
                <a:gd name="connsiteX12" fmla="*/ 332044 w 332044"/>
                <a:gd name="connsiteY12" fmla="*/ 291953 h 401042"/>
                <a:gd name="connsiteX13" fmla="*/ 166273 w 332044"/>
                <a:gd name="connsiteY13" fmla="*/ 401043 h 40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044" h="401042">
                  <a:moveTo>
                    <a:pt x="166273" y="297860"/>
                  </a:moveTo>
                  <a:cubicBezTo>
                    <a:pt x="205359" y="297860"/>
                    <a:pt x="211141" y="287177"/>
                    <a:pt x="211141" y="272724"/>
                  </a:cubicBezTo>
                  <a:lnTo>
                    <a:pt x="211141" y="128947"/>
                  </a:lnTo>
                  <a:cubicBezTo>
                    <a:pt x="211141" y="114997"/>
                    <a:pt x="205234" y="104314"/>
                    <a:pt x="166273" y="104314"/>
                  </a:cubicBezTo>
                  <a:cubicBezTo>
                    <a:pt x="127313" y="104314"/>
                    <a:pt x="121406" y="114997"/>
                    <a:pt x="121406" y="128947"/>
                  </a:cubicBezTo>
                  <a:lnTo>
                    <a:pt x="121406" y="272724"/>
                  </a:lnTo>
                  <a:cubicBezTo>
                    <a:pt x="121406" y="287177"/>
                    <a:pt x="127816" y="297860"/>
                    <a:pt x="166273" y="297860"/>
                  </a:cubicBezTo>
                  <a:moveTo>
                    <a:pt x="166273" y="401043"/>
                  </a:moveTo>
                  <a:cubicBezTo>
                    <a:pt x="32676" y="401043"/>
                    <a:pt x="0" y="357181"/>
                    <a:pt x="0" y="291953"/>
                  </a:cubicBezTo>
                  <a:lnTo>
                    <a:pt x="0" y="109593"/>
                  </a:lnTo>
                  <a:cubicBezTo>
                    <a:pt x="0" y="44365"/>
                    <a:pt x="32676" y="0"/>
                    <a:pt x="166273" y="0"/>
                  </a:cubicBezTo>
                  <a:cubicBezTo>
                    <a:pt x="299870" y="0"/>
                    <a:pt x="332044" y="44365"/>
                    <a:pt x="332044" y="109593"/>
                  </a:cubicBezTo>
                  <a:lnTo>
                    <a:pt x="332044" y="291953"/>
                  </a:lnTo>
                  <a:cubicBezTo>
                    <a:pt x="332044" y="357181"/>
                    <a:pt x="299996" y="401043"/>
                    <a:pt x="166273" y="401043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F39E2E-7C59-BCC0-E17C-F2A2B81BB934}"/>
                </a:ext>
              </a:extLst>
            </p:cNvPr>
            <p:cNvSpPr/>
            <p:nvPr/>
          </p:nvSpPr>
          <p:spPr>
            <a:xfrm>
              <a:off x="12395237" y="7182864"/>
              <a:ext cx="330410" cy="392999"/>
            </a:xfrm>
            <a:custGeom>
              <a:avLst/>
              <a:gdLst>
                <a:gd name="connsiteX0" fmla="*/ 165143 w 330410"/>
                <a:gd name="connsiteY0" fmla="*/ 392999 h 392999"/>
                <a:gd name="connsiteX1" fmla="*/ 0 w 330410"/>
                <a:gd name="connsiteY1" fmla="*/ 283910 h 392999"/>
                <a:gd name="connsiteX2" fmla="*/ 0 w 330410"/>
                <a:gd name="connsiteY2" fmla="*/ 19229 h 392999"/>
                <a:gd name="connsiteX3" fmla="*/ 19229 w 330410"/>
                <a:gd name="connsiteY3" fmla="*/ 0 h 392999"/>
                <a:gd name="connsiteX4" fmla="*/ 103182 w 330410"/>
                <a:gd name="connsiteY4" fmla="*/ 0 h 392999"/>
                <a:gd name="connsiteX5" fmla="*/ 122411 w 330410"/>
                <a:gd name="connsiteY5" fmla="*/ 19229 h 392999"/>
                <a:gd name="connsiteX6" fmla="*/ 122411 w 330410"/>
                <a:gd name="connsiteY6" fmla="*/ 263046 h 392999"/>
                <a:gd name="connsiteX7" fmla="*/ 166273 w 330410"/>
                <a:gd name="connsiteY7" fmla="*/ 288182 h 392999"/>
                <a:gd name="connsiteX8" fmla="*/ 210638 w 330410"/>
                <a:gd name="connsiteY8" fmla="*/ 263046 h 392999"/>
                <a:gd name="connsiteX9" fmla="*/ 210638 w 330410"/>
                <a:gd name="connsiteY9" fmla="*/ 19229 h 392999"/>
                <a:gd name="connsiteX10" fmla="*/ 229867 w 330410"/>
                <a:gd name="connsiteY10" fmla="*/ 0 h 392999"/>
                <a:gd name="connsiteX11" fmla="*/ 311182 w 330410"/>
                <a:gd name="connsiteY11" fmla="*/ 0 h 392999"/>
                <a:gd name="connsiteX12" fmla="*/ 330410 w 330410"/>
                <a:gd name="connsiteY12" fmla="*/ 19229 h 392999"/>
                <a:gd name="connsiteX13" fmla="*/ 330410 w 330410"/>
                <a:gd name="connsiteY13" fmla="*/ 283910 h 392999"/>
                <a:gd name="connsiteX14" fmla="*/ 165268 w 330410"/>
                <a:gd name="connsiteY14" fmla="*/ 392999 h 39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0410" h="392999">
                  <a:moveTo>
                    <a:pt x="165143" y="392999"/>
                  </a:moveTo>
                  <a:cubicBezTo>
                    <a:pt x="32550" y="392999"/>
                    <a:pt x="0" y="349137"/>
                    <a:pt x="0" y="283910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103182" y="0"/>
                  </a:lnTo>
                  <a:cubicBezTo>
                    <a:pt x="116505" y="0"/>
                    <a:pt x="122411" y="5907"/>
                    <a:pt x="122411" y="19229"/>
                  </a:cubicBezTo>
                  <a:lnTo>
                    <a:pt x="122411" y="263046"/>
                  </a:lnTo>
                  <a:cubicBezTo>
                    <a:pt x="122411" y="277500"/>
                    <a:pt x="128821" y="288182"/>
                    <a:pt x="166273" y="288182"/>
                  </a:cubicBezTo>
                  <a:cubicBezTo>
                    <a:pt x="203725" y="288182"/>
                    <a:pt x="210638" y="277500"/>
                    <a:pt x="210638" y="263046"/>
                  </a:cubicBezTo>
                  <a:lnTo>
                    <a:pt x="210638" y="19229"/>
                  </a:lnTo>
                  <a:cubicBezTo>
                    <a:pt x="210638" y="5907"/>
                    <a:pt x="216043" y="0"/>
                    <a:pt x="229867" y="0"/>
                  </a:cubicBezTo>
                  <a:lnTo>
                    <a:pt x="311182" y="0"/>
                  </a:lnTo>
                  <a:cubicBezTo>
                    <a:pt x="324504" y="0"/>
                    <a:pt x="330410" y="5907"/>
                    <a:pt x="330410" y="19229"/>
                  </a:cubicBezTo>
                  <a:lnTo>
                    <a:pt x="330410" y="283910"/>
                  </a:lnTo>
                  <a:cubicBezTo>
                    <a:pt x="330410" y="349137"/>
                    <a:pt x="297860" y="392999"/>
                    <a:pt x="165268" y="392999"/>
                  </a:cubicBezTo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56EDE6-BD55-FC62-99D8-4C64B54E9D5D}"/>
                </a:ext>
              </a:extLst>
            </p:cNvPr>
            <p:cNvSpPr/>
            <p:nvPr/>
          </p:nvSpPr>
          <p:spPr>
            <a:xfrm>
              <a:off x="12787607" y="7182990"/>
              <a:ext cx="329280" cy="384955"/>
            </a:xfrm>
            <a:custGeom>
              <a:avLst/>
              <a:gdLst>
                <a:gd name="connsiteX0" fmla="*/ 19229 w 329280"/>
                <a:gd name="connsiteY0" fmla="*/ 384830 h 384955"/>
                <a:gd name="connsiteX1" fmla="*/ 0 w 329280"/>
                <a:gd name="connsiteY1" fmla="*/ 365601 h 384955"/>
                <a:gd name="connsiteX2" fmla="*/ 0 w 329280"/>
                <a:gd name="connsiteY2" fmla="*/ 19229 h 384955"/>
                <a:gd name="connsiteX3" fmla="*/ 19229 w 329280"/>
                <a:gd name="connsiteY3" fmla="*/ 0 h 384955"/>
                <a:gd name="connsiteX4" fmla="*/ 74779 w 329280"/>
                <a:gd name="connsiteY4" fmla="*/ 0 h 384955"/>
                <a:gd name="connsiteX5" fmla="*/ 106324 w 329280"/>
                <a:gd name="connsiteY5" fmla="*/ 14453 h 384955"/>
                <a:gd name="connsiteX6" fmla="*/ 210009 w 329280"/>
                <a:gd name="connsiteY6" fmla="*/ 133095 h 384955"/>
                <a:gd name="connsiteX7" fmla="*/ 210009 w 329280"/>
                <a:gd name="connsiteY7" fmla="*/ 19229 h 384955"/>
                <a:gd name="connsiteX8" fmla="*/ 229239 w 329280"/>
                <a:gd name="connsiteY8" fmla="*/ 0 h 384955"/>
                <a:gd name="connsiteX9" fmla="*/ 310051 w 329280"/>
                <a:gd name="connsiteY9" fmla="*/ 0 h 384955"/>
                <a:gd name="connsiteX10" fmla="*/ 329280 w 329280"/>
                <a:gd name="connsiteY10" fmla="*/ 19229 h 384955"/>
                <a:gd name="connsiteX11" fmla="*/ 329280 w 329280"/>
                <a:gd name="connsiteY11" fmla="*/ 365601 h 384955"/>
                <a:gd name="connsiteX12" fmla="*/ 310051 w 329280"/>
                <a:gd name="connsiteY12" fmla="*/ 384830 h 384955"/>
                <a:gd name="connsiteX13" fmla="*/ 229239 w 329280"/>
                <a:gd name="connsiteY13" fmla="*/ 384830 h 384955"/>
                <a:gd name="connsiteX14" fmla="*/ 210009 w 329280"/>
                <a:gd name="connsiteY14" fmla="*/ 365601 h 384955"/>
                <a:gd name="connsiteX15" fmla="*/ 210009 w 329280"/>
                <a:gd name="connsiteY15" fmla="*/ 299870 h 384955"/>
                <a:gd name="connsiteX16" fmla="*/ 118642 w 329280"/>
                <a:gd name="connsiteY16" fmla="*/ 189273 h 384955"/>
                <a:gd name="connsiteX17" fmla="*/ 118642 w 329280"/>
                <a:gd name="connsiteY17" fmla="*/ 365726 h 384955"/>
                <a:gd name="connsiteX18" fmla="*/ 99413 w 329280"/>
                <a:gd name="connsiteY18" fmla="*/ 384955 h 384955"/>
                <a:gd name="connsiteX19" fmla="*/ 19229 w 329280"/>
                <a:gd name="connsiteY19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280" h="384955"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74779" y="0"/>
                  </a:lnTo>
                  <a:cubicBezTo>
                    <a:pt x="88730" y="0"/>
                    <a:pt x="97276" y="3770"/>
                    <a:pt x="106324" y="14453"/>
                  </a:cubicBezTo>
                  <a:lnTo>
                    <a:pt x="210009" y="133095"/>
                  </a:lnTo>
                  <a:lnTo>
                    <a:pt x="210009" y="19229"/>
                  </a:lnTo>
                  <a:cubicBezTo>
                    <a:pt x="210009" y="5907"/>
                    <a:pt x="215918" y="0"/>
                    <a:pt x="229239" y="0"/>
                  </a:cubicBezTo>
                  <a:lnTo>
                    <a:pt x="310051" y="0"/>
                  </a:lnTo>
                  <a:cubicBezTo>
                    <a:pt x="323372" y="0"/>
                    <a:pt x="329280" y="5907"/>
                    <a:pt x="329280" y="19229"/>
                  </a:cubicBezTo>
                  <a:lnTo>
                    <a:pt x="329280" y="365601"/>
                  </a:lnTo>
                  <a:cubicBezTo>
                    <a:pt x="329280" y="378923"/>
                    <a:pt x="323372" y="384830"/>
                    <a:pt x="310051" y="384830"/>
                  </a:cubicBezTo>
                  <a:lnTo>
                    <a:pt x="229239" y="384830"/>
                  </a:lnTo>
                  <a:cubicBezTo>
                    <a:pt x="215918" y="384830"/>
                    <a:pt x="210009" y="378923"/>
                    <a:pt x="210009" y="365601"/>
                  </a:cubicBezTo>
                  <a:lnTo>
                    <a:pt x="210009" y="299870"/>
                  </a:lnTo>
                  <a:lnTo>
                    <a:pt x="118642" y="189273"/>
                  </a:lnTo>
                  <a:lnTo>
                    <a:pt x="118642" y="365726"/>
                  </a:lnTo>
                  <a:cubicBezTo>
                    <a:pt x="118642" y="379048"/>
                    <a:pt x="112734" y="384955"/>
                    <a:pt x="99413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5DBB0BF-9182-6180-C3C5-013F57154C72}"/>
                </a:ext>
              </a:extLst>
            </p:cNvPr>
            <p:cNvSpPr/>
            <p:nvPr/>
          </p:nvSpPr>
          <p:spPr>
            <a:xfrm>
              <a:off x="13180228" y="7182990"/>
              <a:ext cx="330788" cy="384955"/>
            </a:xfrm>
            <a:custGeom>
              <a:avLst/>
              <a:gdLst>
                <a:gd name="connsiteX0" fmla="*/ 121407 w 330788"/>
                <a:gd name="connsiteY0" fmla="*/ 283784 h 384955"/>
                <a:gd name="connsiteX1" fmla="*/ 184999 w 330788"/>
                <a:gd name="connsiteY1" fmla="*/ 283784 h 384955"/>
                <a:gd name="connsiteX2" fmla="*/ 210135 w 330788"/>
                <a:gd name="connsiteY2" fmla="*/ 257642 h 384955"/>
                <a:gd name="connsiteX3" fmla="*/ 210135 w 330788"/>
                <a:gd name="connsiteY3" fmla="*/ 127690 h 384955"/>
                <a:gd name="connsiteX4" fmla="*/ 184999 w 330788"/>
                <a:gd name="connsiteY4" fmla="*/ 102051 h 384955"/>
                <a:gd name="connsiteX5" fmla="*/ 121407 w 330788"/>
                <a:gd name="connsiteY5" fmla="*/ 102051 h 384955"/>
                <a:gd name="connsiteX6" fmla="*/ 121407 w 330788"/>
                <a:gd name="connsiteY6" fmla="*/ 283784 h 384955"/>
                <a:gd name="connsiteX7" fmla="*/ 19229 w 330788"/>
                <a:gd name="connsiteY7" fmla="*/ 384830 h 384955"/>
                <a:gd name="connsiteX8" fmla="*/ 0 w 330788"/>
                <a:gd name="connsiteY8" fmla="*/ 365601 h 384955"/>
                <a:gd name="connsiteX9" fmla="*/ 0 w 330788"/>
                <a:gd name="connsiteY9" fmla="*/ 19229 h 384955"/>
                <a:gd name="connsiteX10" fmla="*/ 19229 w 330788"/>
                <a:gd name="connsiteY10" fmla="*/ 0 h 384955"/>
                <a:gd name="connsiteX11" fmla="*/ 199327 w 330788"/>
                <a:gd name="connsiteY11" fmla="*/ 0 h 384955"/>
                <a:gd name="connsiteX12" fmla="*/ 330789 w 330788"/>
                <a:gd name="connsiteY12" fmla="*/ 109089 h 384955"/>
                <a:gd name="connsiteX13" fmla="*/ 330789 w 330788"/>
                <a:gd name="connsiteY13" fmla="*/ 275866 h 384955"/>
                <a:gd name="connsiteX14" fmla="*/ 199327 w 330788"/>
                <a:gd name="connsiteY14" fmla="*/ 384955 h 384955"/>
                <a:gd name="connsiteX15" fmla="*/ 19229 w 330788"/>
                <a:gd name="connsiteY15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788" h="384955">
                  <a:moveTo>
                    <a:pt x="121407" y="283784"/>
                  </a:moveTo>
                  <a:lnTo>
                    <a:pt x="184999" y="283784"/>
                  </a:lnTo>
                  <a:cubicBezTo>
                    <a:pt x="202093" y="283784"/>
                    <a:pt x="210135" y="275740"/>
                    <a:pt x="210135" y="257642"/>
                  </a:cubicBezTo>
                  <a:lnTo>
                    <a:pt x="210135" y="127690"/>
                  </a:lnTo>
                  <a:cubicBezTo>
                    <a:pt x="210135" y="110095"/>
                    <a:pt x="202093" y="102051"/>
                    <a:pt x="184999" y="102051"/>
                  </a:cubicBezTo>
                  <a:lnTo>
                    <a:pt x="121407" y="102051"/>
                  </a:lnTo>
                  <a:lnTo>
                    <a:pt x="121407" y="283784"/>
                  </a:lnTo>
                  <a:close/>
                  <a:moveTo>
                    <a:pt x="19229" y="384830"/>
                  </a:moveTo>
                  <a:cubicBezTo>
                    <a:pt x="5907" y="384830"/>
                    <a:pt x="0" y="378923"/>
                    <a:pt x="0" y="365601"/>
                  </a:cubicBezTo>
                  <a:lnTo>
                    <a:pt x="0" y="19229"/>
                  </a:lnTo>
                  <a:cubicBezTo>
                    <a:pt x="0" y="5907"/>
                    <a:pt x="5907" y="0"/>
                    <a:pt x="19229" y="0"/>
                  </a:cubicBezTo>
                  <a:lnTo>
                    <a:pt x="199327" y="0"/>
                  </a:lnTo>
                  <a:cubicBezTo>
                    <a:pt x="289188" y="0"/>
                    <a:pt x="330789" y="34688"/>
                    <a:pt x="330789" y="109089"/>
                  </a:cubicBezTo>
                  <a:lnTo>
                    <a:pt x="330789" y="275866"/>
                  </a:lnTo>
                  <a:cubicBezTo>
                    <a:pt x="330789" y="350142"/>
                    <a:pt x="289062" y="384955"/>
                    <a:pt x="199327" y="384955"/>
                  </a:cubicBezTo>
                  <a:lnTo>
                    <a:pt x="19229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8F76A7-E770-2E7D-5FB4-A525DA34CFE7}"/>
                </a:ext>
              </a:extLst>
            </p:cNvPr>
            <p:cNvSpPr/>
            <p:nvPr/>
          </p:nvSpPr>
          <p:spPr>
            <a:xfrm>
              <a:off x="13142525" y="6721245"/>
              <a:ext cx="322619" cy="322618"/>
            </a:xfrm>
            <a:custGeom>
              <a:avLst/>
              <a:gdLst>
                <a:gd name="connsiteX0" fmla="*/ 195054 w 322619"/>
                <a:gd name="connsiteY0" fmla="*/ 322618 h 322618"/>
                <a:gd name="connsiteX1" fmla="*/ 127690 w 322619"/>
                <a:gd name="connsiteY1" fmla="*/ 322618 h 322618"/>
                <a:gd name="connsiteX2" fmla="*/ 108084 w 322619"/>
                <a:gd name="connsiteY2" fmla="*/ 303012 h 322618"/>
                <a:gd name="connsiteX3" fmla="*/ 108084 w 322619"/>
                <a:gd name="connsiteY3" fmla="*/ 211769 h 322618"/>
                <a:gd name="connsiteX4" fmla="*/ 19607 w 322619"/>
                <a:gd name="connsiteY4" fmla="*/ 211769 h 322618"/>
                <a:gd name="connsiteX5" fmla="*/ 0 w 322619"/>
                <a:gd name="connsiteY5" fmla="*/ 192163 h 322618"/>
                <a:gd name="connsiteX6" fmla="*/ 0 w 322619"/>
                <a:gd name="connsiteY6" fmla="*/ 130329 h 322618"/>
                <a:gd name="connsiteX7" fmla="*/ 19607 w 322619"/>
                <a:gd name="connsiteY7" fmla="*/ 110723 h 322618"/>
                <a:gd name="connsiteX8" fmla="*/ 108084 w 322619"/>
                <a:gd name="connsiteY8" fmla="*/ 110723 h 322618"/>
                <a:gd name="connsiteX9" fmla="*/ 108084 w 322619"/>
                <a:gd name="connsiteY9" fmla="*/ 19480 h 322618"/>
                <a:gd name="connsiteX10" fmla="*/ 127690 w 322619"/>
                <a:gd name="connsiteY10" fmla="*/ 0 h 322618"/>
                <a:gd name="connsiteX11" fmla="*/ 195054 w 322619"/>
                <a:gd name="connsiteY11" fmla="*/ 0 h 322618"/>
                <a:gd name="connsiteX12" fmla="*/ 214535 w 322619"/>
                <a:gd name="connsiteY12" fmla="*/ 19480 h 322618"/>
                <a:gd name="connsiteX13" fmla="*/ 214535 w 322619"/>
                <a:gd name="connsiteY13" fmla="*/ 110723 h 322618"/>
                <a:gd name="connsiteX14" fmla="*/ 303012 w 322619"/>
                <a:gd name="connsiteY14" fmla="*/ 110723 h 322618"/>
                <a:gd name="connsiteX15" fmla="*/ 322619 w 322619"/>
                <a:gd name="connsiteY15" fmla="*/ 130329 h 322618"/>
                <a:gd name="connsiteX16" fmla="*/ 322619 w 322619"/>
                <a:gd name="connsiteY16" fmla="*/ 192163 h 322618"/>
                <a:gd name="connsiteX17" fmla="*/ 303012 w 322619"/>
                <a:gd name="connsiteY17" fmla="*/ 211769 h 322618"/>
                <a:gd name="connsiteX18" fmla="*/ 214535 w 322619"/>
                <a:gd name="connsiteY18" fmla="*/ 211769 h 322618"/>
                <a:gd name="connsiteX19" fmla="*/ 214535 w 322619"/>
                <a:gd name="connsiteY19" fmla="*/ 303012 h 322618"/>
                <a:gd name="connsiteX20" fmla="*/ 195054 w 322619"/>
                <a:gd name="connsiteY20" fmla="*/ 322618 h 32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2619" h="322618">
                  <a:moveTo>
                    <a:pt x="195054" y="322618"/>
                  </a:moveTo>
                  <a:lnTo>
                    <a:pt x="127690" y="322618"/>
                  </a:lnTo>
                  <a:cubicBezTo>
                    <a:pt x="113614" y="322618"/>
                    <a:pt x="108084" y="316586"/>
                    <a:pt x="108084" y="303012"/>
                  </a:cubicBezTo>
                  <a:lnTo>
                    <a:pt x="108084" y="211769"/>
                  </a:lnTo>
                  <a:lnTo>
                    <a:pt x="19607" y="211769"/>
                  </a:lnTo>
                  <a:cubicBezTo>
                    <a:pt x="6032" y="211769"/>
                    <a:pt x="0" y="206365"/>
                    <a:pt x="0" y="192163"/>
                  </a:cubicBezTo>
                  <a:lnTo>
                    <a:pt x="0" y="130329"/>
                  </a:lnTo>
                  <a:cubicBezTo>
                    <a:pt x="0" y="116756"/>
                    <a:pt x="6032" y="110723"/>
                    <a:pt x="19607" y="110723"/>
                  </a:cubicBezTo>
                  <a:lnTo>
                    <a:pt x="108084" y="110723"/>
                  </a:lnTo>
                  <a:lnTo>
                    <a:pt x="108084" y="19480"/>
                  </a:lnTo>
                  <a:cubicBezTo>
                    <a:pt x="108084" y="5907"/>
                    <a:pt x="113489" y="0"/>
                    <a:pt x="127690" y="0"/>
                  </a:cubicBezTo>
                  <a:lnTo>
                    <a:pt x="195054" y="0"/>
                  </a:lnTo>
                  <a:cubicBezTo>
                    <a:pt x="208627" y="0"/>
                    <a:pt x="214535" y="6032"/>
                    <a:pt x="214535" y="19480"/>
                  </a:cubicBezTo>
                  <a:lnTo>
                    <a:pt x="214535" y="110723"/>
                  </a:lnTo>
                  <a:lnTo>
                    <a:pt x="303012" y="110723"/>
                  </a:lnTo>
                  <a:cubicBezTo>
                    <a:pt x="316587" y="110723"/>
                    <a:pt x="322619" y="116127"/>
                    <a:pt x="322619" y="130329"/>
                  </a:cubicBezTo>
                  <a:lnTo>
                    <a:pt x="322619" y="192163"/>
                  </a:lnTo>
                  <a:cubicBezTo>
                    <a:pt x="322619" y="206239"/>
                    <a:pt x="316587" y="211769"/>
                    <a:pt x="303012" y="211769"/>
                  </a:cubicBezTo>
                  <a:lnTo>
                    <a:pt x="214535" y="211769"/>
                  </a:lnTo>
                  <a:lnTo>
                    <a:pt x="214535" y="303012"/>
                  </a:lnTo>
                  <a:cubicBezTo>
                    <a:pt x="214535" y="316586"/>
                    <a:pt x="209130" y="322618"/>
                    <a:pt x="195054" y="322618"/>
                  </a:cubicBezTo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8D62534-A2A2-ABBF-CEA8-9827FBE03D0F}"/>
                </a:ext>
              </a:extLst>
            </p:cNvPr>
            <p:cNvSpPr/>
            <p:nvPr/>
          </p:nvSpPr>
          <p:spPr>
            <a:xfrm>
              <a:off x="13701699" y="7174297"/>
              <a:ext cx="918938" cy="403576"/>
            </a:xfrm>
            <a:custGeom>
              <a:avLst/>
              <a:gdLst>
                <a:gd name="connsiteX0" fmla="*/ 907753 w 918938"/>
                <a:gd name="connsiteY0" fmla="*/ 403451 h 403576"/>
                <a:gd name="connsiteX1" fmla="*/ 896443 w 918938"/>
                <a:gd name="connsiteY1" fmla="*/ 392140 h 403576"/>
                <a:gd name="connsiteX2" fmla="*/ 896443 w 918938"/>
                <a:gd name="connsiteY2" fmla="*/ 359212 h 403576"/>
                <a:gd name="connsiteX3" fmla="*/ 690956 w 918938"/>
                <a:gd name="connsiteY3" fmla="*/ 96040 h 403576"/>
                <a:gd name="connsiteX4" fmla="*/ 680400 w 918938"/>
                <a:gd name="connsiteY4" fmla="*/ 92646 h 403576"/>
                <a:gd name="connsiteX5" fmla="*/ 627615 w 918938"/>
                <a:gd name="connsiteY5" fmla="*/ 9573 h 403576"/>
                <a:gd name="connsiteX6" fmla="*/ 640434 w 918938"/>
                <a:gd name="connsiteY6" fmla="*/ 147 h 403576"/>
                <a:gd name="connsiteX7" fmla="*/ 649860 w 918938"/>
                <a:gd name="connsiteY7" fmla="*/ 12966 h 403576"/>
                <a:gd name="connsiteX8" fmla="*/ 687564 w 918938"/>
                <a:gd name="connsiteY8" fmla="*/ 71281 h 403576"/>
                <a:gd name="connsiteX9" fmla="*/ 697869 w 918938"/>
                <a:gd name="connsiteY9" fmla="*/ 74674 h 403576"/>
                <a:gd name="connsiteX10" fmla="*/ 918938 w 918938"/>
                <a:gd name="connsiteY10" fmla="*/ 359338 h 403576"/>
                <a:gd name="connsiteX11" fmla="*/ 918938 w 918938"/>
                <a:gd name="connsiteY11" fmla="*/ 392266 h 403576"/>
                <a:gd name="connsiteX12" fmla="*/ 907629 w 918938"/>
                <a:gd name="connsiteY12" fmla="*/ 403577 h 403576"/>
                <a:gd name="connsiteX13" fmla="*/ 785341 w 918938"/>
                <a:gd name="connsiteY13" fmla="*/ 403451 h 403576"/>
                <a:gd name="connsiteX14" fmla="*/ 774032 w 918938"/>
                <a:gd name="connsiteY14" fmla="*/ 392140 h 403576"/>
                <a:gd name="connsiteX15" fmla="*/ 774032 w 918938"/>
                <a:gd name="connsiteY15" fmla="*/ 180245 h 403576"/>
                <a:gd name="connsiteX16" fmla="*/ 785341 w 918938"/>
                <a:gd name="connsiteY16" fmla="*/ 168934 h 403576"/>
                <a:gd name="connsiteX17" fmla="*/ 796653 w 918938"/>
                <a:gd name="connsiteY17" fmla="*/ 180245 h 403576"/>
                <a:gd name="connsiteX18" fmla="*/ 796653 w 918938"/>
                <a:gd name="connsiteY18" fmla="*/ 392140 h 403576"/>
                <a:gd name="connsiteX19" fmla="*/ 785341 w 918938"/>
                <a:gd name="connsiteY19" fmla="*/ 403451 h 403576"/>
                <a:gd name="connsiteX20" fmla="*/ 427911 w 918938"/>
                <a:gd name="connsiteY20" fmla="*/ 403326 h 403576"/>
                <a:gd name="connsiteX21" fmla="*/ 416599 w 918938"/>
                <a:gd name="connsiteY21" fmla="*/ 392014 h 403576"/>
                <a:gd name="connsiteX22" fmla="*/ 211114 w 918938"/>
                <a:gd name="connsiteY22" fmla="*/ 128842 h 403576"/>
                <a:gd name="connsiteX23" fmla="*/ 200557 w 918938"/>
                <a:gd name="connsiteY23" fmla="*/ 125449 h 403576"/>
                <a:gd name="connsiteX24" fmla="*/ 147771 w 918938"/>
                <a:gd name="connsiteY24" fmla="*/ 42249 h 403576"/>
                <a:gd name="connsiteX25" fmla="*/ 160591 w 918938"/>
                <a:gd name="connsiteY25" fmla="*/ 32823 h 403576"/>
                <a:gd name="connsiteX26" fmla="*/ 170017 w 918938"/>
                <a:gd name="connsiteY26" fmla="*/ 45643 h 403576"/>
                <a:gd name="connsiteX27" fmla="*/ 207720 w 918938"/>
                <a:gd name="connsiteY27" fmla="*/ 103958 h 403576"/>
                <a:gd name="connsiteX28" fmla="*/ 217901 w 918938"/>
                <a:gd name="connsiteY28" fmla="*/ 107351 h 403576"/>
                <a:gd name="connsiteX29" fmla="*/ 438970 w 918938"/>
                <a:gd name="connsiteY29" fmla="*/ 392014 h 403576"/>
                <a:gd name="connsiteX30" fmla="*/ 427659 w 918938"/>
                <a:gd name="connsiteY30" fmla="*/ 403326 h 403576"/>
                <a:gd name="connsiteX31" fmla="*/ 529083 w 918938"/>
                <a:gd name="connsiteY31" fmla="*/ 272619 h 403576"/>
                <a:gd name="connsiteX32" fmla="*/ 521039 w 918938"/>
                <a:gd name="connsiteY32" fmla="*/ 269351 h 403576"/>
                <a:gd name="connsiteX33" fmla="*/ 390333 w 918938"/>
                <a:gd name="connsiteY33" fmla="*/ 138645 h 403576"/>
                <a:gd name="connsiteX34" fmla="*/ 390333 w 918938"/>
                <a:gd name="connsiteY34" fmla="*/ 122684 h 403576"/>
                <a:gd name="connsiteX35" fmla="*/ 406294 w 918938"/>
                <a:gd name="connsiteY35" fmla="*/ 122684 h 403576"/>
                <a:gd name="connsiteX36" fmla="*/ 536999 w 918938"/>
                <a:gd name="connsiteY36" fmla="*/ 253390 h 403576"/>
                <a:gd name="connsiteX37" fmla="*/ 536999 w 918938"/>
                <a:gd name="connsiteY37" fmla="*/ 269351 h 403576"/>
                <a:gd name="connsiteX38" fmla="*/ 528957 w 918938"/>
                <a:gd name="connsiteY38" fmla="*/ 272619 h 403576"/>
                <a:gd name="connsiteX39" fmla="*/ 77391 w 918938"/>
                <a:gd name="connsiteY39" fmla="*/ 164032 h 403576"/>
                <a:gd name="connsiteX40" fmla="*/ 4246 w 918938"/>
                <a:gd name="connsiteY40" fmla="*/ 141536 h 403576"/>
                <a:gd name="connsiteX41" fmla="*/ 2487 w 918938"/>
                <a:gd name="connsiteY41" fmla="*/ 125700 h 403576"/>
                <a:gd name="connsiteX42" fmla="*/ 18322 w 918938"/>
                <a:gd name="connsiteY42" fmla="*/ 123815 h 403576"/>
                <a:gd name="connsiteX43" fmla="*/ 18322 w 918938"/>
                <a:gd name="connsiteY43" fmla="*/ 123815 h 403576"/>
                <a:gd name="connsiteX44" fmla="*/ 145007 w 918938"/>
                <a:gd name="connsiteY44" fmla="*/ 122810 h 403576"/>
                <a:gd name="connsiteX45" fmla="*/ 160339 w 918938"/>
                <a:gd name="connsiteY45" fmla="*/ 127334 h 403576"/>
                <a:gd name="connsiteX46" fmla="*/ 155815 w 918938"/>
                <a:gd name="connsiteY46" fmla="*/ 142667 h 403576"/>
                <a:gd name="connsiteX47" fmla="*/ 77517 w 918938"/>
                <a:gd name="connsiteY47" fmla="*/ 164158 h 403576"/>
                <a:gd name="connsiteX48" fmla="*/ 556229 w 918938"/>
                <a:gd name="connsiteY48" fmla="*/ 128968 h 403576"/>
                <a:gd name="connsiteX49" fmla="*/ 469761 w 918938"/>
                <a:gd name="connsiteY49" fmla="*/ 107351 h 403576"/>
                <a:gd name="connsiteX50" fmla="*/ 465740 w 918938"/>
                <a:gd name="connsiteY50" fmla="*/ 91892 h 403576"/>
                <a:gd name="connsiteX51" fmla="*/ 481198 w 918938"/>
                <a:gd name="connsiteY51" fmla="*/ 87871 h 403576"/>
                <a:gd name="connsiteX52" fmla="*/ 628871 w 918938"/>
                <a:gd name="connsiteY52" fmla="*/ 87745 h 403576"/>
                <a:gd name="connsiteX53" fmla="*/ 644204 w 918938"/>
                <a:gd name="connsiteY53" fmla="*/ 92270 h 403576"/>
                <a:gd name="connsiteX54" fmla="*/ 639680 w 918938"/>
                <a:gd name="connsiteY54" fmla="*/ 107602 h 403576"/>
                <a:gd name="connsiteX55" fmla="*/ 556229 w 918938"/>
                <a:gd name="connsiteY55" fmla="*/ 128968 h 40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18938" h="403576">
                  <a:moveTo>
                    <a:pt x="907753" y="403451"/>
                  </a:moveTo>
                  <a:cubicBezTo>
                    <a:pt x="901469" y="403451"/>
                    <a:pt x="896443" y="398424"/>
                    <a:pt x="896443" y="392140"/>
                  </a:cubicBezTo>
                  <a:lnTo>
                    <a:pt x="896443" y="359212"/>
                  </a:lnTo>
                  <a:cubicBezTo>
                    <a:pt x="896443" y="162272"/>
                    <a:pt x="752539" y="115897"/>
                    <a:pt x="690956" y="96040"/>
                  </a:cubicBezTo>
                  <a:cubicBezTo>
                    <a:pt x="687061" y="94783"/>
                    <a:pt x="683542" y="93652"/>
                    <a:pt x="680400" y="92646"/>
                  </a:cubicBezTo>
                  <a:cubicBezTo>
                    <a:pt x="631134" y="75931"/>
                    <a:pt x="624347" y="30938"/>
                    <a:pt x="627615" y="9573"/>
                  </a:cubicBezTo>
                  <a:cubicBezTo>
                    <a:pt x="628620" y="3415"/>
                    <a:pt x="634401" y="-859"/>
                    <a:pt x="640434" y="147"/>
                  </a:cubicBezTo>
                  <a:cubicBezTo>
                    <a:pt x="646593" y="1027"/>
                    <a:pt x="650865" y="6807"/>
                    <a:pt x="649860" y="12966"/>
                  </a:cubicBezTo>
                  <a:cubicBezTo>
                    <a:pt x="649609" y="14977"/>
                    <a:pt x="644204" y="56702"/>
                    <a:pt x="687564" y="71281"/>
                  </a:cubicBezTo>
                  <a:cubicBezTo>
                    <a:pt x="690580" y="72286"/>
                    <a:pt x="694098" y="73418"/>
                    <a:pt x="697869" y="74674"/>
                  </a:cubicBezTo>
                  <a:cubicBezTo>
                    <a:pt x="758322" y="94155"/>
                    <a:pt x="918938" y="146060"/>
                    <a:pt x="918938" y="359338"/>
                  </a:cubicBezTo>
                  <a:lnTo>
                    <a:pt x="918938" y="392266"/>
                  </a:lnTo>
                  <a:cubicBezTo>
                    <a:pt x="918938" y="398550"/>
                    <a:pt x="913913" y="403577"/>
                    <a:pt x="907629" y="403577"/>
                  </a:cubicBezTo>
                  <a:close/>
                  <a:moveTo>
                    <a:pt x="785341" y="403451"/>
                  </a:moveTo>
                  <a:cubicBezTo>
                    <a:pt x="779057" y="403451"/>
                    <a:pt x="774032" y="398424"/>
                    <a:pt x="774032" y="392140"/>
                  </a:cubicBezTo>
                  <a:lnTo>
                    <a:pt x="774032" y="180245"/>
                  </a:lnTo>
                  <a:cubicBezTo>
                    <a:pt x="774032" y="173961"/>
                    <a:pt x="779057" y="168934"/>
                    <a:pt x="785341" y="168934"/>
                  </a:cubicBezTo>
                  <a:cubicBezTo>
                    <a:pt x="791625" y="168934"/>
                    <a:pt x="796653" y="173961"/>
                    <a:pt x="796653" y="180245"/>
                  </a:cubicBezTo>
                  <a:lnTo>
                    <a:pt x="796653" y="392140"/>
                  </a:lnTo>
                  <a:cubicBezTo>
                    <a:pt x="796653" y="398424"/>
                    <a:pt x="791625" y="403451"/>
                    <a:pt x="785341" y="403451"/>
                  </a:cubicBezTo>
                  <a:close/>
                  <a:moveTo>
                    <a:pt x="427911" y="403326"/>
                  </a:moveTo>
                  <a:cubicBezTo>
                    <a:pt x="421627" y="403326"/>
                    <a:pt x="416599" y="398298"/>
                    <a:pt x="416599" y="392014"/>
                  </a:cubicBezTo>
                  <a:cubicBezTo>
                    <a:pt x="416599" y="195075"/>
                    <a:pt x="272571" y="148574"/>
                    <a:pt x="211114" y="128842"/>
                  </a:cubicBezTo>
                  <a:cubicBezTo>
                    <a:pt x="207217" y="127586"/>
                    <a:pt x="203699" y="126454"/>
                    <a:pt x="200557" y="125449"/>
                  </a:cubicBezTo>
                  <a:cubicBezTo>
                    <a:pt x="151291" y="108734"/>
                    <a:pt x="144503" y="63740"/>
                    <a:pt x="147771" y="42249"/>
                  </a:cubicBezTo>
                  <a:cubicBezTo>
                    <a:pt x="148778" y="36091"/>
                    <a:pt x="154432" y="31818"/>
                    <a:pt x="160591" y="32823"/>
                  </a:cubicBezTo>
                  <a:cubicBezTo>
                    <a:pt x="166749" y="33829"/>
                    <a:pt x="170897" y="39484"/>
                    <a:pt x="170017" y="45643"/>
                  </a:cubicBezTo>
                  <a:cubicBezTo>
                    <a:pt x="169765" y="47653"/>
                    <a:pt x="164362" y="89379"/>
                    <a:pt x="207720" y="103958"/>
                  </a:cubicBezTo>
                  <a:cubicBezTo>
                    <a:pt x="210737" y="104963"/>
                    <a:pt x="214256" y="106094"/>
                    <a:pt x="217901" y="107351"/>
                  </a:cubicBezTo>
                  <a:cubicBezTo>
                    <a:pt x="278352" y="126832"/>
                    <a:pt x="438970" y="178736"/>
                    <a:pt x="438970" y="392014"/>
                  </a:cubicBezTo>
                  <a:cubicBezTo>
                    <a:pt x="438970" y="398298"/>
                    <a:pt x="433943" y="403326"/>
                    <a:pt x="427659" y="403326"/>
                  </a:cubicBezTo>
                  <a:close/>
                  <a:moveTo>
                    <a:pt x="529083" y="272619"/>
                  </a:moveTo>
                  <a:cubicBezTo>
                    <a:pt x="526191" y="272619"/>
                    <a:pt x="523301" y="271488"/>
                    <a:pt x="521039" y="269351"/>
                  </a:cubicBezTo>
                  <a:lnTo>
                    <a:pt x="390333" y="138645"/>
                  </a:lnTo>
                  <a:cubicBezTo>
                    <a:pt x="385934" y="134246"/>
                    <a:pt x="385934" y="127082"/>
                    <a:pt x="390333" y="122684"/>
                  </a:cubicBezTo>
                  <a:cubicBezTo>
                    <a:pt x="394731" y="118285"/>
                    <a:pt x="401894" y="118285"/>
                    <a:pt x="406294" y="122684"/>
                  </a:cubicBezTo>
                  <a:lnTo>
                    <a:pt x="536999" y="253390"/>
                  </a:lnTo>
                  <a:cubicBezTo>
                    <a:pt x="541399" y="257789"/>
                    <a:pt x="541399" y="264953"/>
                    <a:pt x="536999" y="269351"/>
                  </a:cubicBezTo>
                  <a:cubicBezTo>
                    <a:pt x="534738" y="271614"/>
                    <a:pt x="531847" y="272619"/>
                    <a:pt x="528957" y="272619"/>
                  </a:cubicBezTo>
                  <a:close/>
                  <a:moveTo>
                    <a:pt x="77391" y="164032"/>
                  </a:moveTo>
                  <a:cubicBezTo>
                    <a:pt x="33278" y="164032"/>
                    <a:pt x="5880" y="142918"/>
                    <a:pt x="4246" y="141536"/>
                  </a:cubicBezTo>
                  <a:cubicBezTo>
                    <a:pt x="-655" y="137640"/>
                    <a:pt x="-1410" y="130602"/>
                    <a:pt x="2487" y="125700"/>
                  </a:cubicBezTo>
                  <a:cubicBezTo>
                    <a:pt x="6382" y="120798"/>
                    <a:pt x="13421" y="119919"/>
                    <a:pt x="18322" y="123815"/>
                  </a:cubicBezTo>
                  <a:lnTo>
                    <a:pt x="18322" y="123815"/>
                  </a:lnTo>
                  <a:cubicBezTo>
                    <a:pt x="20458" y="125449"/>
                    <a:pt x="70354" y="163278"/>
                    <a:pt x="145007" y="122810"/>
                  </a:cubicBezTo>
                  <a:cubicBezTo>
                    <a:pt x="150536" y="119794"/>
                    <a:pt x="157323" y="121930"/>
                    <a:pt x="160339" y="127334"/>
                  </a:cubicBezTo>
                  <a:cubicBezTo>
                    <a:pt x="163355" y="132864"/>
                    <a:pt x="161345" y="139650"/>
                    <a:pt x="155815" y="142667"/>
                  </a:cubicBezTo>
                  <a:cubicBezTo>
                    <a:pt x="126280" y="158754"/>
                    <a:pt x="99762" y="164158"/>
                    <a:pt x="77517" y="164158"/>
                  </a:cubicBezTo>
                  <a:close/>
                  <a:moveTo>
                    <a:pt x="556229" y="128968"/>
                  </a:moveTo>
                  <a:cubicBezTo>
                    <a:pt x="507339" y="128968"/>
                    <a:pt x="471898" y="108608"/>
                    <a:pt x="469761" y="107351"/>
                  </a:cubicBezTo>
                  <a:cubicBezTo>
                    <a:pt x="464358" y="104209"/>
                    <a:pt x="462598" y="97297"/>
                    <a:pt x="465740" y="91892"/>
                  </a:cubicBezTo>
                  <a:cubicBezTo>
                    <a:pt x="468882" y="86488"/>
                    <a:pt x="475794" y="84729"/>
                    <a:pt x="481198" y="87871"/>
                  </a:cubicBezTo>
                  <a:cubicBezTo>
                    <a:pt x="484089" y="89504"/>
                    <a:pt x="553212" y="128842"/>
                    <a:pt x="628871" y="87745"/>
                  </a:cubicBezTo>
                  <a:cubicBezTo>
                    <a:pt x="634401" y="84729"/>
                    <a:pt x="641188" y="86865"/>
                    <a:pt x="644204" y="92270"/>
                  </a:cubicBezTo>
                  <a:cubicBezTo>
                    <a:pt x="647220" y="97800"/>
                    <a:pt x="645210" y="104586"/>
                    <a:pt x="639680" y="107602"/>
                  </a:cubicBezTo>
                  <a:cubicBezTo>
                    <a:pt x="610145" y="123690"/>
                    <a:pt x="581364" y="128968"/>
                    <a:pt x="556229" y="128968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B4E90D2-3888-A2D9-8B87-CD93CD07BE4F}"/>
                </a:ext>
              </a:extLst>
            </p:cNvPr>
            <p:cNvSpPr/>
            <p:nvPr/>
          </p:nvSpPr>
          <p:spPr>
            <a:xfrm>
              <a:off x="14172842" y="6743867"/>
              <a:ext cx="164515" cy="110220"/>
            </a:xfrm>
            <a:custGeom>
              <a:avLst/>
              <a:gdLst>
                <a:gd name="connsiteX0" fmla="*/ 153204 w 164515"/>
                <a:gd name="connsiteY0" fmla="*/ 110221 h 110220"/>
                <a:gd name="connsiteX1" fmla="*/ 141892 w 164515"/>
                <a:gd name="connsiteY1" fmla="*/ 98909 h 110220"/>
                <a:gd name="connsiteX2" fmla="*/ 141892 w 164515"/>
                <a:gd name="connsiteY2" fmla="*/ 11311 h 110220"/>
                <a:gd name="connsiteX3" fmla="*/ 153204 w 164515"/>
                <a:gd name="connsiteY3" fmla="*/ 0 h 110220"/>
                <a:gd name="connsiteX4" fmla="*/ 164515 w 164515"/>
                <a:gd name="connsiteY4" fmla="*/ 11311 h 110220"/>
                <a:gd name="connsiteX5" fmla="*/ 164515 w 164515"/>
                <a:gd name="connsiteY5" fmla="*/ 98909 h 110220"/>
                <a:gd name="connsiteX6" fmla="*/ 153204 w 164515"/>
                <a:gd name="connsiteY6" fmla="*/ 110221 h 110220"/>
                <a:gd name="connsiteX7" fmla="*/ 11311 w 164515"/>
                <a:gd name="connsiteY7" fmla="*/ 110221 h 110220"/>
                <a:gd name="connsiteX8" fmla="*/ 0 w 164515"/>
                <a:gd name="connsiteY8" fmla="*/ 98909 h 110220"/>
                <a:gd name="connsiteX9" fmla="*/ 0 w 164515"/>
                <a:gd name="connsiteY9" fmla="*/ 11311 h 110220"/>
                <a:gd name="connsiteX10" fmla="*/ 11311 w 164515"/>
                <a:gd name="connsiteY10" fmla="*/ 0 h 110220"/>
                <a:gd name="connsiteX11" fmla="*/ 22623 w 164515"/>
                <a:gd name="connsiteY11" fmla="*/ 11311 h 110220"/>
                <a:gd name="connsiteX12" fmla="*/ 22623 w 164515"/>
                <a:gd name="connsiteY12" fmla="*/ 98909 h 110220"/>
                <a:gd name="connsiteX13" fmla="*/ 11311 w 164515"/>
                <a:gd name="connsiteY13" fmla="*/ 110221 h 1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515" h="110220">
                  <a:moveTo>
                    <a:pt x="153204" y="110221"/>
                  </a:moveTo>
                  <a:cubicBezTo>
                    <a:pt x="146920" y="110221"/>
                    <a:pt x="141892" y="105193"/>
                    <a:pt x="141892" y="98909"/>
                  </a:cubicBezTo>
                  <a:lnTo>
                    <a:pt x="141892" y="11311"/>
                  </a:lnTo>
                  <a:cubicBezTo>
                    <a:pt x="141892" y="5027"/>
                    <a:pt x="146920" y="0"/>
                    <a:pt x="153204" y="0"/>
                  </a:cubicBezTo>
                  <a:cubicBezTo>
                    <a:pt x="159488" y="0"/>
                    <a:pt x="164515" y="5027"/>
                    <a:pt x="164515" y="11311"/>
                  </a:cubicBezTo>
                  <a:lnTo>
                    <a:pt x="164515" y="98909"/>
                  </a:lnTo>
                  <a:cubicBezTo>
                    <a:pt x="164515" y="105193"/>
                    <a:pt x="159488" y="110221"/>
                    <a:pt x="153204" y="110221"/>
                  </a:cubicBezTo>
                  <a:close/>
                  <a:moveTo>
                    <a:pt x="11311" y="110221"/>
                  </a:moveTo>
                  <a:cubicBezTo>
                    <a:pt x="5027" y="110221"/>
                    <a:pt x="0" y="105193"/>
                    <a:pt x="0" y="98909"/>
                  </a:cubicBezTo>
                  <a:lnTo>
                    <a:pt x="0" y="11311"/>
                  </a:lnTo>
                  <a:cubicBezTo>
                    <a:pt x="0" y="5027"/>
                    <a:pt x="5027" y="0"/>
                    <a:pt x="11311" y="0"/>
                  </a:cubicBezTo>
                  <a:cubicBezTo>
                    <a:pt x="17595" y="0"/>
                    <a:pt x="22623" y="5027"/>
                    <a:pt x="22623" y="11311"/>
                  </a:cubicBezTo>
                  <a:lnTo>
                    <a:pt x="22623" y="98909"/>
                  </a:lnTo>
                  <a:cubicBezTo>
                    <a:pt x="22623" y="105193"/>
                    <a:pt x="17595" y="110221"/>
                    <a:pt x="11311" y="110221"/>
                  </a:cubicBez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C812AA9-80EA-0106-E264-C99BDC0AD2DB}"/>
                </a:ext>
              </a:extLst>
            </p:cNvPr>
            <p:cNvSpPr/>
            <p:nvPr/>
          </p:nvSpPr>
          <p:spPr>
            <a:xfrm>
              <a:off x="13618007" y="7041959"/>
              <a:ext cx="328255" cy="155358"/>
            </a:xfrm>
            <a:custGeom>
              <a:avLst/>
              <a:gdLst>
                <a:gd name="connsiteX0" fmla="*/ 164225 w 328255"/>
                <a:gd name="connsiteY0" fmla="*/ 155359 h 155358"/>
                <a:gd name="connsiteX1" fmla="*/ 465 w 328255"/>
                <a:gd name="connsiteY1" fmla="*/ 14850 h 155358"/>
                <a:gd name="connsiteX2" fmla="*/ 8005 w 328255"/>
                <a:gd name="connsiteY2" fmla="*/ 774 h 155358"/>
                <a:gd name="connsiteX3" fmla="*/ 22083 w 328255"/>
                <a:gd name="connsiteY3" fmla="*/ 8314 h 155358"/>
                <a:gd name="connsiteX4" fmla="*/ 164225 w 328255"/>
                <a:gd name="connsiteY4" fmla="*/ 132737 h 155358"/>
                <a:gd name="connsiteX5" fmla="*/ 306243 w 328255"/>
                <a:gd name="connsiteY5" fmla="*/ 7937 h 155358"/>
                <a:gd name="connsiteX6" fmla="*/ 320319 w 328255"/>
                <a:gd name="connsiteY6" fmla="*/ 522 h 155358"/>
                <a:gd name="connsiteX7" fmla="*/ 327734 w 328255"/>
                <a:gd name="connsiteY7" fmla="*/ 14598 h 155358"/>
                <a:gd name="connsiteX8" fmla="*/ 164099 w 328255"/>
                <a:gd name="connsiteY8" fmla="*/ 155233 h 15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255" h="155358">
                  <a:moveTo>
                    <a:pt x="164225" y="155359"/>
                  </a:moveTo>
                  <a:cubicBezTo>
                    <a:pt x="91582" y="155359"/>
                    <a:pt x="25726" y="98929"/>
                    <a:pt x="465" y="14850"/>
                  </a:cubicBezTo>
                  <a:cubicBezTo>
                    <a:pt x="-1295" y="8942"/>
                    <a:pt x="2099" y="2533"/>
                    <a:pt x="8005" y="774"/>
                  </a:cubicBezTo>
                  <a:cubicBezTo>
                    <a:pt x="14039" y="-986"/>
                    <a:pt x="20323" y="2407"/>
                    <a:pt x="22083" y="8314"/>
                  </a:cubicBezTo>
                  <a:cubicBezTo>
                    <a:pt x="44452" y="82716"/>
                    <a:pt x="101637" y="132737"/>
                    <a:pt x="164225" y="132737"/>
                  </a:cubicBezTo>
                  <a:cubicBezTo>
                    <a:pt x="226813" y="132737"/>
                    <a:pt x="283243" y="82590"/>
                    <a:pt x="306243" y="7937"/>
                  </a:cubicBezTo>
                  <a:cubicBezTo>
                    <a:pt x="308127" y="2030"/>
                    <a:pt x="314287" y="-1363"/>
                    <a:pt x="320319" y="522"/>
                  </a:cubicBezTo>
                  <a:cubicBezTo>
                    <a:pt x="326226" y="2407"/>
                    <a:pt x="329619" y="8691"/>
                    <a:pt x="327734" y="14598"/>
                  </a:cubicBezTo>
                  <a:cubicBezTo>
                    <a:pt x="301719" y="98677"/>
                    <a:pt x="235987" y="155233"/>
                    <a:pt x="164099" y="155233"/>
                  </a:cubicBezTo>
                  <a:close/>
                </a:path>
              </a:pathLst>
            </a:custGeom>
            <a:solidFill>
              <a:srgbClr val="30302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95B991-5F8B-FF04-E31B-2B8129B7D5AE}"/>
                </a:ext>
              </a:extLst>
            </p:cNvPr>
            <p:cNvSpPr/>
            <p:nvPr/>
          </p:nvSpPr>
          <p:spPr>
            <a:xfrm>
              <a:off x="13623247" y="6918436"/>
              <a:ext cx="312709" cy="129951"/>
            </a:xfrm>
            <a:custGeom>
              <a:avLst/>
              <a:gdLst>
                <a:gd name="connsiteX0" fmla="*/ 312564 w 312709"/>
                <a:gd name="connsiteY0" fmla="*/ 26518 h 129951"/>
                <a:gd name="connsiteX1" fmla="*/ 297609 w 312709"/>
                <a:gd name="connsiteY1" fmla="*/ 10682 h 129951"/>
                <a:gd name="connsiteX2" fmla="*/ 294969 w 312709"/>
                <a:gd name="connsiteY2" fmla="*/ 10306 h 129951"/>
                <a:gd name="connsiteX3" fmla="*/ 277501 w 312709"/>
                <a:gd name="connsiteY3" fmla="*/ 7918 h 129951"/>
                <a:gd name="connsiteX4" fmla="*/ 248594 w 312709"/>
                <a:gd name="connsiteY4" fmla="*/ 4650 h 129951"/>
                <a:gd name="connsiteX5" fmla="*/ 214911 w 312709"/>
                <a:gd name="connsiteY5" fmla="*/ 1885 h 129951"/>
                <a:gd name="connsiteX6" fmla="*/ 191159 w 312709"/>
                <a:gd name="connsiteY6" fmla="*/ 628 h 129951"/>
                <a:gd name="connsiteX7" fmla="*/ 165897 w 312709"/>
                <a:gd name="connsiteY7" fmla="*/ 0 h 129951"/>
                <a:gd name="connsiteX8" fmla="*/ 129828 w 312709"/>
                <a:gd name="connsiteY8" fmla="*/ 377 h 129951"/>
                <a:gd name="connsiteX9" fmla="*/ 111729 w 312709"/>
                <a:gd name="connsiteY9" fmla="*/ 1005 h 129951"/>
                <a:gd name="connsiteX10" fmla="*/ 84206 w 312709"/>
                <a:gd name="connsiteY10" fmla="*/ 2765 h 129951"/>
                <a:gd name="connsiteX11" fmla="*/ 62212 w 312709"/>
                <a:gd name="connsiteY11" fmla="*/ 4650 h 129951"/>
                <a:gd name="connsiteX12" fmla="*/ 37955 w 312709"/>
                <a:gd name="connsiteY12" fmla="*/ 7415 h 129951"/>
                <a:gd name="connsiteX13" fmla="*/ 15584 w 312709"/>
                <a:gd name="connsiteY13" fmla="*/ 10557 h 129951"/>
                <a:gd name="connsiteX14" fmla="*/ 0 w 312709"/>
                <a:gd name="connsiteY14" fmla="*/ 27272 h 129951"/>
                <a:gd name="connsiteX15" fmla="*/ 0 w 312709"/>
                <a:gd name="connsiteY15" fmla="*/ 75408 h 129951"/>
                <a:gd name="connsiteX16" fmla="*/ 4650 w 312709"/>
                <a:gd name="connsiteY16" fmla="*/ 97150 h 129951"/>
                <a:gd name="connsiteX17" fmla="*/ 38584 w 312709"/>
                <a:gd name="connsiteY17" fmla="*/ 125930 h 129951"/>
                <a:gd name="connsiteX18" fmla="*/ 71638 w 312709"/>
                <a:gd name="connsiteY18" fmla="*/ 129324 h 129951"/>
                <a:gd name="connsiteX19" fmla="*/ 108587 w 312709"/>
                <a:gd name="connsiteY19" fmla="*/ 118013 h 129951"/>
                <a:gd name="connsiteX20" fmla="*/ 130078 w 312709"/>
                <a:gd name="connsiteY20" fmla="*/ 104690 h 129951"/>
                <a:gd name="connsiteX21" fmla="*/ 131963 w 312709"/>
                <a:gd name="connsiteY21" fmla="*/ 103434 h 129951"/>
                <a:gd name="connsiteX22" fmla="*/ 152826 w 312709"/>
                <a:gd name="connsiteY22" fmla="*/ 96019 h 129951"/>
                <a:gd name="connsiteX23" fmla="*/ 176580 w 312709"/>
                <a:gd name="connsiteY23" fmla="*/ 101046 h 129951"/>
                <a:gd name="connsiteX24" fmla="*/ 194929 w 312709"/>
                <a:gd name="connsiteY24" fmla="*/ 112608 h 129951"/>
                <a:gd name="connsiteX25" fmla="*/ 218053 w 312709"/>
                <a:gd name="connsiteY25" fmla="*/ 124548 h 129951"/>
                <a:gd name="connsiteX26" fmla="*/ 249097 w 312709"/>
                <a:gd name="connsiteY26" fmla="*/ 129952 h 129951"/>
                <a:gd name="connsiteX27" fmla="*/ 264304 w 312709"/>
                <a:gd name="connsiteY27" fmla="*/ 128570 h 129951"/>
                <a:gd name="connsiteX28" fmla="*/ 294090 w 312709"/>
                <a:gd name="connsiteY28" fmla="*/ 115248 h 129951"/>
                <a:gd name="connsiteX29" fmla="*/ 312564 w 312709"/>
                <a:gd name="connsiteY29" fmla="*/ 77041 h 129951"/>
                <a:gd name="connsiteX30" fmla="*/ 312564 w 312709"/>
                <a:gd name="connsiteY30" fmla="*/ 38709 h 129951"/>
                <a:gd name="connsiteX31" fmla="*/ 312564 w 312709"/>
                <a:gd name="connsiteY31" fmla="*/ 26644 h 129951"/>
                <a:gd name="connsiteX32" fmla="*/ 148050 w 312709"/>
                <a:gd name="connsiteY32" fmla="*/ 19229 h 129951"/>
                <a:gd name="connsiteX33" fmla="*/ 150941 w 312709"/>
                <a:gd name="connsiteY33" fmla="*/ 19229 h 129951"/>
                <a:gd name="connsiteX34" fmla="*/ 154586 w 312709"/>
                <a:gd name="connsiteY34" fmla="*/ 19229 h 129951"/>
                <a:gd name="connsiteX35" fmla="*/ 154586 w 312709"/>
                <a:gd name="connsiteY35" fmla="*/ 19229 h 129951"/>
                <a:gd name="connsiteX36" fmla="*/ 161122 w 312709"/>
                <a:gd name="connsiteY36" fmla="*/ 19229 h 129951"/>
                <a:gd name="connsiteX37" fmla="*/ 185125 w 312709"/>
                <a:gd name="connsiteY37" fmla="*/ 19732 h 129951"/>
                <a:gd name="connsiteX38" fmla="*/ 219437 w 312709"/>
                <a:gd name="connsiteY38" fmla="*/ 21491 h 129951"/>
                <a:gd name="connsiteX39" fmla="*/ 247463 w 312709"/>
                <a:gd name="connsiteY39" fmla="*/ 23754 h 129951"/>
                <a:gd name="connsiteX40" fmla="*/ 267194 w 312709"/>
                <a:gd name="connsiteY40" fmla="*/ 26016 h 129951"/>
                <a:gd name="connsiteX41" fmla="*/ 275741 w 312709"/>
                <a:gd name="connsiteY41" fmla="*/ 27021 h 129951"/>
                <a:gd name="connsiteX42" fmla="*/ 280014 w 312709"/>
                <a:gd name="connsiteY42" fmla="*/ 27650 h 129951"/>
                <a:gd name="connsiteX43" fmla="*/ 291953 w 312709"/>
                <a:gd name="connsiteY43" fmla="*/ 40972 h 129951"/>
                <a:gd name="connsiteX44" fmla="*/ 291953 w 312709"/>
                <a:gd name="connsiteY44" fmla="*/ 50523 h 129951"/>
                <a:gd name="connsiteX45" fmla="*/ 291953 w 312709"/>
                <a:gd name="connsiteY45" fmla="*/ 72768 h 129951"/>
                <a:gd name="connsiteX46" fmla="*/ 283910 w 312709"/>
                <a:gd name="connsiteY46" fmla="*/ 95642 h 129951"/>
                <a:gd name="connsiteX47" fmla="*/ 258020 w 312709"/>
                <a:gd name="connsiteY47" fmla="*/ 109718 h 129951"/>
                <a:gd name="connsiteX48" fmla="*/ 214661 w 312709"/>
                <a:gd name="connsiteY48" fmla="*/ 102051 h 129951"/>
                <a:gd name="connsiteX49" fmla="*/ 203851 w 312709"/>
                <a:gd name="connsiteY49" fmla="*/ 95390 h 129951"/>
                <a:gd name="connsiteX50" fmla="*/ 197191 w 312709"/>
                <a:gd name="connsiteY50" fmla="*/ 91117 h 129951"/>
                <a:gd name="connsiteX51" fmla="*/ 194301 w 312709"/>
                <a:gd name="connsiteY51" fmla="*/ 89358 h 129951"/>
                <a:gd name="connsiteX52" fmla="*/ 183115 w 312709"/>
                <a:gd name="connsiteY52" fmla="*/ 82822 h 129951"/>
                <a:gd name="connsiteX53" fmla="*/ 156472 w 312709"/>
                <a:gd name="connsiteY53" fmla="*/ 76790 h 129951"/>
                <a:gd name="connsiteX54" fmla="*/ 150941 w 312709"/>
                <a:gd name="connsiteY54" fmla="*/ 77041 h 129951"/>
                <a:gd name="connsiteX55" fmla="*/ 120652 w 312709"/>
                <a:gd name="connsiteY55" fmla="*/ 87598 h 129951"/>
                <a:gd name="connsiteX56" fmla="*/ 118390 w 312709"/>
                <a:gd name="connsiteY56" fmla="*/ 89106 h 129951"/>
                <a:gd name="connsiteX57" fmla="*/ 99413 w 312709"/>
                <a:gd name="connsiteY57" fmla="*/ 101172 h 129951"/>
                <a:gd name="connsiteX58" fmla="*/ 75533 w 312709"/>
                <a:gd name="connsiteY58" fmla="*/ 109844 h 129951"/>
                <a:gd name="connsiteX59" fmla="*/ 43360 w 312709"/>
                <a:gd name="connsiteY59" fmla="*/ 106324 h 129951"/>
                <a:gd name="connsiteX60" fmla="*/ 22371 w 312709"/>
                <a:gd name="connsiteY60" fmla="*/ 83954 h 129951"/>
                <a:gd name="connsiteX61" fmla="*/ 20612 w 312709"/>
                <a:gd name="connsiteY61" fmla="*/ 72516 h 129951"/>
                <a:gd name="connsiteX62" fmla="*/ 20612 w 312709"/>
                <a:gd name="connsiteY62" fmla="*/ 40972 h 129951"/>
                <a:gd name="connsiteX63" fmla="*/ 32676 w 312709"/>
                <a:gd name="connsiteY63" fmla="*/ 27650 h 129951"/>
                <a:gd name="connsiteX64" fmla="*/ 41097 w 312709"/>
                <a:gd name="connsiteY64" fmla="*/ 26392 h 129951"/>
                <a:gd name="connsiteX65" fmla="*/ 44994 w 312709"/>
                <a:gd name="connsiteY65" fmla="*/ 26016 h 129951"/>
                <a:gd name="connsiteX66" fmla="*/ 70883 w 312709"/>
                <a:gd name="connsiteY66" fmla="*/ 23250 h 129951"/>
                <a:gd name="connsiteX67" fmla="*/ 92500 w 312709"/>
                <a:gd name="connsiteY67" fmla="*/ 21491 h 129951"/>
                <a:gd name="connsiteX68" fmla="*/ 116002 w 312709"/>
                <a:gd name="connsiteY68" fmla="*/ 20108 h 129951"/>
                <a:gd name="connsiteX69" fmla="*/ 137494 w 312709"/>
                <a:gd name="connsiteY69" fmla="*/ 19480 h 129951"/>
                <a:gd name="connsiteX70" fmla="*/ 141515 w 312709"/>
                <a:gd name="connsiteY70" fmla="*/ 19480 h 129951"/>
                <a:gd name="connsiteX71" fmla="*/ 147925 w 312709"/>
                <a:gd name="connsiteY71" fmla="*/ 19480 h 12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12709" h="129951">
                  <a:moveTo>
                    <a:pt x="312564" y="26518"/>
                  </a:moveTo>
                  <a:cubicBezTo>
                    <a:pt x="312564" y="19229"/>
                    <a:pt x="305527" y="11814"/>
                    <a:pt x="297609" y="10682"/>
                  </a:cubicBezTo>
                  <a:lnTo>
                    <a:pt x="294969" y="10306"/>
                  </a:lnTo>
                  <a:cubicBezTo>
                    <a:pt x="289440" y="9552"/>
                    <a:pt x="283910" y="8672"/>
                    <a:pt x="277501" y="7918"/>
                  </a:cubicBezTo>
                  <a:cubicBezTo>
                    <a:pt x="267823" y="6786"/>
                    <a:pt x="258271" y="5530"/>
                    <a:pt x="248594" y="4650"/>
                  </a:cubicBezTo>
                  <a:cubicBezTo>
                    <a:pt x="237408" y="3519"/>
                    <a:pt x="226097" y="2639"/>
                    <a:pt x="214911" y="1885"/>
                  </a:cubicBezTo>
                  <a:cubicBezTo>
                    <a:pt x="206993" y="1256"/>
                    <a:pt x="199077" y="1005"/>
                    <a:pt x="191159" y="628"/>
                  </a:cubicBezTo>
                  <a:cubicBezTo>
                    <a:pt x="182738" y="377"/>
                    <a:pt x="174317" y="126"/>
                    <a:pt x="165897" y="0"/>
                  </a:cubicBezTo>
                  <a:cubicBezTo>
                    <a:pt x="154083" y="0"/>
                    <a:pt x="141892" y="126"/>
                    <a:pt x="129828" y="377"/>
                  </a:cubicBezTo>
                  <a:cubicBezTo>
                    <a:pt x="123794" y="377"/>
                    <a:pt x="117761" y="628"/>
                    <a:pt x="111729" y="1005"/>
                  </a:cubicBezTo>
                  <a:cubicBezTo>
                    <a:pt x="102555" y="1508"/>
                    <a:pt x="93380" y="2136"/>
                    <a:pt x="84206" y="2765"/>
                  </a:cubicBezTo>
                  <a:cubicBezTo>
                    <a:pt x="76916" y="3268"/>
                    <a:pt x="69501" y="3896"/>
                    <a:pt x="62212" y="4650"/>
                  </a:cubicBezTo>
                  <a:cubicBezTo>
                    <a:pt x="54168" y="5530"/>
                    <a:pt x="45999" y="6410"/>
                    <a:pt x="37955" y="7415"/>
                  </a:cubicBezTo>
                  <a:cubicBezTo>
                    <a:pt x="30541" y="8294"/>
                    <a:pt x="23000" y="9426"/>
                    <a:pt x="15584" y="10557"/>
                  </a:cubicBezTo>
                  <a:cubicBezTo>
                    <a:pt x="6661" y="11940"/>
                    <a:pt x="0" y="19103"/>
                    <a:pt x="0" y="27272"/>
                  </a:cubicBezTo>
                  <a:lnTo>
                    <a:pt x="0" y="75408"/>
                  </a:lnTo>
                  <a:cubicBezTo>
                    <a:pt x="0" y="83200"/>
                    <a:pt x="1634" y="90489"/>
                    <a:pt x="4650" y="97150"/>
                  </a:cubicBezTo>
                  <a:cubicBezTo>
                    <a:pt x="11060" y="110974"/>
                    <a:pt x="22497" y="120652"/>
                    <a:pt x="38584" y="125930"/>
                  </a:cubicBezTo>
                  <a:cubicBezTo>
                    <a:pt x="48764" y="129324"/>
                    <a:pt x="59572" y="130455"/>
                    <a:pt x="71638" y="129324"/>
                  </a:cubicBezTo>
                  <a:cubicBezTo>
                    <a:pt x="85211" y="128067"/>
                    <a:pt x="97653" y="124297"/>
                    <a:pt x="108587" y="118013"/>
                  </a:cubicBezTo>
                  <a:cubicBezTo>
                    <a:pt x="116002" y="113740"/>
                    <a:pt x="123166" y="109089"/>
                    <a:pt x="130078" y="104690"/>
                  </a:cubicBezTo>
                  <a:lnTo>
                    <a:pt x="131963" y="103434"/>
                  </a:lnTo>
                  <a:cubicBezTo>
                    <a:pt x="138750" y="99035"/>
                    <a:pt x="145663" y="96647"/>
                    <a:pt x="152826" y="96019"/>
                  </a:cubicBezTo>
                  <a:cubicBezTo>
                    <a:pt x="161497" y="95390"/>
                    <a:pt x="169667" y="97024"/>
                    <a:pt x="176580" y="101046"/>
                  </a:cubicBezTo>
                  <a:cubicBezTo>
                    <a:pt x="182864" y="104690"/>
                    <a:pt x="188896" y="108587"/>
                    <a:pt x="194929" y="112608"/>
                  </a:cubicBezTo>
                  <a:cubicBezTo>
                    <a:pt x="203601" y="118264"/>
                    <a:pt x="210764" y="121909"/>
                    <a:pt x="218053" y="124548"/>
                  </a:cubicBezTo>
                  <a:cubicBezTo>
                    <a:pt x="228485" y="128193"/>
                    <a:pt x="238790" y="129952"/>
                    <a:pt x="249097" y="129952"/>
                  </a:cubicBezTo>
                  <a:cubicBezTo>
                    <a:pt x="254249" y="129952"/>
                    <a:pt x="259276" y="129449"/>
                    <a:pt x="264304" y="128570"/>
                  </a:cubicBezTo>
                  <a:cubicBezTo>
                    <a:pt x="275993" y="126433"/>
                    <a:pt x="285920" y="122034"/>
                    <a:pt x="294090" y="115248"/>
                  </a:cubicBezTo>
                  <a:cubicBezTo>
                    <a:pt x="306029" y="105193"/>
                    <a:pt x="312188" y="92374"/>
                    <a:pt x="312564" y="77041"/>
                  </a:cubicBezTo>
                  <a:cubicBezTo>
                    <a:pt x="312816" y="64222"/>
                    <a:pt x="312690" y="51528"/>
                    <a:pt x="312564" y="38709"/>
                  </a:cubicBezTo>
                  <a:lnTo>
                    <a:pt x="312564" y="26644"/>
                  </a:lnTo>
                  <a:close/>
                  <a:moveTo>
                    <a:pt x="148050" y="19229"/>
                  </a:moveTo>
                  <a:lnTo>
                    <a:pt x="150941" y="19229"/>
                  </a:lnTo>
                  <a:cubicBezTo>
                    <a:pt x="150941" y="19229"/>
                    <a:pt x="154586" y="19229"/>
                    <a:pt x="154586" y="19229"/>
                  </a:cubicBezTo>
                  <a:lnTo>
                    <a:pt x="154586" y="19229"/>
                  </a:lnTo>
                  <a:cubicBezTo>
                    <a:pt x="154586" y="19229"/>
                    <a:pt x="161122" y="19229"/>
                    <a:pt x="161122" y="19229"/>
                  </a:cubicBezTo>
                  <a:cubicBezTo>
                    <a:pt x="169165" y="19229"/>
                    <a:pt x="177083" y="19354"/>
                    <a:pt x="185125" y="19732"/>
                  </a:cubicBezTo>
                  <a:cubicBezTo>
                    <a:pt x="196562" y="20108"/>
                    <a:pt x="208000" y="20737"/>
                    <a:pt x="219437" y="21491"/>
                  </a:cubicBezTo>
                  <a:cubicBezTo>
                    <a:pt x="228737" y="22120"/>
                    <a:pt x="238163" y="22874"/>
                    <a:pt x="247463" y="23754"/>
                  </a:cubicBezTo>
                  <a:cubicBezTo>
                    <a:pt x="254123" y="24382"/>
                    <a:pt x="260659" y="25136"/>
                    <a:pt x="267194" y="26016"/>
                  </a:cubicBezTo>
                  <a:lnTo>
                    <a:pt x="275741" y="27021"/>
                  </a:lnTo>
                  <a:cubicBezTo>
                    <a:pt x="277123" y="27146"/>
                    <a:pt x="278631" y="27398"/>
                    <a:pt x="280014" y="27650"/>
                  </a:cubicBezTo>
                  <a:cubicBezTo>
                    <a:pt x="286927" y="29158"/>
                    <a:pt x="291953" y="34813"/>
                    <a:pt x="291953" y="40972"/>
                  </a:cubicBezTo>
                  <a:lnTo>
                    <a:pt x="291953" y="50523"/>
                  </a:lnTo>
                  <a:cubicBezTo>
                    <a:pt x="291953" y="57938"/>
                    <a:pt x="291953" y="65353"/>
                    <a:pt x="291953" y="72768"/>
                  </a:cubicBezTo>
                  <a:cubicBezTo>
                    <a:pt x="291953" y="81566"/>
                    <a:pt x="289314" y="89106"/>
                    <a:pt x="283910" y="95642"/>
                  </a:cubicBezTo>
                  <a:cubicBezTo>
                    <a:pt x="277751" y="103057"/>
                    <a:pt x="269080" y="107832"/>
                    <a:pt x="258020" y="109718"/>
                  </a:cubicBezTo>
                  <a:cubicBezTo>
                    <a:pt x="243065" y="112357"/>
                    <a:pt x="228485" y="109718"/>
                    <a:pt x="214661" y="102051"/>
                  </a:cubicBezTo>
                  <a:cubicBezTo>
                    <a:pt x="210890" y="99915"/>
                    <a:pt x="207371" y="97652"/>
                    <a:pt x="203851" y="95390"/>
                  </a:cubicBezTo>
                  <a:cubicBezTo>
                    <a:pt x="201716" y="94008"/>
                    <a:pt x="199453" y="92500"/>
                    <a:pt x="197191" y="91117"/>
                  </a:cubicBezTo>
                  <a:lnTo>
                    <a:pt x="194301" y="89358"/>
                  </a:lnTo>
                  <a:cubicBezTo>
                    <a:pt x="190782" y="87096"/>
                    <a:pt x="187137" y="84833"/>
                    <a:pt x="183115" y="82822"/>
                  </a:cubicBezTo>
                  <a:cubicBezTo>
                    <a:pt x="174946" y="78800"/>
                    <a:pt x="166023" y="76790"/>
                    <a:pt x="156472" y="76790"/>
                  </a:cubicBezTo>
                  <a:cubicBezTo>
                    <a:pt x="154586" y="76790"/>
                    <a:pt x="152826" y="76790"/>
                    <a:pt x="150941" y="77041"/>
                  </a:cubicBezTo>
                  <a:cubicBezTo>
                    <a:pt x="140133" y="77921"/>
                    <a:pt x="130203" y="81314"/>
                    <a:pt x="120652" y="87598"/>
                  </a:cubicBezTo>
                  <a:lnTo>
                    <a:pt x="118390" y="89106"/>
                  </a:lnTo>
                  <a:cubicBezTo>
                    <a:pt x="112106" y="93254"/>
                    <a:pt x="105822" y="97276"/>
                    <a:pt x="99413" y="101172"/>
                  </a:cubicBezTo>
                  <a:cubicBezTo>
                    <a:pt x="92124" y="105570"/>
                    <a:pt x="84080" y="108461"/>
                    <a:pt x="75533" y="109844"/>
                  </a:cubicBezTo>
                  <a:cubicBezTo>
                    <a:pt x="63594" y="111729"/>
                    <a:pt x="53036" y="110598"/>
                    <a:pt x="43360" y="106324"/>
                  </a:cubicBezTo>
                  <a:cubicBezTo>
                    <a:pt x="32676" y="101674"/>
                    <a:pt x="25765" y="94385"/>
                    <a:pt x="22371" y="83954"/>
                  </a:cubicBezTo>
                  <a:cubicBezTo>
                    <a:pt x="21241" y="80434"/>
                    <a:pt x="20612" y="76664"/>
                    <a:pt x="20612" y="72516"/>
                  </a:cubicBezTo>
                  <a:lnTo>
                    <a:pt x="20612" y="40972"/>
                  </a:lnTo>
                  <a:cubicBezTo>
                    <a:pt x="20612" y="34688"/>
                    <a:pt x="25639" y="29158"/>
                    <a:pt x="32676" y="27650"/>
                  </a:cubicBezTo>
                  <a:cubicBezTo>
                    <a:pt x="35442" y="27021"/>
                    <a:pt x="38333" y="26770"/>
                    <a:pt x="41097" y="26392"/>
                  </a:cubicBezTo>
                  <a:lnTo>
                    <a:pt x="44994" y="26016"/>
                  </a:lnTo>
                  <a:cubicBezTo>
                    <a:pt x="53665" y="25010"/>
                    <a:pt x="62212" y="24130"/>
                    <a:pt x="70883" y="23250"/>
                  </a:cubicBezTo>
                  <a:cubicBezTo>
                    <a:pt x="78048" y="22496"/>
                    <a:pt x="85337" y="21994"/>
                    <a:pt x="92500" y="21491"/>
                  </a:cubicBezTo>
                  <a:cubicBezTo>
                    <a:pt x="100292" y="20988"/>
                    <a:pt x="108210" y="20486"/>
                    <a:pt x="116002" y="20108"/>
                  </a:cubicBezTo>
                  <a:cubicBezTo>
                    <a:pt x="123166" y="19857"/>
                    <a:pt x="130329" y="19606"/>
                    <a:pt x="137494" y="19480"/>
                  </a:cubicBezTo>
                  <a:lnTo>
                    <a:pt x="141515" y="19480"/>
                  </a:lnTo>
                  <a:cubicBezTo>
                    <a:pt x="143652" y="19354"/>
                    <a:pt x="145788" y="19354"/>
                    <a:pt x="147925" y="19480"/>
                  </a:cubicBez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59D143A-D5B7-CB15-29CA-D66AF43816BC}"/>
                </a:ext>
              </a:extLst>
            </p:cNvPr>
            <p:cNvSpPr/>
            <p:nvPr/>
          </p:nvSpPr>
          <p:spPr>
            <a:xfrm>
              <a:off x="11654483" y="6679771"/>
              <a:ext cx="298990" cy="384955"/>
            </a:xfrm>
            <a:custGeom>
              <a:avLst/>
              <a:gdLst>
                <a:gd name="connsiteX0" fmla="*/ 19229 w 298990"/>
                <a:gd name="connsiteY0" fmla="*/ 384955 h 384955"/>
                <a:gd name="connsiteX1" fmla="*/ 0 w 298990"/>
                <a:gd name="connsiteY1" fmla="*/ 365726 h 384955"/>
                <a:gd name="connsiteX2" fmla="*/ 0 w 298990"/>
                <a:gd name="connsiteY2" fmla="*/ 303138 h 384955"/>
                <a:gd name="connsiteX3" fmla="*/ 19229 w 298990"/>
                <a:gd name="connsiteY3" fmla="*/ 283909 h 384955"/>
                <a:gd name="connsiteX4" fmla="*/ 163006 w 298990"/>
                <a:gd name="connsiteY4" fmla="*/ 283909 h 384955"/>
                <a:gd name="connsiteX5" fmla="*/ 176957 w 298990"/>
                <a:gd name="connsiteY5" fmla="*/ 268451 h 384955"/>
                <a:gd name="connsiteX6" fmla="*/ 163006 w 298990"/>
                <a:gd name="connsiteY6" fmla="*/ 250227 h 384955"/>
                <a:gd name="connsiteX7" fmla="*/ 82822 w 298990"/>
                <a:gd name="connsiteY7" fmla="*/ 239041 h 384955"/>
                <a:gd name="connsiteX8" fmla="*/ 0 w 298990"/>
                <a:gd name="connsiteY8" fmla="*/ 150312 h 384955"/>
                <a:gd name="connsiteX9" fmla="*/ 0 w 298990"/>
                <a:gd name="connsiteY9" fmla="*/ 94134 h 384955"/>
                <a:gd name="connsiteX10" fmla="*/ 110723 w 298990"/>
                <a:gd name="connsiteY10" fmla="*/ 0 h 384955"/>
                <a:gd name="connsiteX11" fmla="*/ 260407 w 298990"/>
                <a:gd name="connsiteY11" fmla="*/ 0 h 384955"/>
                <a:gd name="connsiteX12" fmla="*/ 279636 w 298990"/>
                <a:gd name="connsiteY12" fmla="*/ 19229 h 384955"/>
                <a:gd name="connsiteX13" fmla="*/ 279636 w 298990"/>
                <a:gd name="connsiteY13" fmla="*/ 82822 h 384955"/>
                <a:gd name="connsiteX14" fmla="*/ 260407 w 298990"/>
                <a:gd name="connsiteY14" fmla="*/ 102051 h 384955"/>
                <a:gd name="connsiteX15" fmla="*/ 135859 w 298990"/>
                <a:gd name="connsiteY15" fmla="*/ 102051 h 384955"/>
                <a:gd name="connsiteX16" fmla="*/ 121406 w 298990"/>
                <a:gd name="connsiteY16" fmla="*/ 118138 h 384955"/>
                <a:gd name="connsiteX17" fmla="*/ 135859 w 298990"/>
                <a:gd name="connsiteY17" fmla="*/ 135230 h 384955"/>
                <a:gd name="connsiteX18" fmla="*/ 215539 w 298990"/>
                <a:gd name="connsiteY18" fmla="*/ 145913 h 384955"/>
                <a:gd name="connsiteX19" fmla="*/ 298991 w 298990"/>
                <a:gd name="connsiteY19" fmla="*/ 234643 h 384955"/>
                <a:gd name="connsiteX20" fmla="*/ 298991 w 298990"/>
                <a:gd name="connsiteY20" fmla="*/ 290821 h 384955"/>
                <a:gd name="connsiteX21" fmla="*/ 188267 w 298990"/>
                <a:gd name="connsiteY21" fmla="*/ 384955 h 384955"/>
                <a:gd name="connsiteX22" fmla="*/ 19354 w 298990"/>
                <a:gd name="connsiteY22" fmla="*/ 384955 h 38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8990" h="384955">
                  <a:moveTo>
                    <a:pt x="19229" y="384955"/>
                  </a:moveTo>
                  <a:cubicBezTo>
                    <a:pt x="5907" y="384955"/>
                    <a:pt x="0" y="379048"/>
                    <a:pt x="0" y="365726"/>
                  </a:cubicBezTo>
                  <a:lnTo>
                    <a:pt x="0" y="303138"/>
                  </a:lnTo>
                  <a:cubicBezTo>
                    <a:pt x="0" y="289816"/>
                    <a:pt x="5907" y="283909"/>
                    <a:pt x="19229" y="283909"/>
                  </a:cubicBezTo>
                  <a:lnTo>
                    <a:pt x="163006" y="283909"/>
                  </a:lnTo>
                  <a:cubicBezTo>
                    <a:pt x="172055" y="283909"/>
                    <a:pt x="176957" y="276997"/>
                    <a:pt x="176957" y="268451"/>
                  </a:cubicBezTo>
                  <a:cubicBezTo>
                    <a:pt x="176957" y="256134"/>
                    <a:pt x="172181" y="251358"/>
                    <a:pt x="163006" y="250227"/>
                  </a:cubicBezTo>
                  <a:lnTo>
                    <a:pt x="82822" y="239041"/>
                  </a:lnTo>
                  <a:cubicBezTo>
                    <a:pt x="32550" y="231501"/>
                    <a:pt x="0" y="210135"/>
                    <a:pt x="0" y="150312"/>
                  </a:cubicBezTo>
                  <a:lnTo>
                    <a:pt x="0" y="94134"/>
                  </a:lnTo>
                  <a:cubicBezTo>
                    <a:pt x="0" y="33179"/>
                    <a:pt x="41222" y="0"/>
                    <a:pt x="110723" y="0"/>
                  </a:cubicBezTo>
                  <a:lnTo>
                    <a:pt x="260407" y="0"/>
                  </a:lnTo>
                  <a:cubicBezTo>
                    <a:pt x="273729" y="0"/>
                    <a:pt x="279636" y="5907"/>
                    <a:pt x="279636" y="19229"/>
                  </a:cubicBezTo>
                  <a:lnTo>
                    <a:pt x="279636" y="82822"/>
                  </a:lnTo>
                  <a:cubicBezTo>
                    <a:pt x="279636" y="96144"/>
                    <a:pt x="273729" y="102051"/>
                    <a:pt x="260407" y="102051"/>
                  </a:cubicBezTo>
                  <a:lnTo>
                    <a:pt x="135859" y="102051"/>
                  </a:lnTo>
                  <a:cubicBezTo>
                    <a:pt x="126810" y="102051"/>
                    <a:pt x="121406" y="108461"/>
                    <a:pt x="121406" y="118138"/>
                  </a:cubicBezTo>
                  <a:cubicBezTo>
                    <a:pt x="121406" y="127816"/>
                    <a:pt x="126810" y="134225"/>
                    <a:pt x="135859" y="135230"/>
                  </a:cubicBezTo>
                  <a:lnTo>
                    <a:pt x="215539" y="145913"/>
                  </a:lnTo>
                  <a:cubicBezTo>
                    <a:pt x="265811" y="153454"/>
                    <a:pt x="298991" y="174819"/>
                    <a:pt x="298991" y="234643"/>
                  </a:cubicBezTo>
                  <a:lnTo>
                    <a:pt x="298991" y="290821"/>
                  </a:lnTo>
                  <a:cubicBezTo>
                    <a:pt x="298991" y="351776"/>
                    <a:pt x="257265" y="384955"/>
                    <a:pt x="188267" y="384955"/>
                  </a:cubicBezTo>
                  <a:lnTo>
                    <a:pt x="19354" y="384955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aphic 4">
              <a:extLst>
                <a:ext uri="{FF2B5EF4-FFF2-40B4-BE49-F238E27FC236}">
                  <a16:creationId xmlns:a16="http://schemas.microsoft.com/office/drawing/2014/main" id="{C50CCBCE-7360-2D5E-6A87-41CC2A92EFC3}"/>
                </a:ext>
              </a:extLst>
            </p:cNvPr>
            <p:cNvGrpSpPr/>
            <p:nvPr/>
          </p:nvGrpSpPr>
          <p:grpSpPr>
            <a:xfrm>
              <a:off x="11655489" y="7685959"/>
              <a:ext cx="1477610" cy="384829"/>
              <a:chOff x="11655489" y="7685959"/>
              <a:chExt cx="1477610" cy="384829"/>
            </a:xfrm>
            <a:solidFill>
              <a:srgbClr val="231F20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43B620-7180-B1AD-48A1-6378687C77D7}"/>
                  </a:ext>
                </a:extLst>
              </p:cNvPr>
              <p:cNvSpPr/>
              <p:nvPr/>
            </p:nvSpPr>
            <p:spPr>
              <a:xfrm>
                <a:off x="11655489" y="7685959"/>
                <a:ext cx="380304" cy="384703"/>
              </a:xfrm>
              <a:custGeom>
                <a:avLst/>
                <a:gdLst>
                  <a:gd name="connsiteX0" fmla="*/ 361076 w 380304"/>
                  <a:gd name="connsiteY0" fmla="*/ 125 h 384703"/>
                  <a:gd name="connsiteX1" fmla="*/ 380305 w 380304"/>
                  <a:gd name="connsiteY1" fmla="*/ 19354 h 384703"/>
                  <a:gd name="connsiteX2" fmla="*/ 380305 w 380304"/>
                  <a:gd name="connsiteY2" fmla="*/ 226599 h 384703"/>
                  <a:gd name="connsiteX3" fmla="*/ 370628 w 380304"/>
                  <a:gd name="connsiteY3" fmla="*/ 292832 h 384703"/>
                  <a:gd name="connsiteX4" fmla="*/ 343858 w 380304"/>
                  <a:gd name="connsiteY4" fmla="*/ 365475 h 384703"/>
                  <a:gd name="connsiteX5" fmla="*/ 322492 w 380304"/>
                  <a:gd name="connsiteY5" fmla="*/ 384704 h 384703"/>
                  <a:gd name="connsiteX6" fmla="*/ 251483 w 380304"/>
                  <a:gd name="connsiteY6" fmla="*/ 384704 h 384703"/>
                  <a:gd name="connsiteX7" fmla="*/ 226851 w 380304"/>
                  <a:gd name="connsiteY7" fmla="*/ 368617 h 384703"/>
                  <a:gd name="connsiteX8" fmla="*/ 202217 w 380304"/>
                  <a:gd name="connsiteY8" fmla="*/ 281521 h 384703"/>
                  <a:gd name="connsiteX9" fmla="*/ 192540 w 380304"/>
                  <a:gd name="connsiteY9" fmla="*/ 272472 h 384703"/>
                  <a:gd name="connsiteX10" fmla="*/ 187765 w 380304"/>
                  <a:gd name="connsiteY10" fmla="*/ 272472 h 384703"/>
                  <a:gd name="connsiteX11" fmla="*/ 178087 w 380304"/>
                  <a:gd name="connsiteY11" fmla="*/ 281521 h 384703"/>
                  <a:gd name="connsiteX12" fmla="*/ 152951 w 380304"/>
                  <a:gd name="connsiteY12" fmla="*/ 368617 h 384703"/>
                  <a:gd name="connsiteX13" fmla="*/ 130455 w 380304"/>
                  <a:gd name="connsiteY13" fmla="*/ 384704 h 384703"/>
                  <a:gd name="connsiteX14" fmla="*/ 59948 w 380304"/>
                  <a:gd name="connsiteY14" fmla="*/ 384704 h 384703"/>
                  <a:gd name="connsiteX15" fmla="*/ 36447 w 380304"/>
                  <a:gd name="connsiteY15" fmla="*/ 365475 h 384703"/>
                  <a:gd name="connsiteX16" fmla="*/ 9677 w 380304"/>
                  <a:gd name="connsiteY16" fmla="*/ 291701 h 384703"/>
                  <a:gd name="connsiteX17" fmla="*/ 0 w 380304"/>
                  <a:gd name="connsiteY17" fmla="*/ 225469 h 384703"/>
                  <a:gd name="connsiteX18" fmla="*/ 0 w 380304"/>
                  <a:gd name="connsiteY18" fmla="*/ 19229 h 384703"/>
                  <a:gd name="connsiteX19" fmla="*/ 19229 w 380304"/>
                  <a:gd name="connsiteY19" fmla="*/ 0 h 384703"/>
                  <a:gd name="connsiteX20" fmla="*/ 101548 w 380304"/>
                  <a:gd name="connsiteY20" fmla="*/ 0 h 384703"/>
                  <a:gd name="connsiteX21" fmla="*/ 120778 w 380304"/>
                  <a:gd name="connsiteY21" fmla="*/ 19229 h 384703"/>
                  <a:gd name="connsiteX22" fmla="*/ 120778 w 380304"/>
                  <a:gd name="connsiteY22" fmla="*/ 215791 h 384703"/>
                  <a:gd name="connsiteX23" fmla="*/ 151820 w 380304"/>
                  <a:gd name="connsiteY23" fmla="*/ 148427 h 384703"/>
                  <a:gd name="connsiteX24" fmla="*/ 180098 w 380304"/>
                  <a:gd name="connsiteY24" fmla="*/ 131837 h 384703"/>
                  <a:gd name="connsiteX25" fmla="*/ 202469 w 380304"/>
                  <a:gd name="connsiteY25" fmla="*/ 131837 h 384703"/>
                  <a:gd name="connsiteX26" fmla="*/ 230747 w 380304"/>
                  <a:gd name="connsiteY26" fmla="*/ 148427 h 384703"/>
                  <a:gd name="connsiteX27" fmla="*/ 261663 w 380304"/>
                  <a:gd name="connsiteY27" fmla="*/ 215791 h 384703"/>
                  <a:gd name="connsiteX28" fmla="*/ 261663 w 380304"/>
                  <a:gd name="connsiteY28" fmla="*/ 19229 h 384703"/>
                  <a:gd name="connsiteX29" fmla="*/ 280893 w 380304"/>
                  <a:gd name="connsiteY29" fmla="*/ 0 h 384703"/>
                  <a:gd name="connsiteX30" fmla="*/ 360448 w 380304"/>
                  <a:gd name="connsiteY30" fmla="*/ 0 h 38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80304" h="384703">
                    <a:moveTo>
                      <a:pt x="361076" y="125"/>
                    </a:moveTo>
                    <a:cubicBezTo>
                      <a:pt x="374398" y="125"/>
                      <a:pt x="380305" y="6032"/>
                      <a:pt x="380305" y="19354"/>
                    </a:cubicBezTo>
                    <a:lnTo>
                      <a:pt x="380305" y="226599"/>
                    </a:lnTo>
                    <a:cubicBezTo>
                      <a:pt x="380305" y="249599"/>
                      <a:pt x="380305" y="266691"/>
                      <a:pt x="370628" y="292832"/>
                    </a:cubicBezTo>
                    <a:lnTo>
                      <a:pt x="343858" y="365475"/>
                    </a:lnTo>
                    <a:cubicBezTo>
                      <a:pt x="340088" y="376158"/>
                      <a:pt x="333678" y="384704"/>
                      <a:pt x="322492" y="384704"/>
                    </a:cubicBezTo>
                    <a:lnTo>
                      <a:pt x="251483" y="384704"/>
                    </a:lnTo>
                    <a:cubicBezTo>
                      <a:pt x="239795" y="384704"/>
                      <a:pt x="230119" y="379928"/>
                      <a:pt x="226851" y="368617"/>
                    </a:cubicBezTo>
                    <a:lnTo>
                      <a:pt x="202217" y="281521"/>
                    </a:lnTo>
                    <a:cubicBezTo>
                      <a:pt x="200081" y="274609"/>
                      <a:pt x="196939" y="272472"/>
                      <a:pt x="192540" y="272472"/>
                    </a:cubicBezTo>
                    <a:lnTo>
                      <a:pt x="187765" y="272472"/>
                    </a:lnTo>
                    <a:cubicBezTo>
                      <a:pt x="183491" y="272472"/>
                      <a:pt x="180224" y="274609"/>
                      <a:pt x="178087" y="281521"/>
                    </a:cubicBezTo>
                    <a:lnTo>
                      <a:pt x="152951" y="368617"/>
                    </a:lnTo>
                    <a:cubicBezTo>
                      <a:pt x="149684" y="379300"/>
                      <a:pt x="141766" y="384704"/>
                      <a:pt x="130455" y="384704"/>
                    </a:cubicBezTo>
                    <a:lnTo>
                      <a:pt x="59948" y="384704"/>
                    </a:lnTo>
                    <a:cubicBezTo>
                      <a:pt x="48135" y="384704"/>
                      <a:pt x="40217" y="376660"/>
                      <a:pt x="36447" y="365475"/>
                    </a:cubicBezTo>
                    <a:lnTo>
                      <a:pt x="9677" y="291701"/>
                    </a:lnTo>
                    <a:cubicBezTo>
                      <a:pt x="0" y="265560"/>
                      <a:pt x="0" y="248467"/>
                      <a:pt x="0" y="225469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101548" y="0"/>
                    </a:lnTo>
                    <a:cubicBezTo>
                      <a:pt x="114870" y="0"/>
                      <a:pt x="120778" y="5907"/>
                      <a:pt x="120778" y="19229"/>
                    </a:cubicBezTo>
                    <a:lnTo>
                      <a:pt x="120778" y="215791"/>
                    </a:lnTo>
                    <a:lnTo>
                      <a:pt x="151820" y="148427"/>
                    </a:lnTo>
                    <a:cubicBezTo>
                      <a:pt x="157727" y="136110"/>
                      <a:pt x="166273" y="131837"/>
                      <a:pt x="180098" y="131837"/>
                    </a:cubicBezTo>
                    <a:lnTo>
                      <a:pt x="202469" y="131837"/>
                    </a:lnTo>
                    <a:cubicBezTo>
                      <a:pt x="216419" y="131837"/>
                      <a:pt x="224965" y="136110"/>
                      <a:pt x="230747" y="148427"/>
                    </a:cubicBezTo>
                    <a:lnTo>
                      <a:pt x="261663" y="215791"/>
                    </a:lnTo>
                    <a:lnTo>
                      <a:pt x="261663" y="19229"/>
                    </a:lnTo>
                    <a:cubicBezTo>
                      <a:pt x="261663" y="5907"/>
                      <a:pt x="267068" y="0"/>
                      <a:pt x="280893" y="0"/>
                    </a:cubicBezTo>
                    <a:lnTo>
                      <a:pt x="360448" y="0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0CD6B32-E71B-6FB1-5DEB-31A54E90FC50}"/>
                  </a:ext>
                </a:extLst>
              </p:cNvPr>
              <p:cNvSpPr/>
              <p:nvPr/>
            </p:nvSpPr>
            <p:spPr>
              <a:xfrm>
                <a:off x="12104666" y="7686084"/>
                <a:ext cx="286296" cy="384704"/>
              </a:xfrm>
              <a:custGeom>
                <a:avLst/>
                <a:gdLst>
                  <a:gd name="connsiteX0" fmla="*/ 19229 w 286296"/>
                  <a:gd name="connsiteY0" fmla="*/ 384705 h 384704"/>
                  <a:gd name="connsiteX1" fmla="*/ 0 w 286296"/>
                  <a:gd name="connsiteY1" fmla="*/ 365475 h 384704"/>
                  <a:gd name="connsiteX2" fmla="*/ 0 w 286296"/>
                  <a:gd name="connsiteY2" fmla="*/ 19229 h 384704"/>
                  <a:gd name="connsiteX3" fmla="*/ 19229 w 286296"/>
                  <a:gd name="connsiteY3" fmla="*/ 0 h 384704"/>
                  <a:gd name="connsiteX4" fmla="*/ 267068 w 286296"/>
                  <a:gd name="connsiteY4" fmla="*/ 0 h 384704"/>
                  <a:gd name="connsiteX5" fmla="*/ 286297 w 286296"/>
                  <a:gd name="connsiteY5" fmla="*/ 19229 h 384704"/>
                  <a:gd name="connsiteX6" fmla="*/ 286297 w 286296"/>
                  <a:gd name="connsiteY6" fmla="*/ 81691 h 384704"/>
                  <a:gd name="connsiteX7" fmla="*/ 267068 w 286296"/>
                  <a:gd name="connsiteY7" fmla="*/ 100921 h 384704"/>
                  <a:gd name="connsiteX8" fmla="*/ 119646 w 286296"/>
                  <a:gd name="connsiteY8" fmla="*/ 100921 h 384704"/>
                  <a:gd name="connsiteX9" fmla="*/ 119646 w 286296"/>
                  <a:gd name="connsiteY9" fmla="*/ 142018 h 384704"/>
                  <a:gd name="connsiteX10" fmla="*/ 223835 w 286296"/>
                  <a:gd name="connsiteY10" fmla="*/ 142018 h 384704"/>
                  <a:gd name="connsiteX11" fmla="*/ 243063 w 286296"/>
                  <a:gd name="connsiteY11" fmla="*/ 161247 h 384704"/>
                  <a:gd name="connsiteX12" fmla="*/ 243063 w 286296"/>
                  <a:gd name="connsiteY12" fmla="*/ 218431 h 384704"/>
                  <a:gd name="connsiteX13" fmla="*/ 223835 w 286296"/>
                  <a:gd name="connsiteY13" fmla="*/ 237660 h 384704"/>
                  <a:gd name="connsiteX14" fmla="*/ 119646 w 286296"/>
                  <a:gd name="connsiteY14" fmla="*/ 237660 h 384704"/>
                  <a:gd name="connsiteX15" fmla="*/ 119646 w 286296"/>
                  <a:gd name="connsiteY15" fmla="*/ 283658 h 384704"/>
                  <a:gd name="connsiteX16" fmla="*/ 267068 w 286296"/>
                  <a:gd name="connsiteY16" fmla="*/ 283658 h 384704"/>
                  <a:gd name="connsiteX17" fmla="*/ 286297 w 286296"/>
                  <a:gd name="connsiteY17" fmla="*/ 302887 h 384704"/>
                  <a:gd name="connsiteX18" fmla="*/ 286297 w 286296"/>
                  <a:gd name="connsiteY18" fmla="*/ 365350 h 384704"/>
                  <a:gd name="connsiteX19" fmla="*/ 267068 w 286296"/>
                  <a:gd name="connsiteY19" fmla="*/ 384579 h 384704"/>
                  <a:gd name="connsiteX20" fmla="*/ 19229 w 286296"/>
                  <a:gd name="connsiteY20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296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267068" y="0"/>
                    </a:lnTo>
                    <a:cubicBezTo>
                      <a:pt x="280390" y="0"/>
                      <a:pt x="286297" y="5907"/>
                      <a:pt x="286297" y="19229"/>
                    </a:cubicBezTo>
                    <a:lnTo>
                      <a:pt x="286297" y="81691"/>
                    </a:lnTo>
                    <a:cubicBezTo>
                      <a:pt x="286297" y="95014"/>
                      <a:pt x="280390" y="100921"/>
                      <a:pt x="267068" y="100921"/>
                    </a:cubicBezTo>
                    <a:lnTo>
                      <a:pt x="119646" y="100921"/>
                    </a:lnTo>
                    <a:lnTo>
                      <a:pt x="119646" y="142018"/>
                    </a:lnTo>
                    <a:lnTo>
                      <a:pt x="223835" y="142018"/>
                    </a:lnTo>
                    <a:cubicBezTo>
                      <a:pt x="237157" y="142018"/>
                      <a:pt x="243063" y="147925"/>
                      <a:pt x="243063" y="161247"/>
                    </a:cubicBezTo>
                    <a:lnTo>
                      <a:pt x="243063" y="218431"/>
                    </a:lnTo>
                    <a:cubicBezTo>
                      <a:pt x="243063" y="231752"/>
                      <a:pt x="237157" y="237660"/>
                      <a:pt x="223835" y="237660"/>
                    </a:cubicBezTo>
                    <a:lnTo>
                      <a:pt x="119646" y="237660"/>
                    </a:lnTo>
                    <a:lnTo>
                      <a:pt x="119646" y="283658"/>
                    </a:lnTo>
                    <a:lnTo>
                      <a:pt x="267068" y="283658"/>
                    </a:lnTo>
                    <a:cubicBezTo>
                      <a:pt x="280390" y="283658"/>
                      <a:pt x="286297" y="289565"/>
                      <a:pt x="286297" y="302887"/>
                    </a:cubicBezTo>
                    <a:lnTo>
                      <a:pt x="286297" y="365350"/>
                    </a:lnTo>
                    <a:cubicBezTo>
                      <a:pt x="286297" y="378672"/>
                      <a:pt x="280390" y="384579"/>
                      <a:pt x="267068" y="384579"/>
                    </a:cubicBezTo>
                    <a:lnTo>
                      <a:pt x="19229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58B1CAB-D7AF-799A-1544-601444310D6D}"/>
                  </a:ext>
                </a:extLst>
              </p:cNvPr>
              <p:cNvSpPr/>
              <p:nvPr/>
            </p:nvSpPr>
            <p:spPr>
              <a:xfrm>
                <a:off x="12453929" y="7686084"/>
                <a:ext cx="286297" cy="384704"/>
              </a:xfrm>
              <a:custGeom>
                <a:avLst/>
                <a:gdLst>
                  <a:gd name="connsiteX0" fmla="*/ 19229 w 286297"/>
                  <a:gd name="connsiteY0" fmla="*/ 384705 h 384704"/>
                  <a:gd name="connsiteX1" fmla="*/ 0 w 286297"/>
                  <a:gd name="connsiteY1" fmla="*/ 365475 h 384704"/>
                  <a:gd name="connsiteX2" fmla="*/ 0 w 286297"/>
                  <a:gd name="connsiteY2" fmla="*/ 19229 h 384704"/>
                  <a:gd name="connsiteX3" fmla="*/ 19229 w 286297"/>
                  <a:gd name="connsiteY3" fmla="*/ 0 h 384704"/>
                  <a:gd name="connsiteX4" fmla="*/ 267068 w 286297"/>
                  <a:gd name="connsiteY4" fmla="*/ 0 h 384704"/>
                  <a:gd name="connsiteX5" fmla="*/ 286298 w 286297"/>
                  <a:gd name="connsiteY5" fmla="*/ 19229 h 384704"/>
                  <a:gd name="connsiteX6" fmla="*/ 286298 w 286297"/>
                  <a:gd name="connsiteY6" fmla="*/ 81691 h 384704"/>
                  <a:gd name="connsiteX7" fmla="*/ 267068 w 286297"/>
                  <a:gd name="connsiteY7" fmla="*/ 100921 h 384704"/>
                  <a:gd name="connsiteX8" fmla="*/ 119647 w 286297"/>
                  <a:gd name="connsiteY8" fmla="*/ 100921 h 384704"/>
                  <a:gd name="connsiteX9" fmla="*/ 119647 w 286297"/>
                  <a:gd name="connsiteY9" fmla="*/ 142018 h 384704"/>
                  <a:gd name="connsiteX10" fmla="*/ 223835 w 286297"/>
                  <a:gd name="connsiteY10" fmla="*/ 142018 h 384704"/>
                  <a:gd name="connsiteX11" fmla="*/ 243064 w 286297"/>
                  <a:gd name="connsiteY11" fmla="*/ 161247 h 384704"/>
                  <a:gd name="connsiteX12" fmla="*/ 243064 w 286297"/>
                  <a:gd name="connsiteY12" fmla="*/ 218431 h 384704"/>
                  <a:gd name="connsiteX13" fmla="*/ 223835 w 286297"/>
                  <a:gd name="connsiteY13" fmla="*/ 237660 h 384704"/>
                  <a:gd name="connsiteX14" fmla="*/ 119647 w 286297"/>
                  <a:gd name="connsiteY14" fmla="*/ 237660 h 384704"/>
                  <a:gd name="connsiteX15" fmla="*/ 119647 w 286297"/>
                  <a:gd name="connsiteY15" fmla="*/ 283658 h 384704"/>
                  <a:gd name="connsiteX16" fmla="*/ 267068 w 286297"/>
                  <a:gd name="connsiteY16" fmla="*/ 283658 h 384704"/>
                  <a:gd name="connsiteX17" fmla="*/ 286298 w 286297"/>
                  <a:gd name="connsiteY17" fmla="*/ 302887 h 384704"/>
                  <a:gd name="connsiteX18" fmla="*/ 286298 w 286297"/>
                  <a:gd name="connsiteY18" fmla="*/ 365350 h 384704"/>
                  <a:gd name="connsiteX19" fmla="*/ 267068 w 286297"/>
                  <a:gd name="connsiteY19" fmla="*/ 384579 h 384704"/>
                  <a:gd name="connsiteX20" fmla="*/ 19229 w 286297"/>
                  <a:gd name="connsiteY20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297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267068" y="0"/>
                    </a:lnTo>
                    <a:cubicBezTo>
                      <a:pt x="280390" y="0"/>
                      <a:pt x="286298" y="5907"/>
                      <a:pt x="286298" y="19229"/>
                    </a:cubicBezTo>
                    <a:lnTo>
                      <a:pt x="286298" y="81691"/>
                    </a:lnTo>
                    <a:cubicBezTo>
                      <a:pt x="286298" y="95014"/>
                      <a:pt x="280390" y="100921"/>
                      <a:pt x="267068" y="100921"/>
                    </a:cubicBezTo>
                    <a:lnTo>
                      <a:pt x="119647" y="100921"/>
                    </a:lnTo>
                    <a:lnTo>
                      <a:pt x="119647" y="142018"/>
                    </a:lnTo>
                    <a:lnTo>
                      <a:pt x="223835" y="142018"/>
                    </a:lnTo>
                    <a:cubicBezTo>
                      <a:pt x="237157" y="142018"/>
                      <a:pt x="243064" y="147925"/>
                      <a:pt x="243064" y="161247"/>
                    </a:cubicBezTo>
                    <a:lnTo>
                      <a:pt x="243064" y="218431"/>
                    </a:lnTo>
                    <a:cubicBezTo>
                      <a:pt x="243064" y="231752"/>
                      <a:pt x="237157" y="237660"/>
                      <a:pt x="223835" y="237660"/>
                    </a:cubicBezTo>
                    <a:lnTo>
                      <a:pt x="119647" y="237660"/>
                    </a:lnTo>
                    <a:lnTo>
                      <a:pt x="119647" y="283658"/>
                    </a:lnTo>
                    <a:lnTo>
                      <a:pt x="267068" y="283658"/>
                    </a:lnTo>
                    <a:cubicBezTo>
                      <a:pt x="280390" y="283658"/>
                      <a:pt x="286298" y="289565"/>
                      <a:pt x="286298" y="302887"/>
                    </a:cubicBezTo>
                    <a:lnTo>
                      <a:pt x="286298" y="365350"/>
                    </a:lnTo>
                    <a:cubicBezTo>
                      <a:pt x="286298" y="378672"/>
                      <a:pt x="280390" y="384579"/>
                      <a:pt x="267068" y="384579"/>
                    </a:cubicBezTo>
                    <a:lnTo>
                      <a:pt x="19229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6DD4D8B-98A4-8BB9-D20B-841D0D51CC94}"/>
                  </a:ext>
                </a:extLst>
              </p:cNvPr>
              <p:cNvSpPr/>
              <p:nvPr/>
            </p:nvSpPr>
            <p:spPr>
              <a:xfrm>
                <a:off x="12803317" y="7686084"/>
                <a:ext cx="329782" cy="384704"/>
              </a:xfrm>
              <a:custGeom>
                <a:avLst/>
                <a:gdLst>
                  <a:gd name="connsiteX0" fmla="*/ 19229 w 329782"/>
                  <a:gd name="connsiteY0" fmla="*/ 384705 h 384704"/>
                  <a:gd name="connsiteX1" fmla="*/ 0 w 329782"/>
                  <a:gd name="connsiteY1" fmla="*/ 365475 h 384704"/>
                  <a:gd name="connsiteX2" fmla="*/ 0 w 329782"/>
                  <a:gd name="connsiteY2" fmla="*/ 19229 h 384704"/>
                  <a:gd name="connsiteX3" fmla="*/ 19229 w 329782"/>
                  <a:gd name="connsiteY3" fmla="*/ 0 h 384704"/>
                  <a:gd name="connsiteX4" fmla="*/ 102051 w 329782"/>
                  <a:gd name="connsiteY4" fmla="*/ 0 h 384704"/>
                  <a:gd name="connsiteX5" fmla="*/ 121281 w 329782"/>
                  <a:gd name="connsiteY5" fmla="*/ 19229 h 384704"/>
                  <a:gd name="connsiteX6" fmla="*/ 121281 w 329782"/>
                  <a:gd name="connsiteY6" fmla="*/ 142144 h 384704"/>
                  <a:gd name="connsiteX7" fmla="*/ 142646 w 329782"/>
                  <a:gd name="connsiteY7" fmla="*/ 142144 h 384704"/>
                  <a:gd name="connsiteX8" fmla="*/ 197693 w 329782"/>
                  <a:gd name="connsiteY8" fmla="*/ 17721 h 384704"/>
                  <a:gd name="connsiteX9" fmla="*/ 224463 w 329782"/>
                  <a:gd name="connsiteY9" fmla="*/ 126 h 384704"/>
                  <a:gd name="connsiteX10" fmla="*/ 306783 w 329782"/>
                  <a:gd name="connsiteY10" fmla="*/ 126 h 384704"/>
                  <a:gd name="connsiteX11" fmla="*/ 318596 w 329782"/>
                  <a:gd name="connsiteY11" fmla="*/ 17721 h 384704"/>
                  <a:gd name="connsiteX12" fmla="*/ 264052 w 329782"/>
                  <a:gd name="connsiteY12" fmla="*/ 142144 h 384704"/>
                  <a:gd name="connsiteX13" fmla="*/ 329782 w 329782"/>
                  <a:gd name="connsiteY13" fmla="*/ 214786 h 384704"/>
                  <a:gd name="connsiteX14" fmla="*/ 329782 w 329782"/>
                  <a:gd name="connsiteY14" fmla="*/ 365475 h 384704"/>
                  <a:gd name="connsiteX15" fmla="*/ 310553 w 329782"/>
                  <a:gd name="connsiteY15" fmla="*/ 384705 h 384704"/>
                  <a:gd name="connsiteX16" fmla="*/ 228234 w 329782"/>
                  <a:gd name="connsiteY16" fmla="*/ 384705 h 384704"/>
                  <a:gd name="connsiteX17" fmla="*/ 209005 w 329782"/>
                  <a:gd name="connsiteY17" fmla="*/ 365475 h 384704"/>
                  <a:gd name="connsiteX18" fmla="*/ 209005 w 329782"/>
                  <a:gd name="connsiteY18" fmla="*/ 261288 h 384704"/>
                  <a:gd name="connsiteX19" fmla="*/ 191912 w 329782"/>
                  <a:gd name="connsiteY19" fmla="*/ 243064 h 384704"/>
                  <a:gd name="connsiteX20" fmla="*/ 121407 w 329782"/>
                  <a:gd name="connsiteY20" fmla="*/ 243064 h 384704"/>
                  <a:gd name="connsiteX21" fmla="*/ 121407 w 329782"/>
                  <a:gd name="connsiteY21" fmla="*/ 365350 h 384704"/>
                  <a:gd name="connsiteX22" fmla="*/ 102177 w 329782"/>
                  <a:gd name="connsiteY22" fmla="*/ 384579 h 384704"/>
                  <a:gd name="connsiteX23" fmla="*/ 19355 w 329782"/>
                  <a:gd name="connsiteY23" fmla="*/ 384579 h 38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29782" h="384704">
                    <a:moveTo>
                      <a:pt x="19229" y="384705"/>
                    </a:moveTo>
                    <a:cubicBezTo>
                      <a:pt x="5907" y="384705"/>
                      <a:pt x="0" y="378797"/>
                      <a:pt x="0" y="365475"/>
                    </a:cubicBezTo>
                    <a:lnTo>
                      <a:pt x="0" y="19229"/>
                    </a:lnTo>
                    <a:cubicBezTo>
                      <a:pt x="0" y="5907"/>
                      <a:pt x="5907" y="0"/>
                      <a:pt x="19229" y="0"/>
                    </a:cubicBezTo>
                    <a:lnTo>
                      <a:pt x="102051" y="0"/>
                    </a:lnTo>
                    <a:cubicBezTo>
                      <a:pt x="115374" y="0"/>
                      <a:pt x="121281" y="5907"/>
                      <a:pt x="121281" y="19229"/>
                    </a:cubicBezTo>
                    <a:lnTo>
                      <a:pt x="121281" y="142144"/>
                    </a:lnTo>
                    <a:lnTo>
                      <a:pt x="142646" y="142144"/>
                    </a:lnTo>
                    <a:lnTo>
                      <a:pt x="197693" y="17721"/>
                    </a:lnTo>
                    <a:cubicBezTo>
                      <a:pt x="203098" y="4902"/>
                      <a:pt x="210513" y="126"/>
                      <a:pt x="224463" y="126"/>
                    </a:cubicBezTo>
                    <a:lnTo>
                      <a:pt x="306783" y="126"/>
                    </a:lnTo>
                    <a:cubicBezTo>
                      <a:pt x="319100" y="126"/>
                      <a:pt x="323372" y="6536"/>
                      <a:pt x="318596" y="17721"/>
                    </a:cubicBezTo>
                    <a:lnTo>
                      <a:pt x="264052" y="142144"/>
                    </a:lnTo>
                    <a:cubicBezTo>
                      <a:pt x="304145" y="144280"/>
                      <a:pt x="329782" y="172055"/>
                      <a:pt x="329782" y="214786"/>
                    </a:cubicBezTo>
                    <a:lnTo>
                      <a:pt x="329782" y="365475"/>
                    </a:lnTo>
                    <a:cubicBezTo>
                      <a:pt x="329782" y="378797"/>
                      <a:pt x="323876" y="384705"/>
                      <a:pt x="310553" y="384705"/>
                    </a:cubicBezTo>
                    <a:lnTo>
                      <a:pt x="228234" y="384705"/>
                    </a:lnTo>
                    <a:cubicBezTo>
                      <a:pt x="214911" y="384705"/>
                      <a:pt x="209005" y="378797"/>
                      <a:pt x="209005" y="365475"/>
                    </a:cubicBezTo>
                    <a:lnTo>
                      <a:pt x="209005" y="261288"/>
                    </a:lnTo>
                    <a:cubicBezTo>
                      <a:pt x="209005" y="249474"/>
                      <a:pt x="203098" y="243064"/>
                      <a:pt x="191912" y="243064"/>
                    </a:cubicBezTo>
                    <a:lnTo>
                      <a:pt x="121407" y="243064"/>
                    </a:lnTo>
                    <a:lnTo>
                      <a:pt x="121407" y="365350"/>
                    </a:lnTo>
                    <a:cubicBezTo>
                      <a:pt x="121407" y="378672"/>
                      <a:pt x="115500" y="384579"/>
                      <a:pt x="102177" y="384579"/>
                    </a:cubicBezTo>
                    <a:lnTo>
                      <a:pt x="19355" y="384579"/>
                    </a:lnTo>
                    <a:close/>
                  </a:path>
                </a:pathLst>
              </a:custGeom>
              <a:solidFill>
                <a:srgbClr val="231F2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920C8E-09D7-C3CB-A259-7BB822E19B4F}"/>
                </a:ext>
              </a:extLst>
            </p:cNvPr>
            <p:cNvSpPr/>
            <p:nvPr/>
          </p:nvSpPr>
          <p:spPr>
            <a:xfrm>
              <a:off x="13274110" y="7687215"/>
              <a:ext cx="263298" cy="383321"/>
            </a:xfrm>
            <a:custGeom>
              <a:avLst/>
              <a:gdLst>
                <a:gd name="connsiteX0" fmla="*/ 49267 w 263298"/>
                <a:gd name="connsiteY0" fmla="*/ 263298 h 383321"/>
                <a:gd name="connsiteX1" fmla="*/ 50272 w 263298"/>
                <a:gd name="connsiteY1" fmla="*/ 249976 h 383321"/>
                <a:gd name="connsiteX2" fmla="*/ 53038 w 263298"/>
                <a:gd name="connsiteY2" fmla="*/ 244320 h 383321"/>
                <a:gd name="connsiteX3" fmla="*/ 65982 w 263298"/>
                <a:gd name="connsiteY3" fmla="*/ 238162 h 383321"/>
                <a:gd name="connsiteX4" fmla="*/ 213279 w 263298"/>
                <a:gd name="connsiteY4" fmla="*/ 189524 h 383321"/>
                <a:gd name="connsiteX5" fmla="*/ 214158 w 263298"/>
                <a:gd name="connsiteY5" fmla="*/ 189147 h 383321"/>
                <a:gd name="connsiteX6" fmla="*/ 239545 w 263298"/>
                <a:gd name="connsiteY6" fmla="*/ 168913 h 383321"/>
                <a:gd name="connsiteX7" fmla="*/ 249349 w 263298"/>
                <a:gd name="connsiteY7" fmla="*/ 133849 h 383321"/>
                <a:gd name="connsiteX8" fmla="*/ 249349 w 263298"/>
                <a:gd name="connsiteY8" fmla="*/ 76664 h 383321"/>
                <a:gd name="connsiteX9" fmla="*/ 243190 w 263298"/>
                <a:gd name="connsiteY9" fmla="*/ 41851 h 383321"/>
                <a:gd name="connsiteX10" fmla="*/ 208754 w 263298"/>
                <a:gd name="connsiteY10" fmla="*/ 7918 h 383321"/>
                <a:gd name="connsiteX11" fmla="*/ 160241 w 263298"/>
                <a:gd name="connsiteY11" fmla="*/ 0 h 383321"/>
                <a:gd name="connsiteX12" fmla="*/ 11940 w 263298"/>
                <a:gd name="connsiteY12" fmla="*/ 0 h 383321"/>
                <a:gd name="connsiteX13" fmla="*/ 11940 w 263298"/>
                <a:gd name="connsiteY13" fmla="*/ 50020 h 383321"/>
                <a:gd name="connsiteX14" fmla="*/ 160241 w 263298"/>
                <a:gd name="connsiteY14" fmla="*/ 50020 h 383321"/>
                <a:gd name="connsiteX15" fmla="*/ 192416 w 263298"/>
                <a:gd name="connsiteY15" fmla="*/ 55927 h 383321"/>
                <a:gd name="connsiteX16" fmla="*/ 196940 w 263298"/>
                <a:gd name="connsiteY16" fmla="*/ 61583 h 383321"/>
                <a:gd name="connsiteX17" fmla="*/ 199329 w 263298"/>
                <a:gd name="connsiteY17" fmla="*/ 76539 h 383321"/>
                <a:gd name="connsiteX18" fmla="*/ 199329 w 263298"/>
                <a:gd name="connsiteY18" fmla="*/ 133723 h 383321"/>
                <a:gd name="connsiteX19" fmla="*/ 197820 w 263298"/>
                <a:gd name="connsiteY19" fmla="*/ 140761 h 383321"/>
                <a:gd name="connsiteX20" fmla="*/ 194803 w 263298"/>
                <a:gd name="connsiteY20" fmla="*/ 143023 h 383321"/>
                <a:gd name="connsiteX21" fmla="*/ 49393 w 263298"/>
                <a:gd name="connsiteY21" fmla="*/ 191033 h 383321"/>
                <a:gd name="connsiteX22" fmla="*/ 49393 w 263298"/>
                <a:gd name="connsiteY22" fmla="*/ 191033 h 383321"/>
                <a:gd name="connsiteX23" fmla="*/ 28404 w 263298"/>
                <a:gd name="connsiteY23" fmla="*/ 200710 h 383321"/>
                <a:gd name="connsiteX24" fmla="*/ 5782 w 263298"/>
                <a:gd name="connsiteY24" fmla="*/ 227479 h 383321"/>
                <a:gd name="connsiteX25" fmla="*/ 0 w 263298"/>
                <a:gd name="connsiteY25" fmla="*/ 263298 h 383321"/>
                <a:gd name="connsiteX26" fmla="*/ 0 w 263298"/>
                <a:gd name="connsiteY26" fmla="*/ 383322 h 383321"/>
                <a:gd name="connsiteX27" fmla="*/ 263299 w 263298"/>
                <a:gd name="connsiteY27" fmla="*/ 383322 h 383321"/>
                <a:gd name="connsiteX28" fmla="*/ 263299 w 263298"/>
                <a:gd name="connsiteY28" fmla="*/ 333301 h 383321"/>
                <a:gd name="connsiteX29" fmla="*/ 49393 w 263298"/>
                <a:gd name="connsiteY29" fmla="*/ 333301 h 383321"/>
                <a:gd name="connsiteX30" fmla="*/ 49393 w 263298"/>
                <a:gd name="connsiteY30" fmla="*/ 263298 h 3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98" h="383321">
                  <a:moveTo>
                    <a:pt x="49267" y="263298"/>
                  </a:moveTo>
                  <a:cubicBezTo>
                    <a:pt x="49267" y="257140"/>
                    <a:pt x="49770" y="252741"/>
                    <a:pt x="50272" y="249976"/>
                  </a:cubicBezTo>
                  <a:cubicBezTo>
                    <a:pt x="51404" y="245703"/>
                    <a:pt x="51781" y="245577"/>
                    <a:pt x="53038" y="244320"/>
                  </a:cubicBezTo>
                  <a:cubicBezTo>
                    <a:pt x="54294" y="243064"/>
                    <a:pt x="58190" y="240676"/>
                    <a:pt x="65982" y="238162"/>
                  </a:cubicBezTo>
                  <a:lnTo>
                    <a:pt x="213279" y="189524"/>
                  </a:lnTo>
                  <a:lnTo>
                    <a:pt x="214158" y="189147"/>
                  </a:lnTo>
                  <a:cubicBezTo>
                    <a:pt x="223332" y="185251"/>
                    <a:pt x="232884" y="178841"/>
                    <a:pt x="239545" y="168913"/>
                  </a:cubicBezTo>
                  <a:cubicBezTo>
                    <a:pt x="246332" y="159110"/>
                    <a:pt x="249474" y="146793"/>
                    <a:pt x="249349" y="133849"/>
                  </a:cubicBezTo>
                  <a:lnTo>
                    <a:pt x="249349" y="76664"/>
                  </a:lnTo>
                  <a:cubicBezTo>
                    <a:pt x="249349" y="64096"/>
                    <a:pt x="247589" y="52408"/>
                    <a:pt x="243190" y="41851"/>
                  </a:cubicBezTo>
                  <a:cubicBezTo>
                    <a:pt x="236781" y="25890"/>
                    <a:pt x="223584" y="13824"/>
                    <a:pt x="208754" y="7918"/>
                  </a:cubicBezTo>
                  <a:cubicBezTo>
                    <a:pt x="193924" y="1760"/>
                    <a:pt x="177836" y="126"/>
                    <a:pt x="160241" y="0"/>
                  </a:cubicBezTo>
                  <a:lnTo>
                    <a:pt x="11940" y="0"/>
                  </a:lnTo>
                  <a:lnTo>
                    <a:pt x="11940" y="50020"/>
                  </a:lnTo>
                  <a:lnTo>
                    <a:pt x="160241" y="50020"/>
                  </a:lnTo>
                  <a:cubicBezTo>
                    <a:pt x="177335" y="49895"/>
                    <a:pt x="188395" y="52911"/>
                    <a:pt x="192416" y="55927"/>
                  </a:cubicBezTo>
                  <a:cubicBezTo>
                    <a:pt x="194553" y="57435"/>
                    <a:pt x="195683" y="58692"/>
                    <a:pt x="196940" y="61583"/>
                  </a:cubicBezTo>
                  <a:cubicBezTo>
                    <a:pt x="198196" y="64348"/>
                    <a:pt x="199329" y="69124"/>
                    <a:pt x="199329" y="76539"/>
                  </a:cubicBezTo>
                  <a:lnTo>
                    <a:pt x="199329" y="133723"/>
                  </a:lnTo>
                  <a:cubicBezTo>
                    <a:pt x="199329" y="138121"/>
                    <a:pt x="198448" y="139755"/>
                    <a:pt x="197820" y="140761"/>
                  </a:cubicBezTo>
                  <a:lnTo>
                    <a:pt x="194803" y="143023"/>
                  </a:lnTo>
                  <a:lnTo>
                    <a:pt x="49393" y="191033"/>
                  </a:lnTo>
                  <a:lnTo>
                    <a:pt x="49393" y="191033"/>
                  </a:lnTo>
                  <a:cubicBezTo>
                    <a:pt x="41852" y="193671"/>
                    <a:pt x="34939" y="196562"/>
                    <a:pt x="28404" y="200710"/>
                  </a:cubicBezTo>
                  <a:cubicBezTo>
                    <a:pt x="18602" y="206742"/>
                    <a:pt x="10181" y="216294"/>
                    <a:pt x="5782" y="227479"/>
                  </a:cubicBezTo>
                  <a:cubicBezTo>
                    <a:pt x="1258" y="238539"/>
                    <a:pt x="0" y="250227"/>
                    <a:pt x="0" y="263298"/>
                  </a:cubicBezTo>
                  <a:lnTo>
                    <a:pt x="0" y="383322"/>
                  </a:lnTo>
                  <a:lnTo>
                    <a:pt x="263299" y="383322"/>
                  </a:lnTo>
                  <a:lnTo>
                    <a:pt x="263299" y="333301"/>
                  </a:lnTo>
                  <a:lnTo>
                    <a:pt x="49393" y="333301"/>
                  </a:lnTo>
                  <a:lnTo>
                    <a:pt x="49393" y="26329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5EC7740-D882-3874-5F62-93EC0CA8C95D}"/>
                </a:ext>
              </a:extLst>
            </p:cNvPr>
            <p:cNvSpPr/>
            <p:nvPr/>
          </p:nvSpPr>
          <p:spPr>
            <a:xfrm>
              <a:off x="13623751" y="7679675"/>
              <a:ext cx="292833" cy="399282"/>
            </a:xfrm>
            <a:custGeom>
              <a:avLst/>
              <a:gdLst>
                <a:gd name="connsiteX0" fmla="*/ 285543 w 292833"/>
                <a:gd name="connsiteY0" fmla="*/ 64473 h 399282"/>
                <a:gd name="connsiteX1" fmla="*/ 237660 w 292833"/>
                <a:gd name="connsiteY1" fmla="*/ 15710 h 399282"/>
                <a:gd name="connsiteX2" fmla="*/ 145788 w 292833"/>
                <a:gd name="connsiteY2" fmla="*/ 0 h 399282"/>
                <a:gd name="connsiteX3" fmla="*/ 33431 w 292833"/>
                <a:gd name="connsiteY3" fmla="*/ 28403 h 399282"/>
                <a:gd name="connsiteX4" fmla="*/ 7037 w 292833"/>
                <a:gd name="connsiteY4" fmla="*/ 64473 h 399282"/>
                <a:gd name="connsiteX5" fmla="*/ 0 w 292833"/>
                <a:gd name="connsiteY5" fmla="*/ 106827 h 399282"/>
                <a:gd name="connsiteX6" fmla="*/ 0 w 292833"/>
                <a:gd name="connsiteY6" fmla="*/ 292455 h 399282"/>
                <a:gd name="connsiteX7" fmla="*/ 7037 w 292833"/>
                <a:gd name="connsiteY7" fmla="*/ 334809 h 399282"/>
                <a:gd name="connsiteX8" fmla="*/ 54293 w 292833"/>
                <a:gd name="connsiteY8" fmla="*/ 383698 h 399282"/>
                <a:gd name="connsiteX9" fmla="*/ 145788 w 292833"/>
                <a:gd name="connsiteY9" fmla="*/ 399282 h 399282"/>
                <a:gd name="connsiteX10" fmla="*/ 258647 w 292833"/>
                <a:gd name="connsiteY10" fmla="*/ 371004 h 399282"/>
                <a:gd name="connsiteX11" fmla="*/ 285543 w 292833"/>
                <a:gd name="connsiteY11" fmla="*/ 334935 h 399282"/>
                <a:gd name="connsiteX12" fmla="*/ 292833 w 292833"/>
                <a:gd name="connsiteY12" fmla="*/ 292455 h 399282"/>
                <a:gd name="connsiteX13" fmla="*/ 292833 w 292833"/>
                <a:gd name="connsiteY13" fmla="*/ 106827 h 399282"/>
                <a:gd name="connsiteX14" fmla="*/ 285543 w 292833"/>
                <a:gd name="connsiteY14" fmla="*/ 64599 h 399282"/>
                <a:gd name="connsiteX15" fmla="*/ 242812 w 292833"/>
                <a:gd name="connsiteY15" fmla="*/ 292329 h 399282"/>
                <a:gd name="connsiteX16" fmla="*/ 238665 w 292833"/>
                <a:gd name="connsiteY16" fmla="*/ 316209 h 399282"/>
                <a:gd name="connsiteX17" fmla="*/ 214408 w 292833"/>
                <a:gd name="connsiteY17" fmla="*/ 338580 h 399282"/>
                <a:gd name="connsiteX18" fmla="*/ 145662 w 292833"/>
                <a:gd name="connsiteY18" fmla="*/ 349011 h 399282"/>
                <a:gd name="connsiteX19" fmla="*/ 66107 w 292833"/>
                <a:gd name="connsiteY19" fmla="*/ 332044 h 399282"/>
                <a:gd name="connsiteX20" fmla="*/ 53917 w 292833"/>
                <a:gd name="connsiteY20" fmla="*/ 316334 h 399282"/>
                <a:gd name="connsiteX21" fmla="*/ 49894 w 292833"/>
                <a:gd name="connsiteY21" fmla="*/ 292204 h 399282"/>
                <a:gd name="connsiteX22" fmla="*/ 49894 w 292833"/>
                <a:gd name="connsiteY22" fmla="*/ 106576 h 399282"/>
                <a:gd name="connsiteX23" fmla="*/ 53917 w 292833"/>
                <a:gd name="connsiteY23" fmla="*/ 82446 h 399282"/>
                <a:gd name="connsiteX24" fmla="*/ 77419 w 292833"/>
                <a:gd name="connsiteY24" fmla="*/ 60200 h 399282"/>
                <a:gd name="connsiteX25" fmla="*/ 145662 w 292833"/>
                <a:gd name="connsiteY25" fmla="*/ 49768 h 399282"/>
                <a:gd name="connsiteX26" fmla="*/ 225971 w 292833"/>
                <a:gd name="connsiteY26" fmla="*/ 66986 h 399282"/>
                <a:gd name="connsiteX27" fmla="*/ 238539 w 292833"/>
                <a:gd name="connsiteY27" fmla="*/ 82822 h 399282"/>
                <a:gd name="connsiteX28" fmla="*/ 242686 w 292833"/>
                <a:gd name="connsiteY28" fmla="*/ 106450 h 399282"/>
                <a:gd name="connsiteX29" fmla="*/ 242686 w 292833"/>
                <a:gd name="connsiteY29" fmla="*/ 292078 h 39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833" h="399282">
                  <a:moveTo>
                    <a:pt x="285543" y="64473"/>
                  </a:moveTo>
                  <a:cubicBezTo>
                    <a:pt x="277625" y="43988"/>
                    <a:pt x="261036" y="26267"/>
                    <a:pt x="237660" y="15710"/>
                  </a:cubicBezTo>
                  <a:cubicBezTo>
                    <a:pt x="214284" y="5027"/>
                    <a:pt x="184496" y="0"/>
                    <a:pt x="145788" y="0"/>
                  </a:cubicBezTo>
                  <a:cubicBezTo>
                    <a:pt x="94385" y="0"/>
                    <a:pt x="58441" y="8672"/>
                    <a:pt x="33431" y="28403"/>
                  </a:cubicBezTo>
                  <a:cubicBezTo>
                    <a:pt x="20989" y="38206"/>
                    <a:pt x="12191" y="50900"/>
                    <a:pt x="7037" y="64473"/>
                  </a:cubicBezTo>
                  <a:cubicBezTo>
                    <a:pt x="1885" y="78046"/>
                    <a:pt x="0" y="92374"/>
                    <a:pt x="0" y="106827"/>
                  </a:cubicBezTo>
                  <a:lnTo>
                    <a:pt x="0" y="292455"/>
                  </a:lnTo>
                  <a:cubicBezTo>
                    <a:pt x="0" y="306908"/>
                    <a:pt x="1760" y="321110"/>
                    <a:pt x="7037" y="334809"/>
                  </a:cubicBezTo>
                  <a:cubicBezTo>
                    <a:pt x="14705" y="355295"/>
                    <a:pt x="31042" y="373142"/>
                    <a:pt x="54293" y="383698"/>
                  </a:cubicBezTo>
                  <a:cubicBezTo>
                    <a:pt x="77545" y="394381"/>
                    <a:pt x="107079" y="399282"/>
                    <a:pt x="145788" y="399282"/>
                  </a:cubicBezTo>
                  <a:cubicBezTo>
                    <a:pt x="197190" y="399282"/>
                    <a:pt x="233386" y="390610"/>
                    <a:pt x="258647" y="371004"/>
                  </a:cubicBezTo>
                  <a:cubicBezTo>
                    <a:pt x="271215" y="361202"/>
                    <a:pt x="280265" y="348634"/>
                    <a:pt x="285543" y="334935"/>
                  </a:cubicBezTo>
                  <a:cubicBezTo>
                    <a:pt x="290948" y="321362"/>
                    <a:pt x="292833" y="306908"/>
                    <a:pt x="292833" y="292455"/>
                  </a:cubicBezTo>
                  <a:lnTo>
                    <a:pt x="292833" y="106827"/>
                  </a:lnTo>
                  <a:cubicBezTo>
                    <a:pt x="292833" y="92500"/>
                    <a:pt x="290948" y="78172"/>
                    <a:pt x="285543" y="64599"/>
                  </a:cubicBezTo>
                  <a:close/>
                  <a:moveTo>
                    <a:pt x="242812" y="292329"/>
                  </a:moveTo>
                  <a:cubicBezTo>
                    <a:pt x="242812" y="302133"/>
                    <a:pt x="241303" y="310050"/>
                    <a:pt x="238665" y="316209"/>
                  </a:cubicBezTo>
                  <a:cubicBezTo>
                    <a:pt x="234518" y="325383"/>
                    <a:pt x="228610" y="332170"/>
                    <a:pt x="214408" y="338580"/>
                  </a:cubicBezTo>
                  <a:cubicBezTo>
                    <a:pt x="200332" y="344738"/>
                    <a:pt x="177836" y="349136"/>
                    <a:pt x="145662" y="349011"/>
                  </a:cubicBezTo>
                  <a:cubicBezTo>
                    <a:pt x="102680" y="349011"/>
                    <a:pt x="77920" y="341219"/>
                    <a:pt x="66107" y="332044"/>
                  </a:cubicBezTo>
                  <a:cubicBezTo>
                    <a:pt x="60075" y="327394"/>
                    <a:pt x="56556" y="322618"/>
                    <a:pt x="53917" y="316334"/>
                  </a:cubicBezTo>
                  <a:cubicBezTo>
                    <a:pt x="51402" y="310050"/>
                    <a:pt x="49894" y="302133"/>
                    <a:pt x="49894" y="292204"/>
                  </a:cubicBezTo>
                  <a:lnTo>
                    <a:pt x="49894" y="106576"/>
                  </a:lnTo>
                  <a:cubicBezTo>
                    <a:pt x="49894" y="96647"/>
                    <a:pt x="51277" y="88729"/>
                    <a:pt x="53917" y="82446"/>
                  </a:cubicBezTo>
                  <a:cubicBezTo>
                    <a:pt x="57938" y="73270"/>
                    <a:pt x="63593" y="66610"/>
                    <a:pt x="77419" y="60200"/>
                  </a:cubicBezTo>
                  <a:cubicBezTo>
                    <a:pt x="91243" y="54042"/>
                    <a:pt x="113489" y="49768"/>
                    <a:pt x="145662" y="49768"/>
                  </a:cubicBezTo>
                  <a:cubicBezTo>
                    <a:pt x="188645" y="49768"/>
                    <a:pt x="213780" y="57686"/>
                    <a:pt x="225971" y="66986"/>
                  </a:cubicBezTo>
                  <a:cubicBezTo>
                    <a:pt x="232255" y="71762"/>
                    <a:pt x="235900" y="76664"/>
                    <a:pt x="238539" y="82822"/>
                  </a:cubicBezTo>
                  <a:cubicBezTo>
                    <a:pt x="241178" y="88980"/>
                    <a:pt x="242686" y="96772"/>
                    <a:pt x="242686" y="106450"/>
                  </a:cubicBezTo>
                  <a:lnTo>
                    <a:pt x="242686" y="29207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4FA5A5D-4B36-3452-1A5B-140DF432D595}"/>
                </a:ext>
              </a:extLst>
            </p:cNvPr>
            <p:cNvSpPr/>
            <p:nvPr/>
          </p:nvSpPr>
          <p:spPr>
            <a:xfrm>
              <a:off x="14007825" y="7687215"/>
              <a:ext cx="263298" cy="383321"/>
            </a:xfrm>
            <a:custGeom>
              <a:avLst/>
              <a:gdLst>
                <a:gd name="connsiteX0" fmla="*/ 49267 w 263298"/>
                <a:gd name="connsiteY0" fmla="*/ 263298 h 383321"/>
                <a:gd name="connsiteX1" fmla="*/ 50272 w 263298"/>
                <a:gd name="connsiteY1" fmla="*/ 249976 h 383321"/>
                <a:gd name="connsiteX2" fmla="*/ 53038 w 263298"/>
                <a:gd name="connsiteY2" fmla="*/ 244320 h 383321"/>
                <a:gd name="connsiteX3" fmla="*/ 65982 w 263298"/>
                <a:gd name="connsiteY3" fmla="*/ 238162 h 383321"/>
                <a:gd name="connsiteX4" fmla="*/ 213279 w 263298"/>
                <a:gd name="connsiteY4" fmla="*/ 189524 h 383321"/>
                <a:gd name="connsiteX5" fmla="*/ 214158 w 263298"/>
                <a:gd name="connsiteY5" fmla="*/ 189147 h 383321"/>
                <a:gd name="connsiteX6" fmla="*/ 239545 w 263298"/>
                <a:gd name="connsiteY6" fmla="*/ 168913 h 383321"/>
                <a:gd name="connsiteX7" fmla="*/ 249349 w 263298"/>
                <a:gd name="connsiteY7" fmla="*/ 133849 h 383321"/>
                <a:gd name="connsiteX8" fmla="*/ 249349 w 263298"/>
                <a:gd name="connsiteY8" fmla="*/ 76664 h 383321"/>
                <a:gd name="connsiteX9" fmla="*/ 243190 w 263298"/>
                <a:gd name="connsiteY9" fmla="*/ 41851 h 383321"/>
                <a:gd name="connsiteX10" fmla="*/ 208754 w 263298"/>
                <a:gd name="connsiteY10" fmla="*/ 7918 h 383321"/>
                <a:gd name="connsiteX11" fmla="*/ 160241 w 263298"/>
                <a:gd name="connsiteY11" fmla="*/ 0 h 383321"/>
                <a:gd name="connsiteX12" fmla="*/ 11940 w 263298"/>
                <a:gd name="connsiteY12" fmla="*/ 0 h 383321"/>
                <a:gd name="connsiteX13" fmla="*/ 11940 w 263298"/>
                <a:gd name="connsiteY13" fmla="*/ 50020 h 383321"/>
                <a:gd name="connsiteX14" fmla="*/ 160241 w 263298"/>
                <a:gd name="connsiteY14" fmla="*/ 50020 h 383321"/>
                <a:gd name="connsiteX15" fmla="*/ 192416 w 263298"/>
                <a:gd name="connsiteY15" fmla="*/ 55927 h 383321"/>
                <a:gd name="connsiteX16" fmla="*/ 196940 w 263298"/>
                <a:gd name="connsiteY16" fmla="*/ 61583 h 383321"/>
                <a:gd name="connsiteX17" fmla="*/ 199329 w 263298"/>
                <a:gd name="connsiteY17" fmla="*/ 76539 h 383321"/>
                <a:gd name="connsiteX18" fmla="*/ 199329 w 263298"/>
                <a:gd name="connsiteY18" fmla="*/ 133723 h 383321"/>
                <a:gd name="connsiteX19" fmla="*/ 197820 w 263298"/>
                <a:gd name="connsiteY19" fmla="*/ 140761 h 383321"/>
                <a:gd name="connsiteX20" fmla="*/ 194803 w 263298"/>
                <a:gd name="connsiteY20" fmla="*/ 143023 h 383321"/>
                <a:gd name="connsiteX21" fmla="*/ 49393 w 263298"/>
                <a:gd name="connsiteY21" fmla="*/ 191033 h 383321"/>
                <a:gd name="connsiteX22" fmla="*/ 49393 w 263298"/>
                <a:gd name="connsiteY22" fmla="*/ 191033 h 383321"/>
                <a:gd name="connsiteX23" fmla="*/ 28404 w 263298"/>
                <a:gd name="connsiteY23" fmla="*/ 200710 h 383321"/>
                <a:gd name="connsiteX24" fmla="*/ 5782 w 263298"/>
                <a:gd name="connsiteY24" fmla="*/ 227479 h 383321"/>
                <a:gd name="connsiteX25" fmla="*/ 0 w 263298"/>
                <a:gd name="connsiteY25" fmla="*/ 263298 h 383321"/>
                <a:gd name="connsiteX26" fmla="*/ 0 w 263298"/>
                <a:gd name="connsiteY26" fmla="*/ 383322 h 383321"/>
                <a:gd name="connsiteX27" fmla="*/ 263299 w 263298"/>
                <a:gd name="connsiteY27" fmla="*/ 383322 h 383321"/>
                <a:gd name="connsiteX28" fmla="*/ 263299 w 263298"/>
                <a:gd name="connsiteY28" fmla="*/ 333301 h 383321"/>
                <a:gd name="connsiteX29" fmla="*/ 49393 w 263298"/>
                <a:gd name="connsiteY29" fmla="*/ 333301 h 383321"/>
                <a:gd name="connsiteX30" fmla="*/ 49393 w 263298"/>
                <a:gd name="connsiteY30" fmla="*/ 263298 h 38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298" h="383321">
                  <a:moveTo>
                    <a:pt x="49267" y="263298"/>
                  </a:moveTo>
                  <a:cubicBezTo>
                    <a:pt x="49267" y="257140"/>
                    <a:pt x="49770" y="252741"/>
                    <a:pt x="50272" y="249976"/>
                  </a:cubicBezTo>
                  <a:cubicBezTo>
                    <a:pt x="51404" y="245703"/>
                    <a:pt x="51780" y="245577"/>
                    <a:pt x="53038" y="244320"/>
                  </a:cubicBezTo>
                  <a:cubicBezTo>
                    <a:pt x="54294" y="243064"/>
                    <a:pt x="58190" y="240676"/>
                    <a:pt x="65982" y="238162"/>
                  </a:cubicBezTo>
                  <a:lnTo>
                    <a:pt x="213279" y="189524"/>
                  </a:lnTo>
                  <a:lnTo>
                    <a:pt x="214158" y="189147"/>
                  </a:lnTo>
                  <a:cubicBezTo>
                    <a:pt x="223332" y="185251"/>
                    <a:pt x="232884" y="178841"/>
                    <a:pt x="239545" y="168913"/>
                  </a:cubicBezTo>
                  <a:cubicBezTo>
                    <a:pt x="246332" y="159110"/>
                    <a:pt x="249474" y="146793"/>
                    <a:pt x="249349" y="133849"/>
                  </a:cubicBezTo>
                  <a:lnTo>
                    <a:pt x="249349" y="76664"/>
                  </a:lnTo>
                  <a:cubicBezTo>
                    <a:pt x="249349" y="64096"/>
                    <a:pt x="247589" y="52408"/>
                    <a:pt x="243190" y="41851"/>
                  </a:cubicBezTo>
                  <a:cubicBezTo>
                    <a:pt x="236781" y="25890"/>
                    <a:pt x="223584" y="13824"/>
                    <a:pt x="208754" y="7918"/>
                  </a:cubicBezTo>
                  <a:cubicBezTo>
                    <a:pt x="193924" y="1760"/>
                    <a:pt x="177836" y="126"/>
                    <a:pt x="160241" y="0"/>
                  </a:cubicBezTo>
                  <a:lnTo>
                    <a:pt x="11940" y="0"/>
                  </a:lnTo>
                  <a:lnTo>
                    <a:pt x="11940" y="50020"/>
                  </a:lnTo>
                  <a:lnTo>
                    <a:pt x="160241" y="50020"/>
                  </a:lnTo>
                  <a:cubicBezTo>
                    <a:pt x="177335" y="49895"/>
                    <a:pt x="188395" y="52911"/>
                    <a:pt x="192416" y="55927"/>
                  </a:cubicBezTo>
                  <a:cubicBezTo>
                    <a:pt x="194553" y="57435"/>
                    <a:pt x="195683" y="58692"/>
                    <a:pt x="196940" y="61583"/>
                  </a:cubicBezTo>
                  <a:cubicBezTo>
                    <a:pt x="198196" y="64348"/>
                    <a:pt x="199329" y="69124"/>
                    <a:pt x="199329" y="76539"/>
                  </a:cubicBezTo>
                  <a:lnTo>
                    <a:pt x="199329" y="133723"/>
                  </a:lnTo>
                  <a:cubicBezTo>
                    <a:pt x="199329" y="138121"/>
                    <a:pt x="198448" y="139755"/>
                    <a:pt x="197820" y="140761"/>
                  </a:cubicBezTo>
                  <a:lnTo>
                    <a:pt x="194803" y="143023"/>
                  </a:lnTo>
                  <a:lnTo>
                    <a:pt x="49393" y="191033"/>
                  </a:lnTo>
                  <a:lnTo>
                    <a:pt x="49393" y="191033"/>
                  </a:lnTo>
                  <a:cubicBezTo>
                    <a:pt x="41852" y="193671"/>
                    <a:pt x="34939" y="196562"/>
                    <a:pt x="28404" y="200710"/>
                  </a:cubicBezTo>
                  <a:cubicBezTo>
                    <a:pt x="18602" y="206742"/>
                    <a:pt x="10181" y="216294"/>
                    <a:pt x="5782" y="227479"/>
                  </a:cubicBezTo>
                  <a:cubicBezTo>
                    <a:pt x="1258" y="238539"/>
                    <a:pt x="0" y="250227"/>
                    <a:pt x="0" y="263298"/>
                  </a:cubicBezTo>
                  <a:lnTo>
                    <a:pt x="0" y="383322"/>
                  </a:lnTo>
                  <a:lnTo>
                    <a:pt x="263299" y="383322"/>
                  </a:lnTo>
                  <a:lnTo>
                    <a:pt x="263299" y="333301"/>
                  </a:lnTo>
                  <a:lnTo>
                    <a:pt x="49393" y="333301"/>
                  </a:lnTo>
                  <a:lnTo>
                    <a:pt x="49393" y="263298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A5F9B44-E98D-FA84-3AE6-D13A765A6D3F}"/>
                </a:ext>
              </a:extLst>
            </p:cNvPr>
            <p:cNvSpPr/>
            <p:nvPr/>
          </p:nvSpPr>
          <p:spPr>
            <a:xfrm>
              <a:off x="14358093" y="7687089"/>
              <a:ext cx="270210" cy="383447"/>
            </a:xfrm>
            <a:custGeom>
              <a:avLst/>
              <a:gdLst>
                <a:gd name="connsiteX0" fmla="*/ 242058 w 270210"/>
                <a:gd name="connsiteY0" fmla="*/ 0 h 383447"/>
                <a:gd name="connsiteX1" fmla="*/ 220190 w 270210"/>
                <a:gd name="connsiteY1" fmla="*/ 0 h 383447"/>
                <a:gd name="connsiteX2" fmla="*/ 220190 w 270210"/>
                <a:gd name="connsiteY2" fmla="*/ 222075 h 383447"/>
                <a:gd name="connsiteX3" fmla="*/ 91746 w 270210"/>
                <a:gd name="connsiteY3" fmla="*/ 222075 h 383447"/>
                <a:gd name="connsiteX4" fmla="*/ 58693 w 270210"/>
                <a:gd name="connsiteY4" fmla="*/ 213278 h 383447"/>
                <a:gd name="connsiteX5" fmla="*/ 52660 w 270210"/>
                <a:gd name="connsiteY5" fmla="*/ 203349 h 383447"/>
                <a:gd name="connsiteX6" fmla="*/ 50022 w 270210"/>
                <a:gd name="connsiteY6" fmla="*/ 184120 h 383447"/>
                <a:gd name="connsiteX7" fmla="*/ 50022 w 270210"/>
                <a:gd name="connsiteY7" fmla="*/ 0 h 383447"/>
                <a:gd name="connsiteX8" fmla="*/ 0 w 270210"/>
                <a:gd name="connsiteY8" fmla="*/ 0 h 383447"/>
                <a:gd name="connsiteX9" fmla="*/ 0 w 270210"/>
                <a:gd name="connsiteY9" fmla="*/ 184120 h 383447"/>
                <a:gd name="connsiteX10" fmla="*/ 5279 w 270210"/>
                <a:gd name="connsiteY10" fmla="*/ 219939 h 383447"/>
                <a:gd name="connsiteX11" fmla="*/ 37579 w 270210"/>
                <a:gd name="connsiteY11" fmla="*/ 259905 h 383447"/>
                <a:gd name="connsiteX12" fmla="*/ 91746 w 270210"/>
                <a:gd name="connsiteY12" fmla="*/ 272096 h 383447"/>
                <a:gd name="connsiteX13" fmla="*/ 220190 w 270210"/>
                <a:gd name="connsiteY13" fmla="*/ 272096 h 383447"/>
                <a:gd name="connsiteX14" fmla="*/ 220190 w 270210"/>
                <a:gd name="connsiteY14" fmla="*/ 383447 h 383447"/>
                <a:gd name="connsiteX15" fmla="*/ 270210 w 270210"/>
                <a:gd name="connsiteY15" fmla="*/ 383447 h 383447"/>
                <a:gd name="connsiteX16" fmla="*/ 270210 w 270210"/>
                <a:gd name="connsiteY16" fmla="*/ 0 h 383447"/>
                <a:gd name="connsiteX17" fmla="*/ 242058 w 270210"/>
                <a:gd name="connsiteY17" fmla="*/ 0 h 38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0210" h="383447">
                  <a:moveTo>
                    <a:pt x="242058" y="0"/>
                  </a:moveTo>
                  <a:lnTo>
                    <a:pt x="220190" y="0"/>
                  </a:lnTo>
                  <a:lnTo>
                    <a:pt x="220190" y="222075"/>
                  </a:lnTo>
                  <a:lnTo>
                    <a:pt x="91746" y="222075"/>
                  </a:lnTo>
                  <a:cubicBezTo>
                    <a:pt x="73020" y="222075"/>
                    <a:pt x="63469" y="217802"/>
                    <a:pt x="58693" y="213278"/>
                  </a:cubicBezTo>
                  <a:cubicBezTo>
                    <a:pt x="56180" y="210890"/>
                    <a:pt x="54294" y="207999"/>
                    <a:pt x="52660" y="203349"/>
                  </a:cubicBezTo>
                  <a:cubicBezTo>
                    <a:pt x="51026" y="198699"/>
                    <a:pt x="50022" y="192415"/>
                    <a:pt x="50022" y="184120"/>
                  </a:cubicBezTo>
                  <a:lnTo>
                    <a:pt x="50022" y="0"/>
                  </a:lnTo>
                  <a:lnTo>
                    <a:pt x="0" y="0"/>
                  </a:lnTo>
                  <a:lnTo>
                    <a:pt x="0" y="184120"/>
                  </a:lnTo>
                  <a:cubicBezTo>
                    <a:pt x="0" y="196939"/>
                    <a:pt x="1510" y="208879"/>
                    <a:pt x="5279" y="219939"/>
                  </a:cubicBezTo>
                  <a:cubicBezTo>
                    <a:pt x="10684" y="236654"/>
                    <a:pt x="21994" y="251233"/>
                    <a:pt x="37579" y="259905"/>
                  </a:cubicBezTo>
                  <a:cubicBezTo>
                    <a:pt x="53038" y="268702"/>
                    <a:pt x="71261" y="272096"/>
                    <a:pt x="91746" y="272096"/>
                  </a:cubicBezTo>
                  <a:lnTo>
                    <a:pt x="220190" y="272096"/>
                  </a:lnTo>
                  <a:lnTo>
                    <a:pt x="220190" y="383447"/>
                  </a:lnTo>
                  <a:lnTo>
                    <a:pt x="270210" y="383447"/>
                  </a:lnTo>
                  <a:lnTo>
                    <a:pt x="270210" y="0"/>
                  </a:lnTo>
                  <a:lnTo>
                    <a:pt x="242058" y="0"/>
                  </a:lnTo>
                  <a:close/>
                </a:path>
              </a:pathLst>
            </a:custGeom>
            <a:solidFill>
              <a:srgbClr val="00824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423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854b04-c9c6-4391-adbe-2e73191270e7" xsi:nil="true"/>
    <lcf76f155ced4ddcb4097134ff3c332f xmlns="91e1ac7f-a06e-4275-92f4-7b3f83fafd2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CA10141F8A44AA67BE2D4092743FC" ma:contentTypeVersion="16" ma:contentTypeDescription="Create a new document." ma:contentTypeScope="" ma:versionID="888650c914a0cd9f471d5ff979f71b1c">
  <xsd:schema xmlns:xsd="http://www.w3.org/2001/XMLSchema" xmlns:xs="http://www.w3.org/2001/XMLSchema" xmlns:p="http://schemas.microsoft.com/office/2006/metadata/properties" xmlns:ns2="91e1ac7f-a06e-4275-92f4-7b3f83fafd28" xmlns:ns3="6c854b04-c9c6-4391-adbe-2e73191270e7" targetNamespace="http://schemas.microsoft.com/office/2006/metadata/properties" ma:root="true" ma:fieldsID="5b519cb7a57abd876037178e77be13ed" ns2:_="" ns3:_="">
    <xsd:import namespace="91e1ac7f-a06e-4275-92f4-7b3f83fafd28"/>
    <xsd:import namespace="6c854b04-c9c6-4391-adbe-2e73191270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1ac7f-a06e-4275-92f4-7b3f83faf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654925c-3bd7-4187-ab31-e932ed5cd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54b04-c9c6-4391-adbe-2e73191270e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7dd88d6-5266-42d4-8ee4-e6e629e5a064}" ma:internalName="TaxCatchAll" ma:showField="CatchAllData" ma:web="4c897256-52db-410f-98c9-5c6e0cd834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C5B31D-DA46-4F41-885E-D91CA9BD90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D90B30-DC33-4163-9EE9-A8CFADBB0223}">
  <ds:schemaRefs>
    <ds:schemaRef ds:uri="6c854b04-c9c6-4391-adbe-2e73191270e7"/>
    <ds:schemaRef ds:uri="91e1ac7f-a06e-4275-92f4-7b3f83fafd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308DAE-2381-4FBB-8948-82450C147600}">
  <ds:schemaRefs>
    <ds:schemaRef ds:uri="6c854b04-c9c6-4391-adbe-2e73191270e7"/>
    <ds:schemaRef ds:uri="91e1ac7f-a06e-4275-92f4-7b3f83fafd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Custom</PresentationFormat>
  <Paragraphs>23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Use our frame to create a social media post of your team after they solved the mystery and completed the Hunt for Hazards:      Insert your picture Right click and send the picture to the back Size the picture and crop the picture to fit the frame Save as a JPG or PNG file to use on social media</vt:lpstr>
      <vt:lpstr>Example Post: </vt:lpstr>
      <vt:lpstr>Example Post:  </vt:lpstr>
      <vt:lpstr>Example Post:              </vt:lpstr>
      <vt:lpstr>Sample Post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Teter</dc:creator>
  <cp:lastModifiedBy>Mintz, Inanje L - OSHA</cp:lastModifiedBy>
  <cp:revision>2</cp:revision>
  <dcterms:created xsi:type="dcterms:W3CDTF">2024-05-29T14:45:30Z</dcterms:created>
  <dcterms:modified xsi:type="dcterms:W3CDTF">2024-07-03T12:17:22Z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0x010100A14CA10141F8A44AA67BE2D4092743FC</vt:lpwstr>
  </property>
  <property fmtid="{D5CDD505-2E9C-101B-9397-08002B2CF9AE}" pid="3" name="MediaServiceImageTags">
    <vt:lpwstr/>
  </property>
</Properties>
</file>