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15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6AE233-C4A0-4CE0-A881-7A7E22B887C8}" type="datetimeFigureOut">
              <a:rPr lang="en-US" smtClean="0"/>
              <a:t>3/4/2022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EE0920-3973-4A70-9F61-F525E61F750D}" type="slidenum">
              <a:rPr lang="en-US" smtClean="0"/>
              <a:t>‹#›</a:t>
            </a:fld>
            <a:endParaRPr lang="en-US"/>
          </a:p>
        </p:txBody>
      </p:sp>
    </p:spTree>
    <p:extLst>
      <p:ext uri="{BB962C8B-B14F-4D97-AF65-F5344CB8AC3E}">
        <p14:creationId xmlns:p14="http://schemas.microsoft.com/office/powerpoint/2010/main" val="4004338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 disclaimer, </a:t>
            </a:r>
            <a:r>
              <a:rPr lang="en-US"/>
              <a:t>self explanatory</a:t>
            </a:r>
            <a:endParaRPr lang="en-US" dirty="0"/>
          </a:p>
        </p:txBody>
      </p:sp>
      <p:sp>
        <p:nvSpPr>
          <p:cNvPr id="4" name="Slide Number Placeholder 3"/>
          <p:cNvSpPr>
            <a:spLocks noGrp="1"/>
          </p:cNvSpPr>
          <p:nvPr>
            <p:ph type="sldNum" sz="quarter" idx="10"/>
          </p:nvPr>
        </p:nvSpPr>
        <p:spPr/>
        <p:txBody>
          <a:bodyPr/>
          <a:lstStyle/>
          <a:p>
            <a:fld id="{89EE0920-3973-4A70-9F61-F525E61F750D}" type="slidenum">
              <a:rPr lang="en-US" smtClean="0"/>
              <a:t>1</a:t>
            </a:fld>
            <a:endParaRPr lang="en-US"/>
          </a:p>
        </p:txBody>
      </p:sp>
    </p:spTree>
    <p:extLst>
      <p:ext uri="{BB962C8B-B14F-4D97-AF65-F5344CB8AC3E}">
        <p14:creationId xmlns:p14="http://schemas.microsoft.com/office/powerpoint/2010/main" val="1891270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review rights and responsibilities under OSHA</a:t>
            </a:r>
            <a:r>
              <a:rPr lang="en-US" baseline="0" dirty="0"/>
              <a:t> cover section 11C of the OSHA act</a:t>
            </a:r>
            <a:endParaRPr lang="en-US" dirty="0"/>
          </a:p>
        </p:txBody>
      </p:sp>
      <p:sp>
        <p:nvSpPr>
          <p:cNvPr id="4" name="Slide Number Placeholder 3"/>
          <p:cNvSpPr>
            <a:spLocks noGrp="1"/>
          </p:cNvSpPr>
          <p:nvPr>
            <p:ph type="sldNum" sz="quarter" idx="10"/>
          </p:nvPr>
        </p:nvSpPr>
        <p:spPr/>
        <p:txBody>
          <a:bodyPr/>
          <a:lstStyle/>
          <a:p>
            <a:fld id="{89EE0920-3973-4A70-9F61-F525E61F750D}" type="slidenum">
              <a:rPr lang="en-US" smtClean="0"/>
              <a:t>2</a:t>
            </a:fld>
            <a:endParaRPr lang="en-US"/>
          </a:p>
        </p:txBody>
      </p:sp>
    </p:spTree>
    <p:extLst>
      <p:ext uri="{BB962C8B-B14F-4D97-AF65-F5344CB8AC3E}">
        <p14:creationId xmlns:p14="http://schemas.microsoft.com/office/powerpoint/2010/main" val="2518668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ABD8E5-B0C3-4F3F-8F98-AAB184C7463A}"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1025768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ABD8E5-B0C3-4F3F-8F98-AAB184C7463A}"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434942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ABD8E5-B0C3-4F3F-8F98-AAB184C7463A}"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389188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ABD8E5-B0C3-4F3F-8F98-AAB184C7463A}"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306868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BD8E5-B0C3-4F3F-8F98-AAB184C7463A}"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2967011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ABD8E5-B0C3-4F3F-8F98-AAB184C7463A}"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161080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ABD8E5-B0C3-4F3F-8F98-AAB184C7463A}" type="datetimeFigureOut">
              <a:rPr lang="en-US" smtClean="0"/>
              <a:t>3/4/2022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63457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ABD8E5-B0C3-4F3F-8F98-AAB184C7463A}" type="datetimeFigureOut">
              <a:rPr lang="en-US" smtClean="0"/>
              <a:t>3/4/2022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1027060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BD8E5-B0C3-4F3F-8F98-AAB184C7463A}" type="datetimeFigureOut">
              <a:rPr lang="en-US" smtClean="0"/>
              <a:t>3/4/2022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268567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ABD8E5-B0C3-4F3F-8F98-AAB184C7463A}"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212946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ABD8E5-B0C3-4F3F-8F98-AAB184C7463A}"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4B26FD-10C4-496F-9B4E-A5A228708977}" type="slidenum">
              <a:rPr lang="en-US" smtClean="0"/>
              <a:t>‹#›</a:t>
            </a:fld>
            <a:endParaRPr lang="en-US"/>
          </a:p>
        </p:txBody>
      </p:sp>
    </p:spTree>
    <p:extLst>
      <p:ext uri="{BB962C8B-B14F-4D97-AF65-F5344CB8AC3E}">
        <p14:creationId xmlns:p14="http://schemas.microsoft.com/office/powerpoint/2010/main" val="210231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BD8E5-B0C3-4F3F-8F98-AAB184C7463A}" type="datetimeFigureOut">
              <a:rPr lang="en-US" smtClean="0"/>
              <a:t>3/4/2022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B26FD-10C4-496F-9B4E-A5A228708977}" type="slidenum">
              <a:rPr lang="en-US" smtClean="0"/>
              <a:t>‹#›</a:t>
            </a:fld>
            <a:endParaRPr lang="en-US"/>
          </a:p>
        </p:txBody>
      </p:sp>
    </p:spTree>
    <p:extLst>
      <p:ext uri="{BB962C8B-B14F-4D97-AF65-F5344CB8AC3E}">
        <p14:creationId xmlns:p14="http://schemas.microsoft.com/office/powerpoint/2010/main" val="4058308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A944B-85BF-4A3E-9924-6D12F41F36B2}"/>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FC0F7C04-9322-4712-93A5-F1F7ED845D7B}"/>
              </a:ext>
            </a:extLst>
          </p:cNvPr>
          <p:cNvSpPr>
            <a:spLocks noGrp="1"/>
          </p:cNvSpPr>
          <p:nvPr>
            <p:ph idx="1"/>
          </p:nvPr>
        </p:nvSpPr>
        <p:spPr/>
        <p:txBody>
          <a:bodyPr/>
          <a:lstStyle/>
          <a:p>
            <a:pPr marL="0" indent="0">
              <a:buNone/>
            </a:pPr>
            <a:endParaRPr lang="en-US" i="1" dirty="0"/>
          </a:p>
          <a:p>
            <a:pPr marL="0" indent="0">
              <a:buNone/>
            </a:pPr>
            <a:r>
              <a:rPr lang="en-US" i="1" dirty="0"/>
              <a:t>This Material was produced under grant number SH-05011-SH8  from the Occupational Safety and Health Administration, U.S. Department of Labor. It does not necessarily reflect the views or policies of the U.S. Department of Labor, nor does it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3168809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4000" dirty="0">
                <a:solidFill>
                  <a:prstClr val="black"/>
                </a:solidFill>
                <a:latin typeface="Trebuchet MS"/>
              </a:rPr>
            </a:br>
            <a:r>
              <a:rPr lang="en-US" sz="4000" dirty="0">
                <a:solidFill>
                  <a:prstClr val="black"/>
                </a:solidFill>
                <a:latin typeface="Trebuchet MS"/>
              </a:rPr>
              <a:t>Worker Rights and Employer Responsibilities</a:t>
            </a:r>
            <a:r>
              <a:rPr lang="en-US" dirty="0">
                <a:solidFill>
                  <a:schemeClr val="bg1"/>
                </a:solidFill>
              </a:rPr>
              <a:t> and Employer Responsibilities and Employer Responsibilities</a:t>
            </a:r>
            <a:endParaRPr lang="en-US" dirty="0"/>
          </a:p>
        </p:txBody>
      </p:sp>
      <p:sp>
        <p:nvSpPr>
          <p:cNvPr id="3" name="Content Placeholder 2"/>
          <p:cNvSpPr>
            <a:spLocks noGrp="1"/>
          </p:cNvSpPr>
          <p:nvPr>
            <p:ph idx="1"/>
          </p:nvPr>
        </p:nvSpPr>
        <p:spPr/>
        <p:txBody>
          <a:bodyPr/>
          <a:lstStyle/>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A safe and healthful workplace </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Know about hazardous chemicals</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Information about injuries and illnesses in your workplace </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Complain or request hazard correction from employer </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Training</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Hazard exposure and medical records</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File a complaint with OSHA</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Participate in an OSHA inspection</a:t>
            </a:r>
            <a:endParaRPr lang="en-US" altLang="en-US" sz="2000" dirty="0">
              <a:solidFill>
                <a:prstClr val="black"/>
              </a:solidFill>
              <a:latin typeface="Trebuchet MS"/>
            </a:endParaRP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Be free from retaliation for exercising safety and health rights whistleblower protection Section 11c</a:t>
            </a:r>
          </a:p>
          <a:p>
            <a:pPr marL="742950" lvl="1" indent="-285750">
              <a:lnSpc>
                <a:spcPct val="100000"/>
              </a:lnSpc>
              <a:spcBef>
                <a:spcPct val="20000"/>
              </a:spcBef>
              <a:buFont typeface="Arial" panose="020B0604020202020204" pitchFamily="34" charset="0"/>
              <a:buChar char="–"/>
            </a:pPr>
            <a:r>
              <a:rPr lang="en-US" altLang="en-US" sz="2000" i="1" dirty="0">
                <a:solidFill>
                  <a:prstClr val="black"/>
                </a:solidFill>
                <a:latin typeface="Trebuchet MS"/>
              </a:rPr>
              <a:t>Employer rights and responsibilities</a:t>
            </a:r>
            <a:endParaRPr lang="en-US" altLang="en-US" sz="2000" dirty="0">
              <a:solidFill>
                <a:prstClr val="black"/>
              </a:solidFill>
              <a:latin typeface="Trebuchet MS"/>
            </a:endParaRPr>
          </a:p>
          <a:p>
            <a:endParaRPr lang="en-US" dirty="0"/>
          </a:p>
        </p:txBody>
      </p:sp>
    </p:spTree>
    <p:extLst>
      <p:ext uri="{BB962C8B-B14F-4D97-AF65-F5344CB8AC3E}">
        <p14:creationId xmlns:p14="http://schemas.microsoft.com/office/powerpoint/2010/main" val="1889757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161</Words>
  <Application>Microsoft Office PowerPoint</Application>
  <PresentationFormat>Widescreen</PresentationFormat>
  <Paragraphs>18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Trebuchet MS</vt:lpstr>
      <vt:lpstr>Office Theme</vt:lpstr>
      <vt:lpstr>Disclaimer</vt:lpstr>
      <vt:lpstr> Worker Rights and Employer Responsibilities and Employer Responsibilities and Employer Responsibilities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Worker Rights and Employer Responsibilities and Employer Responsibilities and Employer Responsibilities</dc:title>
  <dc:creator>jim</dc:creator>
  <cp:lastModifiedBy>Robertson, Donna - OSHA</cp:lastModifiedBy>
  <cp:revision>5</cp:revision>
  <dcterms:created xsi:type="dcterms:W3CDTF">2019-01-29T21:54:02Z</dcterms:created>
  <dcterms:modified xsi:type="dcterms:W3CDTF">2022-03-04T13:03:33Z</dcterms:modified>
</cp:coreProperties>
</file>