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5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6AE233-C4A0-4CE0-A881-7A7E22B887C8}" type="datetimeFigureOut">
              <a:rPr lang="en-US" smtClean="0"/>
              <a:t>3/4/2022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EE0920-3973-4A70-9F61-F525E61F750D}" type="slidenum">
              <a:rPr lang="en-US" smtClean="0"/>
              <a:t>‹#›</a:t>
            </a:fld>
            <a:endParaRPr lang="en-US"/>
          </a:p>
        </p:txBody>
      </p:sp>
    </p:spTree>
    <p:extLst>
      <p:ext uri="{BB962C8B-B14F-4D97-AF65-F5344CB8AC3E}">
        <p14:creationId xmlns:p14="http://schemas.microsoft.com/office/powerpoint/2010/main" val="4004338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 disclaimer, </a:t>
            </a:r>
            <a:r>
              <a:rPr lang="en-US"/>
              <a:t>self explanatory</a:t>
            </a:r>
            <a:endParaRPr lang="en-US" dirty="0"/>
          </a:p>
        </p:txBody>
      </p:sp>
      <p:sp>
        <p:nvSpPr>
          <p:cNvPr id="4" name="Slide Number Placeholder 3"/>
          <p:cNvSpPr>
            <a:spLocks noGrp="1"/>
          </p:cNvSpPr>
          <p:nvPr>
            <p:ph type="sldNum" sz="quarter" idx="10"/>
          </p:nvPr>
        </p:nvSpPr>
        <p:spPr/>
        <p:txBody>
          <a:bodyPr/>
          <a:lstStyle/>
          <a:p>
            <a:fld id="{89EE0920-3973-4A70-9F61-F525E61F750D}" type="slidenum">
              <a:rPr lang="en-US" smtClean="0"/>
              <a:t>1</a:t>
            </a:fld>
            <a:endParaRPr lang="en-US"/>
          </a:p>
        </p:txBody>
      </p:sp>
    </p:spTree>
    <p:extLst>
      <p:ext uri="{BB962C8B-B14F-4D97-AF65-F5344CB8AC3E}">
        <p14:creationId xmlns:p14="http://schemas.microsoft.com/office/powerpoint/2010/main" val="189127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review rights and responsibilities under OSHA</a:t>
            </a:r>
            <a:r>
              <a:rPr lang="en-US" baseline="0" dirty="0"/>
              <a:t> cover section 11C of the OSHA act</a:t>
            </a:r>
            <a:endParaRPr lang="en-US" dirty="0"/>
          </a:p>
        </p:txBody>
      </p:sp>
      <p:sp>
        <p:nvSpPr>
          <p:cNvPr id="4" name="Slide Number Placeholder 3"/>
          <p:cNvSpPr>
            <a:spLocks noGrp="1"/>
          </p:cNvSpPr>
          <p:nvPr>
            <p:ph type="sldNum" sz="quarter" idx="10"/>
          </p:nvPr>
        </p:nvSpPr>
        <p:spPr/>
        <p:txBody>
          <a:bodyPr/>
          <a:lstStyle/>
          <a:p>
            <a:fld id="{89EE0920-3973-4A70-9F61-F525E61F750D}" type="slidenum">
              <a:rPr lang="en-US" smtClean="0"/>
              <a:t>2</a:t>
            </a:fld>
            <a:endParaRPr lang="en-US"/>
          </a:p>
        </p:txBody>
      </p:sp>
    </p:spTree>
    <p:extLst>
      <p:ext uri="{BB962C8B-B14F-4D97-AF65-F5344CB8AC3E}">
        <p14:creationId xmlns:p14="http://schemas.microsoft.com/office/powerpoint/2010/main" val="2518668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ABD8E5-B0C3-4F3F-8F98-AAB184C7463A}"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1025768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ABD8E5-B0C3-4F3F-8F98-AAB184C7463A}"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434942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ABD8E5-B0C3-4F3F-8F98-AAB184C7463A}"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389188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ABD8E5-B0C3-4F3F-8F98-AAB184C7463A}"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306868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BD8E5-B0C3-4F3F-8F98-AAB184C7463A}" type="datetimeFigureOut">
              <a:rPr lang="en-US" smtClean="0"/>
              <a:t>3/4/2022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296701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ABD8E5-B0C3-4F3F-8F98-AAB184C7463A}"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161080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ABD8E5-B0C3-4F3F-8F98-AAB184C7463A}" type="datetimeFigureOut">
              <a:rPr lang="en-US" smtClean="0"/>
              <a:t>3/4/2022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63457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ABD8E5-B0C3-4F3F-8F98-AAB184C7463A}" type="datetimeFigureOut">
              <a:rPr lang="en-US" smtClean="0"/>
              <a:t>3/4/2022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102706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BD8E5-B0C3-4F3F-8F98-AAB184C7463A}" type="datetimeFigureOut">
              <a:rPr lang="en-US" smtClean="0"/>
              <a:t>3/4/2022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2685676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ABD8E5-B0C3-4F3F-8F98-AAB184C7463A}"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212946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ABD8E5-B0C3-4F3F-8F98-AAB184C7463A}" type="datetimeFigureOut">
              <a:rPr lang="en-US" smtClean="0"/>
              <a:t>3/4/2022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B26FD-10C4-496F-9B4E-A5A228708977}" type="slidenum">
              <a:rPr lang="en-US" smtClean="0"/>
              <a:t>‹#›</a:t>
            </a:fld>
            <a:endParaRPr lang="en-US"/>
          </a:p>
        </p:txBody>
      </p:sp>
    </p:spTree>
    <p:extLst>
      <p:ext uri="{BB962C8B-B14F-4D97-AF65-F5344CB8AC3E}">
        <p14:creationId xmlns:p14="http://schemas.microsoft.com/office/powerpoint/2010/main" val="210231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BD8E5-B0C3-4F3F-8F98-AAB184C7463A}" type="datetimeFigureOut">
              <a:rPr lang="en-US" smtClean="0"/>
              <a:t>3/4/2022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B26FD-10C4-496F-9B4E-A5A228708977}" type="slidenum">
              <a:rPr lang="en-US" smtClean="0"/>
              <a:t>‹#›</a:t>
            </a:fld>
            <a:endParaRPr lang="en-US"/>
          </a:p>
        </p:txBody>
      </p:sp>
    </p:spTree>
    <p:extLst>
      <p:ext uri="{BB962C8B-B14F-4D97-AF65-F5344CB8AC3E}">
        <p14:creationId xmlns:p14="http://schemas.microsoft.com/office/powerpoint/2010/main" val="405830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A944B-85BF-4A3E-9924-6D12F41F36B2}"/>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FC0F7C04-9322-4712-93A5-F1F7ED845D7B}"/>
              </a:ext>
            </a:extLst>
          </p:cNvPr>
          <p:cNvSpPr>
            <a:spLocks noGrp="1"/>
          </p:cNvSpPr>
          <p:nvPr>
            <p:ph idx="1"/>
          </p:nvPr>
        </p:nvSpPr>
        <p:spPr/>
        <p:txBody>
          <a:bodyPr/>
          <a:lstStyle/>
          <a:p>
            <a:pPr marL="0" indent="0">
              <a:buNone/>
            </a:pPr>
            <a:endParaRPr lang="en-US" i="1" dirty="0"/>
          </a:p>
          <a:p>
            <a:pPr marL="0" indent="0">
              <a:buNone/>
            </a:pPr>
            <a:r>
              <a:rPr lang="en-US" i="1" dirty="0"/>
              <a:t>This Material was produced under grant number SH-05011-SH8  from the Occupational Safety and Health Administration, U.S. Department of Labor. It does not necessarily reflect the views or policies of the U.S. Department of Labor, nor does it mention of trade names, commercial products, or organizations imply endorsement by the U.S. Government.</a:t>
            </a:r>
          </a:p>
          <a:p>
            <a:endParaRPr lang="en-US" dirty="0"/>
          </a:p>
        </p:txBody>
      </p:sp>
    </p:spTree>
    <p:extLst>
      <p:ext uri="{BB962C8B-B14F-4D97-AF65-F5344CB8AC3E}">
        <p14:creationId xmlns:p14="http://schemas.microsoft.com/office/powerpoint/2010/main" val="3168809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000" dirty="0">
                <a:solidFill>
                  <a:prstClr val="black"/>
                </a:solidFill>
                <a:latin typeface="Trebuchet MS"/>
              </a:rPr>
            </a:br>
            <a:r>
              <a:rPr lang="en-US" sz="4000" dirty="0">
                <a:solidFill>
                  <a:prstClr val="black"/>
                </a:solidFill>
                <a:latin typeface="Trebuchet MS"/>
              </a:rPr>
              <a:t>Worker Rights and Employer Responsibilities</a:t>
            </a:r>
            <a:r>
              <a:rPr lang="en-US" dirty="0">
                <a:solidFill>
                  <a:schemeClr val="bg1"/>
                </a:solidFill>
              </a:rPr>
              <a:t> and Employer Responsibilities and Employer Responsibilities</a:t>
            </a:r>
            <a:endParaRPr lang="en-US" dirty="0"/>
          </a:p>
        </p:txBody>
      </p:sp>
      <p:sp>
        <p:nvSpPr>
          <p:cNvPr id="3" name="Content Placeholder 2"/>
          <p:cNvSpPr>
            <a:spLocks noGrp="1"/>
          </p:cNvSpPr>
          <p:nvPr>
            <p:ph idx="1"/>
          </p:nvPr>
        </p:nvSpPr>
        <p:spPr/>
        <p:txBody>
          <a:bodyPr/>
          <a:lstStyle/>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A safe and healthful workplace </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Know about hazardous chemicals</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Information about injuries and illnesses in your workplace </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Complain or request hazard correction from employer </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Training</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Hazard exposure and medical records</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File a complaint with OSHA</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Participate in an OSHA inspection</a:t>
            </a:r>
            <a:endParaRPr lang="en-US" altLang="en-US" sz="2000" dirty="0">
              <a:solidFill>
                <a:prstClr val="black"/>
              </a:solidFill>
              <a:latin typeface="Trebuchet MS"/>
            </a:endParaRP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Be free from retaliation for exercising safety and health rights whistleblower protection Section 11c</a:t>
            </a:r>
          </a:p>
          <a:p>
            <a:pPr marL="742950" lvl="1" indent="-285750">
              <a:lnSpc>
                <a:spcPct val="100000"/>
              </a:lnSpc>
              <a:spcBef>
                <a:spcPct val="20000"/>
              </a:spcBef>
              <a:buFont typeface="Arial" panose="020B0604020202020204" pitchFamily="34" charset="0"/>
              <a:buChar char="–"/>
            </a:pPr>
            <a:r>
              <a:rPr lang="en-US" altLang="en-US" sz="2000" i="1" dirty="0">
                <a:solidFill>
                  <a:prstClr val="black"/>
                </a:solidFill>
                <a:latin typeface="Trebuchet MS"/>
              </a:rPr>
              <a:t>Employer rights and responsibilities</a:t>
            </a:r>
            <a:endParaRPr lang="en-US" altLang="en-US" sz="2000" dirty="0">
              <a:solidFill>
                <a:prstClr val="black"/>
              </a:solidFill>
              <a:latin typeface="Trebuchet MS"/>
            </a:endParaRPr>
          </a:p>
          <a:p>
            <a:endParaRPr lang="en-US" dirty="0"/>
          </a:p>
        </p:txBody>
      </p:sp>
    </p:spTree>
    <p:extLst>
      <p:ext uri="{BB962C8B-B14F-4D97-AF65-F5344CB8AC3E}">
        <p14:creationId xmlns:p14="http://schemas.microsoft.com/office/powerpoint/2010/main" val="188975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161</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Trebuchet MS</vt:lpstr>
      <vt:lpstr>Office Theme</vt:lpstr>
      <vt:lpstr>Disclaimer</vt:lpstr>
      <vt:lpstr> Worker Rights and Employer Responsibilities and Employer Responsibilities and Employer Responsibilities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Worker Rights and Employer Responsibilities and Employer Responsibilities and Employer Responsibilities</dc:title>
  <dc:creator>jim</dc:creator>
  <cp:lastModifiedBy>Robertson, Donna - OSHA</cp:lastModifiedBy>
  <cp:revision>5</cp:revision>
  <dcterms:created xsi:type="dcterms:W3CDTF">2019-01-29T21:54:02Z</dcterms:created>
  <dcterms:modified xsi:type="dcterms:W3CDTF">2022-03-04T13:03:33Z</dcterms:modified>
</cp:coreProperties>
</file>