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 id="263" r:id="rId6"/>
    <p:sldId id="262" r:id="rId7"/>
    <p:sldId id="261" r:id="rId8"/>
    <p:sldId id="260"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63" autoAdjust="0"/>
    <p:restoredTop sz="94660"/>
  </p:normalViewPr>
  <p:slideViewPr>
    <p:cSldViewPr snapToGrid="0">
      <p:cViewPr varScale="1">
        <p:scale>
          <a:sx n="75" d="100"/>
          <a:sy n="75" d="100"/>
        </p:scale>
        <p:origin x="66" y="6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2/24/2021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2/24/2021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2/24/2021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2/24/2021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smtClean="0"/>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2/24/2021</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2/24/2021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2/24/2021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2/24/2021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2/24/2021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2/24/2021</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2/24/2021</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2/24/2021</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9.png"/><Relationship Id="rId1" Type="http://schemas.openxmlformats.org/officeDocument/2006/relationships/slideLayout" Target="../slideLayouts/slideLayout6.xml"/><Relationship Id="rId4" Type="http://schemas.openxmlformats.org/officeDocument/2006/relationships/image" Target="../media/image31.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6.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6.xml"/><Relationship Id="rId4" Type="http://schemas.openxmlformats.org/officeDocument/2006/relationships/image" Target="../media/image10.png"/></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6.xml"/><Relationship Id="rId4" Type="http://schemas.openxmlformats.org/officeDocument/2006/relationships/image" Target="../media/image13.png"/></Relationships>
</file>

<file path=ppt/slides/_rels/slide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6.xml"/><Relationship Id="rId4" Type="http://schemas.openxmlformats.org/officeDocument/2006/relationships/image" Target="../media/image16.png"/></Relationships>
</file>

<file path=ppt/slides/_rels/slide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6.xml"/><Relationship Id="rId4" Type="http://schemas.openxmlformats.org/officeDocument/2006/relationships/image" Target="../media/image19.png"/></Relationships>
</file>

<file path=ppt/slides/_rels/slide7.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6.xml"/><Relationship Id="rId4" Type="http://schemas.openxmlformats.org/officeDocument/2006/relationships/image" Target="../media/image22.png"/></Relationships>
</file>

<file path=ppt/slides/_rels/slide8.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6.xml"/><Relationship Id="rId4" Type="http://schemas.openxmlformats.org/officeDocument/2006/relationships/image" Target="../media/image25.png"/></Relationships>
</file>

<file path=ppt/slides/_rels/slide9.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6.xml"/><Relationship Id="rId4" Type="http://schemas.openxmlformats.org/officeDocument/2006/relationships/image" Target="../media/image2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Name That Pictogram </a:t>
            </a:r>
            <a:endParaRPr lang="en-US" dirty="0"/>
          </a:p>
        </p:txBody>
      </p:sp>
      <p:sp>
        <p:nvSpPr>
          <p:cNvPr id="3" name="TextBox 2"/>
          <p:cNvSpPr txBox="1"/>
          <p:nvPr/>
        </p:nvSpPr>
        <p:spPr>
          <a:xfrm>
            <a:off x="596900" y="4826001"/>
            <a:ext cx="8597900" cy="1477328"/>
          </a:xfrm>
          <a:prstGeom prst="rect">
            <a:avLst/>
          </a:prstGeom>
          <a:noFill/>
        </p:spPr>
        <p:txBody>
          <a:bodyPr wrap="square" rtlCol="0">
            <a:spAutoFit/>
          </a:bodyPr>
          <a:lstStyle/>
          <a:p>
            <a:r>
              <a:rPr lang="en-US" dirty="0"/>
              <a:t>This material was produced under grant number SH-27673-SH-5 from the Occupational Safety and Health Administration, U.S. Department of Labor.  It does not necessarily reflect the views or policies of the U.S. Department of Labor, nor does mention of trade names, commercial products, or organizations imply endorsement by the U.S. Government.</a:t>
            </a:r>
          </a:p>
        </p:txBody>
      </p:sp>
    </p:spTree>
    <p:extLst>
      <p:ext uri="{BB962C8B-B14F-4D97-AF65-F5344CB8AC3E}">
        <p14:creationId xmlns:p14="http://schemas.microsoft.com/office/powerpoint/2010/main" val="10222305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title="Skull and Crossbones/Acute Toxicity Pictogram"/>
          <p:cNvPicPr>
            <a:picLocks noChangeAspect="1"/>
          </p:cNvPicPr>
          <p:nvPr/>
        </p:nvPicPr>
        <p:blipFill>
          <a:blip r:embed="rId2"/>
          <a:stretch>
            <a:fillRect/>
          </a:stretch>
        </p:blipFill>
        <p:spPr>
          <a:xfrm>
            <a:off x="820009" y="383029"/>
            <a:ext cx="6338205" cy="6077731"/>
          </a:xfrm>
          <a:prstGeom prst="rect">
            <a:avLst/>
          </a:prstGeom>
        </p:spPr>
      </p:pic>
      <p:pic>
        <p:nvPicPr>
          <p:cNvPr id="3" name="Picture 2" title="Skull and Crossbones"/>
          <p:cNvPicPr>
            <a:picLocks noChangeAspect="1"/>
          </p:cNvPicPr>
          <p:nvPr/>
        </p:nvPicPr>
        <p:blipFill>
          <a:blip r:embed="rId3"/>
          <a:stretch>
            <a:fillRect/>
          </a:stretch>
        </p:blipFill>
        <p:spPr>
          <a:xfrm>
            <a:off x="5996690" y="383029"/>
            <a:ext cx="5715000" cy="1952625"/>
          </a:xfrm>
          <a:prstGeom prst="rect">
            <a:avLst/>
          </a:prstGeom>
        </p:spPr>
      </p:pic>
      <p:pic>
        <p:nvPicPr>
          <p:cNvPr id="4" name="Picture 3" title="Acute Toxicity (fatal or toxic)"/>
          <p:cNvPicPr>
            <a:picLocks noChangeAspect="1"/>
          </p:cNvPicPr>
          <p:nvPr/>
        </p:nvPicPr>
        <p:blipFill>
          <a:blip r:embed="rId4"/>
          <a:stretch>
            <a:fillRect/>
          </a:stretch>
        </p:blipFill>
        <p:spPr>
          <a:xfrm>
            <a:off x="6815840" y="2578931"/>
            <a:ext cx="4076700" cy="1819275"/>
          </a:xfrm>
          <a:prstGeom prst="rect">
            <a:avLst/>
          </a:prstGeom>
        </p:spPr>
      </p:pic>
      <p:sp>
        <p:nvSpPr>
          <p:cNvPr id="5" name="Title 4" hidden="1"/>
          <p:cNvSpPr>
            <a:spLocks noGrp="1"/>
          </p:cNvSpPr>
          <p:nvPr>
            <p:ph type="title"/>
          </p:nvPr>
        </p:nvSpPr>
        <p:spPr/>
        <p:txBody>
          <a:bodyPr/>
          <a:lstStyle/>
          <a:p>
            <a:r>
              <a:rPr lang="en-US" dirty="0" smtClean="0"/>
              <a:t>Skull and crossbones/acute toxicity</a:t>
            </a:r>
            <a:endParaRPr lang="en-US" dirty="0"/>
          </a:p>
        </p:txBody>
      </p:sp>
    </p:spTree>
    <p:extLst>
      <p:ext uri="{BB962C8B-B14F-4D97-AF65-F5344CB8AC3E}">
        <p14:creationId xmlns:p14="http://schemas.microsoft.com/office/powerpoint/2010/main" val="535131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title="Health Hazard/Toxicity pictogram"/>
          <p:cNvPicPr/>
          <p:nvPr/>
        </p:nvPicPr>
        <p:blipFill>
          <a:blip r:embed="rId2">
            <a:extLst>
              <a:ext uri="{28A0092B-C50C-407E-A947-70E740481C1C}">
                <a14:useLocalDpi xmlns:a14="http://schemas.microsoft.com/office/drawing/2010/main" val="0"/>
              </a:ext>
            </a:extLst>
          </a:blip>
          <a:srcRect/>
          <a:stretch>
            <a:fillRect/>
          </a:stretch>
        </p:blipFill>
        <p:spPr bwMode="auto">
          <a:xfrm>
            <a:off x="695018" y="576180"/>
            <a:ext cx="7609533" cy="5704699"/>
          </a:xfrm>
          <a:prstGeom prst="rect">
            <a:avLst/>
          </a:prstGeom>
          <a:noFill/>
          <a:ln>
            <a:noFill/>
          </a:ln>
        </p:spPr>
      </p:pic>
      <p:pic>
        <p:nvPicPr>
          <p:cNvPr id="3" name="Picture 2" title="Health Hazard"/>
          <p:cNvPicPr/>
          <p:nvPr/>
        </p:nvPicPr>
        <p:blipFill>
          <a:blip r:embed="rId3">
            <a:extLst>
              <a:ext uri="{28A0092B-C50C-407E-A947-70E740481C1C}">
                <a14:useLocalDpi xmlns:a14="http://schemas.microsoft.com/office/drawing/2010/main" val="0"/>
              </a:ext>
            </a:extLst>
          </a:blip>
          <a:srcRect/>
          <a:stretch>
            <a:fillRect/>
          </a:stretch>
        </p:blipFill>
        <p:spPr bwMode="auto">
          <a:xfrm>
            <a:off x="6509406" y="576180"/>
            <a:ext cx="4809490" cy="971550"/>
          </a:xfrm>
          <a:prstGeom prst="rect">
            <a:avLst/>
          </a:prstGeom>
          <a:noFill/>
          <a:ln>
            <a:noFill/>
          </a:ln>
        </p:spPr>
      </p:pic>
      <p:pic>
        <p:nvPicPr>
          <p:cNvPr id="6" name="Picture 5" title="Toxicity"/>
          <p:cNvPicPr>
            <a:picLocks noChangeAspect="1"/>
          </p:cNvPicPr>
          <p:nvPr/>
        </p:nvPicPr>
        <p:blipFill>
          <a:blip r:embed="rId4"/>
          <a:stretch>
            <a:fillRect/>
          </a:stretch>
        </p:blipFill>
        <p:spPr>
          <a:xfrm>
            <a:off x="7961963" y="1547730"/>
            <a:ext cx="2324100" cy="857250"/>
          </a:xfrm>
          <a:prstGeom prst="rect">
            <a:avLst/>
          </a:prstGeom>
        </p:spPr>
      </p:pic>
      <p:sp>
        <p:nvSpPr>
          <p:cNvPr id="4" name="Title 3" hidden="1"/>
          <p:cNvSpPr>
            <a:spLocks noGrp="1"/>
          </p:cNvSpPr>
          <p:nvPr>
            <p:ph type="title"/>
          </p:nvPr>
        </p:nvSpPr>
        <p:spPr/>
        <p:txBody>
          <a:bodyPr/>
          <a:lstStyle/>
          <a:p>
            <a:r>
              <a:rPr lang="en-US" dirty="0" smtClean="0"/>
              <a:t>Health hazard/toxicity</a:t>
            </a:r>
            <a:endParaRPr lang="en-US" dirty="0"/>
          </a:p>
        </p:txBody>
      </p:sp>
    </p:spTree>
    <p:extLst>
      <p:ext uri="{BB962C8B-B14F-4D97-AF65-F5344CB8AC3E}">
        <p14:creationId xmlns:p14="http://schemas.microsoft.com/office/powerpoint/2010/main" val="1950514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title="Flame/Flammables Pictogram"/>
          <p:cNvPicPr/>
          <p:nvPr/>
        </p:nvPicPr>
        <p:blipFill>
          <a:blip r:embed="rId2">
            <a:extLst>
              <a:ext uri="{28A0092B-C50C-407E-A947-70E740481C1C}">
                <a14:useLocalDpi xmlns:a14="http://schemas.microsoft.com/office/drawing/2010/main" val="0"/>
              </a:ext>
            </a:extLst>
          </a:blip>
          <a:srcRect/>
          <a:stretch>
            <a:fillRect/>
          </a:stretch>
        </p:blipFill>
        <p:spPr bwMode="auto">
          <a:xfrm>
            <a:off x="970452" y="636073"/>
            <a:ext cx="6689522" cy="5884648"/>
          </a:xfrm>
          <a:prstGeom prst="rect">
            <a:avLst/>
          </a:prstGeom>
          <a:noFill/>
          <a:ln>
            <a:noFill/>
          </a:ln>
        </p:spPr>
      </p:pic>
      <p:pic>
        <p:nvPicPr>
          <p:cNvPr id="3" name="Picture 2" title="Flame"/>
          <p:cNvPicPr/>
          <p:nvPr/>
        </p:nvPicPr>
        <p:blipFill>
          <a:blip r:embed="rId3">
            <a:extLst>
              <a:ext uri="{28A0092B-C50C-407E-A947-70E740481C1C}">
                <a14:useLocalDpi xmlns:a14="http://schemas.microsoft.com/office/drawing/2010/main" val="0"/>
              </a:ext>
            </a:extLst>
          </a:blip>
          <a:srcRect/>
          <a:stretch>
            <a:fillRect/>
          </a:stretch>
        </p:blipFill>
        <p:spPr bwMode="auto">
          <a:xfrm>
            <a:off x="8187992" y="636073"/>
            <a:ext cx="2561590" cy="914400"/>
          </a:xfrm>
          <a:prstGeom prst="rect">
            <a:avLst/>
          </a:prstGeom>
          <a:noFill/>
          <a:ln>
            <a:noFill/>
          </a:ln>
        </p:spPr>
      </p:pic>
      <p:pic>
        <p:nvPicPr>
          <p:cNvPr id="5" name="Picture 4" title="Flammables"/>
          <p:cNvPicPr>
            <a:picLocks noChangeAspect="1"/>
          </p:cNvPicPr>
          <p:nvPr/>
        </p:nvPicPr>
        <p:blipFill>
          <a:blip r:embed="rId4"/>
          <a:stretch>
            <a:fillRect/>
          </a:stretch>
        </p:blipFill>
        <p:spPr>
          <a:xfrm>
            <a:off x="7754287" y="1550473"/>
            <a:ext cx="3429000" cy="857250"/>
          </a:xfrm>
          <a:prstGeom prst="rect">
            <a:avLst/>
          </a:prstGeom>
        </p:spPr>
      </p:pic>
      <p:sp>
        <p:nvSpPr>
          <p:cNvPr id="4" name="Title 3" hidden="1"/>
          <p:cNvSpPr>
            <a:spLocks noGrp="1"/>
          </p:cNvSpPr>
          <p:nvPr>
            <p:ph type="title"/>
          </p:nvPr>
        </p:nvSpPr>
        <p:spPr/>
        <p:txBody>
          <a:bodyPr/>
          <a:lstStyle/>
          <a:p>
            <a:r>
              <a:rPr lang="en-US" dirty="0" smtClean="0"/>
              <a:t>Flame/flammables</a:t>
            </a:r>
            <a:endParaRPr lang="en-US" dirty="0"/>
          </a:p>
        </p:txBody>
      </p:sp>
    </p:spTree>
    <p:extLst>
      <p:ext uri="{BB962C8B-B14F-4D97-AF65-F5344CB8AC3E}">
        <p14:creationId xmlns:p14="http://schemas.microsoft.com/office/powerpoint/2010/main" val="2514399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title="Explanation Mark/Irritant Pictogram"/>
          <p:cNvPicPr>
            <a:picLocks noChangeAspect="1"/>
          </p:cNvPicPr>
          <p:nvPr/>
        </p:nvPicPr>
        <p:blipFill>
          <a:blip r:embed="rId2"/>
          <a:stretch>
            <a:fillRect/>
          </a:stretch>
        </p:blipFill>
        <p:spPr>
          <a:xfrm>
            <a:off x="515756" y="528013"/>
            <a:ext cx="7393394" cy="5932748"/>
          </a:xfrm>
          <a:prstGeom prst="rect">
            <a:avLst/>
          </a:prstGeom>
        </p:spPr>
      </p:pic>
      <p:pic>
        <p:nvPicPr>
          <p:cNvPr id="3" name="Picture 2" title="Exclamation mark"/>
          <p:cNvPicPr>
            <a:picLocks noChangeAspect="1"/>
          </p:cNvPicPr>
          <p:nvPr/>
        </p:nvPicPr>
        <p:blipFill>
          <a:blip r:embed="rId3"/>
          <a:stretch>
            <a:fillRect/>
          </a:stretch>
        </p:blipFill>
        <p:spPr>
          <a:xfrm>
            <a:off x="5335093" y="308313"/>
            <a:ext cx="6648450" cy="904875"/>
          </a:xfrm>
          <a:prstGeom prst="rect">
            <a:avLst/>
          </a:prstGeom>
        </p:spPr>
      </p:pic>
      <p:pic>
        <p:nvPicPr>
          <p:cNvPr id="5" name="Picture 4" title="Irritant (skin and eye)"/>
          <p:cNvPicPr>
            <a:picLocks noChangeAspect="1"/>
          </p:cNvPicPr>
          <p:nvPr/>
        </p:nvPicPr>
        <p:blipFill>
          <a:blip r:embed="rId4"/>
          <a:stretch>
            <a:fillRect/>
          </a:stretch>
        </p:blipFill>
        <p:spPr>
          <a:xfrm>
            <a:off x="5957887" y="1432888"/>
            <a:ext cx="5762625" cy="781050"/>
          </a:xfrm>
          <a:prstGeom prst="rect">
            <a:avLst/>
          </a:prstGeom>
        </p:spPr>
      </p:pic>
      <p:sp>
        <p:nvSpPr>
          <p:cNvPr id="4" name="Title 3" hidden="1"/>
          <p:cNvSpPr>
            <a:spLocks noGrp="1"/>
          </p:cNvSpPr>
          <p:nvPr>
            <p:ph type="title"/>
          </p:nvPr>
        </p:nvSpPr>
        <p:spPr/>
        <p:txBody>
          <a:bodyPr/>
          <a:lstStyle/>
          <a:p>
            <a:r>
              <a:rPr lang="en-US" dirty="0" smtClean="0"/>
              <a:t>Exclamation Mark/irritant</a:t>
            </a:r>
            <a:endParaRPr lang="en-US" dirty="0"/>
          </a:p>
        </p:txBody>
      </p:sp>
    </p:spTree>
    <p:extLst>
      <p:ext uri="{BB962C8B-B14F-4D97-AF65-F5344CB8AC3E}">
        <p14:creationId xmlns:p14="http://schemas.microsoft.com/office/powerpoint/2010/main" val="1657882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title="Gas Cylinder/Gases Under Pressure Pictogram"/>
          <p:cNvPicPr>
            <a:picLocks noChangeAspect="1"/>
          </p:cNvPicPr>
          <p:nvPr/>
        </p:nvPicPr>
        <p:blipFill>
          <a:blip r:embed="rId2"/>
          <a:stretch>
            <a:fillRect/>
          </a:stretch>
        </p:blipFill>
        <p:spPr>
          <a:xfrm>
            <a:off x="552293" y="447050"/>
            <a:ext cx="6662401" cy="6163612"/>
          </a:xfrm>
          <a:prstGeom prst="rect">
            <a:avLst/>
          </a:prstGeom>
        </p:spPr>
      </p:pic>
      <p:pic>
        <p:nvPicPr>
          <p:cNvPr id="3" name="Picture 2" title="Gas Cylinder"/>
          <p:cNvPicPr>
            <a:picLocks noChangeAspect="1"/>
          </p:cNvPicPr>
          <p:nvPr/>
        </p:nvPicPr>
        <p:blipFill>
          <a:blip r:embed="rId3"/>
          <a:stretch>
            <a:fillRect/>
          </a:stretch>
        </p:blipFill>
        <p:spPr>
          <a:xfrm>
            <a:off x="7050374" y="447050"/>
            <a:ext cx="4267200" cy="1019175"/>
          </a:xfrm>
          <a:prstGeom prst="rect">
            <a:avLst/>
          </a:prstGeom>
        </p:spPr>
      </p:pic>
      <p:pic>
        <p:nvPicPr>
          <p:cNvPr id="4" name="Picture 3" title="Gases Under Pressure"/>
          <p:cNvPicPr>
            <a:picLocks noChangeAspect="1"/>
          </p:cNvPicPr>
          <p:nvPr/>
        </p:nvPicPr>
        <p:blipFill>
          <a:blip r:embed="rId4"/>
          <a:stretch>
            <a:fillRect/>
          </a:stretch>
        </p:blipFill>
        <p:spPr>
          <a:xfrm>
            <a:off x="6293136" y="1588489"/>
            <a:ext cx="5781675" cy="742950"/>
          </a:xfrm>
          <a:prstGeom prst="rect">
            <a:avLst/>
          </a:prstGeom>
        </p:spPr>
      </p:pic>
      <p:sp>
        <p:nvSpPr>
          <p:cNvPr id="5" name="Title 4" hidden="1"/>
          <p:cNvSpPr>
            <a:spLocks noGrp="1"/>
          </p:cNvSpPr>
          <p:nvPr>
            <p:ph type="title"/>
          </p:nvPr>
        </p:nvSpPr>
        <p:spPr/>
        <p:txBody>
          <a:bodyPr/>
          <a:lstStyle/>
          <a:p>
            <a:r>
              <a:rPr lang="en-US" dirty="0" smtClean="0"/>
              <a:t>Gas cylinder/gases under pressure</a:t>
            </a:r>
            <a:endParaRPr lang="en-US" dirty="0"/>
          </a:p>
        </p:txBody>
      </p:sp>
    </p:spTree>
    <p:extLst>
      <p:ext uri="{BB962C8B-B14F-4D97-AF65-F5344CB8AC3E}">
        <p14:creationId xmlns:p14="http://schemas.microsoft.com/office/powerpoint/2010/main" val="3276795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title="Corrosion Pictogram"/>
          <p:cNvPicPr>
            <a:picLocks noChangeAspect="1"/>
          </p:cNvPicPr>
          <p:nvPr/>
        </p:nvPicPr>
        <p:blipFill>
          <a:blip r:embed="rId2"/>
          <a:stretch>
            <a:fillRect/>
          </a:stretch>
        </p:blipFill>
        <p:spPr>
          <a:xfrm>
            <a:off x="820320" y="380219"/>
            <a:ext cx="7375953" cy="6095531"/>
          </a:xfrm>
          <a:prstGeom prst="rect">
            <a:avLst/>
          </a:prstGeom>
        </p:spPr>
      </p:pic>
      <p:pic>
        <p:nvPicPr>
          <p:cNvPr id="3" name="Picture 2" title="Corrosion"/>
          <p:cNvPicPr>
            <a:picLocks noChangeAspect="1"/>
          </p:cNvPicPr>
          <p:nvPr/>
        </p:nvPicPr>
        <p:blipFill>
          <a:blip r:embed="rId3"/>
          <a:stretch>
            <a:fillRect/>
          </a:stretch>
        </p:blipFill>
        <p:spPr>
          <a:xfrm>
            <a:off x="7627652" y="380219"/>
            <a:ext cx="3562350" cy="866775"/>
          </a:xfrm>
          <a:prstGeom prst="rect">
            <a:avLst/>
          </a:prstGeom>
        </p:spPr>
      </p:pic>
      <p:pic>
        <p:nvPicPr>
          <p:cNvPr id="4" name="Picture 3" title="Skin corrosion/burns"/>
          <p:cNvPicPr>
            <a:picLocks noChangeAspect="1"/>
          </p:cNvPicPr>
          <p:nvPr/>
        </p:nvPicPr>
        <p:blipFill>
          <a:blip r:embed="rId4"/>
          <a:stretch>
            <a:fillRect/>
          </a:stretch>
        </p:blipFill>
        <p:spPr>
          <a:xfrm>
            <a:off x="7383325" y="1516114"/>
            <a:ext cx="4619625" cy="1457325"/>
          </a:xfrm>
          <a:prstGeom prst="rect">
            <a:avLst/>
          </a:prstGeom>
        </p:spPr>
      </p:pic>
      <p:sp>
        <p:nvSpPr>
          <p:cNvPr id="5" name="Title 4" hidden="1"/>
          <p:cNvSpPr>
            <a:spLocks noGrp="1"/>
          </p:cNvSpPr>
          <p:nvPr>
            <p:ph type="title"/>
          </p:nvPr>
        </p:nvSpPr>
        <p:spPr/>
        <p:txBody>
          <a:bodyPr/>
          <a:lstStyle/>
          <a:p>
            <a:r>
              <a:rPr lang="en-US" dirty="0" smtClean="0"/>
              <a:t>Corrosion/burns</a:t>
            </a:r>
            <a:endParaRPr lang="en-US" dirty="0"/>
          </a:p>
        </p:txBody>
      </p:sp>
    </p:spTree>
    <p:extLst>
      <p:ext uri="{BB962C8B-B14F-4D97-AF65-F5344CB8AC3E}">
        <p14:creationId xmlns:p14="http://schemas.microsoft.com/office/powerpoint/2010/main" val="706286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title="exploding bomb/explosives pictogram"/>
          <p:cNvPicPr>
            <a:picLocks noChangeAspect="1"/>
          </p:cNvPicPr>
          <p:nvPr/>
        </p:nvPicPr>
        <p:blipFill>
          <a:blip r:embed="rId2"/>
          <a:stretch>
            <a:fillRect/>
          </a:stretch>
        </p:blipFill>
        <p:spPr>
          <a:xfrm>
            <a:off x="656366" y="544954"/>
            <a:ext cx="6359031" cy="5757747"/>
          </a:xfrm>
          <a:prstGeom prst="rect">
            <a:avLst/>
          </a:prstGeom>
        </p:spPr>
      </p:pic>
      <p:pic>
        <p:nvPicPr>
          <p:cNvPr id="4" name="Picture 3" title="Exploding Bomb"/>
          <p:cNvPicPr>
            <a:picLocks noChangeAspect="1"/>
          </p:cNvPicPr>
          <p:nvPr/>
        </p:nvPicPr>
        <p:blipFill>
          <a:blip r:embed="rId3"/>
          <a:stretch>
            <a:fillRect/>
          </a:stretch>
        </p:blipFill>
        <p:spPr>
          <a:xfrm>
            <a:off x="6283455" y="544954"/>
            <a:ext cx="5591175" cy="1028700"/>
          </a:xfrm>
          <a:prstGeom prst="rect">
            <a:avLst/>
          </a:prstGeom>
        </p:spPr>
      </p:pic>
      <p:pic>
        <p:nvPicPr>
          <p:cNvPr id="5" name="Picture 4" title="Explosives"/>
          <p:cNvPicPr>
            <a:picLocks noChangeAspect="1"/>
          </p:cNvPicPr>
          <p:nvPr/>
        </p:nvPicPr>
        <p:blipFill>
          <a:blip r:embed="rId4"/>
          <a:stretch>
            <a:fillRect/>
          </a:stretch>
        </p:blipFill>
        <p:spPr>
          <a:xfrm>
            <a:off x="7709160" y="1750726"/>
            <a:ext cx="3219450" cy="838200"/>
          </a:xfrm>
          <a:prstGeom prst="rect">
            <a:avLst/>
          </a:prstGeom>
        </p:spPr>
      </p:pic>
      <p:sp>
        <p:nvSpPr>
          <p:cNvPr id="2" name="Title 1" hidden="1"/>
          <p:cNvSpPr>
            <a:spLocks noGrp="1"/>
          </p:cNvSpPr>
          <p:nvPr>
            <p:ph type="title"/>
          </p:nvPr>
        </p:nvSpPr>
        <p:spPr/>
        <p:txBody>
          <a:bodyPr/>
          <a:lstStyle/>
          <a:p>
            <a:r>
              <a:rPr lang="en-US" dirty="0" smtClean="0"/>
              <a:t>Exploding bomb/explosives</a:t>
            </a:r>
            <a:endParaRPr lang="en-US" dirty="0"/>
          </a:p>
        </p:txBody>
      </p:sp>
    </p:spTree>
    <p:extLst>
      <p:ext uri="{BB962C8B-B14F-4D97-AF65-F5344CB8AC3E}">
        <p14:creationId xmlns:p14="http://schemas.microsoft.com/office/powerpoint/2010/main" val="244735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title="Flame over Circle/Oxidizers Pictogram"/>
          <p:cNvPicPr>
            <a:picLocks noChangeAspect="1"/>
          </p:cNvPicPr>
          <p:nvPr/>
        </p:nvPicPr>
        <p:blipFill>
          <a:blip r:embed="rId2"/>
          <a:stretch>
            <a:fillRect/>
          </a:stretch>
        </p:blipFill>
        <p:spPr>
          <a:xfrm>
            <a:off x="426204" y="207910"/>
            <a:ext cx="6405141" cy="6057979"/>
          </a:xfrm>
          <a:prstGeom prst="rect">
            <a:avLst/>
          </a:prstGeom>
        </p:spPr>
      </p:pic>
      <p:pic>
        <p:nvPicPr>
          <p:cNvPr id="3" name="Picture 2" title="Flame Over Circle"/>
          <p:cNvPicPr>
            <a:picLocks noChangeAspect="1"/>
          </p:cNvPicPr>
          <p:nvPr/>
        </p:nvPicPr>
        <p:blipFill>
          <a:blip r:embed="rId3"/>
          <a:stretch>
            <a:fillRect/>
          </a:stretch>
        </p:blipFill>
        <p:spPr>
          <a:xfrm>
            <a:off x="5741311" y="207910"/>
            <a:ext cx="5895975" cy="1009650"/>
          </a:xfrm>
          <a:prstGeom prst="rect">
            <a:avLst/>
          </a:prstGeom>
        </p:spPr>
      </p:pic>
      <p:pic>
        <p:nvPicPr>
          <p:cNvPr id="4" name="Picture 3" title="Oxidizers"/>
          <p:cNvPicPr>
            <a:picLocks noChangeAspect="1"/>
          </p:cNvPicPr>
          <p:nvPr/>
        </p:nvPicPr>
        <p:blipFill>
          <a:blip r:embed="rId4"/>
          <a:stretch>
            <a:fillRect/>
          </a:stretch>
        </p:blipFill>
        <p:spPr>
          <a:xfrm>
            <a:off x="7189110" y="1392817"/>
            <a:ext cx="3000375" cy="1133475"/>
          </a:xfrm>
          <a:prstGeom prst="rect">
            <a:avLst/>
          </a:prstGeom>
        </p:spPr>
      </p:pic>
      <p:sp>
        <p:nvSpPr>
          <p:cNvPr id="5" name="Title 4" hidden="1"/>
          <p:cNvSpPr>
            <a:spLocks noGrp="1"/>
          </p:cNvSpPr>
          <p:nvPr>
            <p:ph type="title"/>
          </p:nvPr>
        </p:nvSpPr>
        <p:spPr/>
        <p:txBody>
          <a:bodyPr/>
          <a:lstStyle/>
          <a:p>
            <a:r>
              <a:rPr lang="en-US" dirty="0" smtClean="0"/>
              <a:t>Flame over circle/oxidizers</a:t>
            </a:r>
            <a:endParaRPr lang="en-US" dirty="0"/>
          </a:p>
        </p:txBody>
      </p:sp>
    </p:spTree>
    <p:extLst>
      <p:ext uri="{BB962C8B-B14F-4D97-AF65-F5344CB8AC3E}">
        <p14:creationId xmlns:p14="http://schemas.microsoft.com/office/powerpoint/2010/main" val="3789093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title="Environment/Aquatic Toxicity Pictogram"/>
          <p:cNvPicPr>
            <a:picLocks noChangeAspect="1"/>
          </p:cNvPicPr>
          <p:nvPr/>
        </p:nvPicPr>
        <p:blipFill>
          <a:blip r:embed="rId2"/>
          <a:stretch>
            <a:fillRect/>
          </a:stretch>
        </p:blipFill>
        <p:spPr>
          <a:xfrm>
            <a:off x="539099" y="216733"/>
            <a:ext cx="6206475" cy="6298016"/>
          </a:xfrm>
          <a:prstGeom prst="rect">
            <a:avLst/>
          </a:prstGeom>
        </p:spPr>
      </p:pic>
      <p:pic>
        <p:nvPicPr>
          <p:cNvPr id="3" name="Picture 2" title="Environment (Non-Mandatory)"/>
          <p:cNvPicPr>
            <a:picLocks noChangeAspect="1"/>
          </p:cNvPicPr>
          <p:nvPr/>
        </p:nvPicPr>
        <p:blipFill>
          <a:blip r:embed="rId3"/>
          <a:stretch>
            <a:fillRect/>
          </a:stretch>
        </p:blipFill>
        <p:spPr>
          <a:xfrm>
            <a:off x="6927954" y="216733"/>
            <a:ext cx="4572000" cy="1981200"/>
          </a:xfrm>
          <a:prstGeom prst="rect">
            <a:avLst/>
          </a:prstGeom>
        </p:spPr>
      </p:pic>
      <p:pic>
        <p:nvPicPr>
          <p:cNvPr id="5" name="Picture 4" title="Aquatic Toxicity"/>
          <p:cNvPicPr>
            <a:picLocks noChangeAspect="1"/>
          </p:cNvPicPr>
          <p:nvPr/>
        </p:nvPicPr>
        <p:blipFill>
          <a:blip r:embed="rId4"/>
          <a:stretch>
            <a:fillRect/>
          </a:stretch>
        </p:blipFill>
        <p:spPr>
          <a:xfrm>
            <a:off x="6761266" y="2197933"/>
            <a:ext cx="4905375" cy="1066800"/>
          </a:xfrm>
          <a:prstGeom prst="rect">
            <a:avLst/>
          </a:prstGeom>
        </p:spPr>
      </p:pic>
      <p:sp>
        <p:nvSpPr>
          <p:cNvPr id="4" name="Title 3" hidden="1"/>
          <p:cNvSpPr>
            <a:spLocks noGrp="1"/>
          </p:cNvSpPr>
          <p:nvPr>
            <p:ph type="title"/>
          </p:nvPr>
        </p:nvSpPr>
        <p:spPr/>
        <p:txBody>
          <a:bodyPr/>
          <a:lstStyle/>
          <a:p>
            <a:r>
              <a:rPr lang="en-US" dirty="0" smtClean="0"/>
              <a:t>Environment/aquatic toxicity</a:t>
            </a:r>
            <a:endParaRPr lang="en-US" dirty="0"/>
          </a:p>
        </p:txBody>
      </p:sp>
    </p:spTree>
    <p:extLst>
      <p:ext uri="{BB962C8B-B14F-4D97-AF65-F5344CB8AC3E}">
        <p14:creationId xmlns:p14="http://schemas.microsoft.com/office/powerpoint/2010/main" val="1088717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Wood Type</Template>
  <TotalTime>86</TotalTime>
  <Words>83</Words>
  <Application>Microsoft Office PowerPoint</Application>
  <PresentationFormat>Widescreen</PresentationFormat>
  <Paragraphs>11</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Rockwell</vt:lpstr>
      <vt:lpstr>Rockwell Condensed</vt:lpstr>
      <vt:lpstr>Wingdings</vt:lpstr>
      <vt:lpstr>Wood Type</vt:lpstr>
      <vt:lpstr>Name That Pictogram </vt:lpstr>
      <vt:lpstr>Health hazard/toxicity</vt:lpstr>
      <vt:lpstr>Flame/flammables</vt:lpstr>
      <vt:lpstr>Exclamation Mark/irritant</vt:lpstr>
      <vt:lpstr>Gas cylinder/gases under pressure</vt:lpstr>
      <vt:lpstr>Corrosion/burns</vt:lpstr>
      <vt:lpstr>Exploding bomb/explosives</vt:lpstr>
      <vt:lpstr>Flame over circle/oxidizers</vt:lpstr>
      <vt:lpstr>Environment/aquatic toxicity</vt:lpstr>
      <vt:lpstr>Skull and crossbones/acute toxicity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That Pictogram</dc:title>
  <dc:creator>Gail Warchol</dc:creator>
  <cp:lastModifiedBy>Washington, L. Sherea - OSHA</cp:lastModifiedBy>
  <cp:revision>18</cp:revision>
  <dcterms:created xsi:type="dcterms:W3CDTF">2015-09-24T16:18:51Z</dcterms:created>
  <dcterms:modified xsi:type="dcterms:W3CDTF">2021-02-24T14:51:58Z</dcterms:modified>
</cp:coreProperties>
</file>