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5.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6.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60" r:id="rId1"/>
    <p:sldMasterId id="2147483678" r:id="rId2"/>
    <p:sldMasterId id="2147483712" r:id="rId3"/>
    <p:sldMasterId id="2147483736" r:id="rId4"/>
    <p:sldMasterId id="2147483748" r:id="rId5"/>
    <p:sldMasterId id="2147483765" r:id="rId6"/>
    <p:sldMasterId id="2147483777" r:id="rId7"/>
  </p:sldMasterIdLst>
  <p:notesMasterIdLst>
    <p:notesMasterId r:id="rId65"/>
  </p:notesMasterIdLst>
  <p:sldIdLst>
    <p:sldId id="256" r:id="rId8"/>
    <p:sldId id="265" r:id="rId9"/>
    <p:sldId id="261" r:id="rId10"/>
    <p:sldId id="260" r:id="rId11"/>
    <p:sldId id="258" r:id="rId12"/>
    <p:sldId id="660" r:id="rId13"/>
    <p:sldId id="269" r:id="rId14"/>
    <p:sldId id="669" r:id="rId15"/>
    <p:sldId id="389" r:id="rId16"/>
    <p:sldId id="390" r:id="rId17"/>
    <p:sldId id="639" r:id="rId18"/>
    <p:sldId id="393" r:id="rId19"/>
    <p:sldId id="380" r:id="rId20"/>
    <p:sldId id="647" r:id="rId21"/>
    <p:sldId id="397" r:id="rId22"/>
    <p:sldId id="398" r:id="rId23"/>
    <p:sldId id="395" r:id="rId24"/>
    <p:sldId id="399" r:id="rId25"/>
    <p:sldId id="400" r:id="rId26"/>
    <p:sldId id="621" r:id="rId27"/>
    <p:sldId id="403" r:id="rId28"/>
    <p:sldId id="406" r:id="rId29"/>
    <p:sldId id="404" r:id="rId30"/>
    <p:sldId id="607" r:id="rId31"/>
    <p:sldId id="676" r:id="rId32"/>
    <p:sldId id="408" r:id="rId33"/>
    <p:sldId id="641" r:id="rId34"/>
    <p:sldId id="407" r:id="rId35"/>
    <p:sldId id="628" r:id="rId36"/>
    <p:sldId id="312" r:id="rId37"/>
    <p:sldId id="677" r:id="rId38"/>
    <p:sldId id="654" r:id="rId39"/>
    <p:sldId id="282" r:id="rId40"/>
    <p:sldId id="283" r:id="rId41"/>
    <p:sldId id="409" r:id="rId42"/>
    <p:sldId id="622" r:id="rId43"/>
    <p:sldId id="626" r:id="rId44"/>
    <p:sldId id="653" r:id="rId45"/>
    <p:sldId id="358" r:id="rId46"/>
    <p:sldId id="672" r:id="rId47"/>
    <p:sldId id="629" r:id="rId48"/>
    <p:sldId id="662" r:id="rId49"/>
    <p:sldId id="663" r:id="rId50"/>
    <p:sldId id="636" r:id="rId51"/>
    <p:sldId id="648" r:id="rId52"/>
    <p:sldId id="649" r:id="rId53"/>
    <p:sldId id="667" r:id="rId54"/>
    <p:sldId id="666" r:id="rId55"/>
    <p:sldId id="634" r:id="rId56"/>
    <p:sldId id="316" r:id="rId57"/>
    <p:sldId id="317" r:id="rId58"/>
    <p:sldId id="642" r:id="rId59"/>
    <p:sldId id="650" r:id="rId60"/>
    <p:sldId id="630" r:id="rId61"/>
    <p:sldId id="336" r:id="rId62"/>
    <p:sldId id="645" r:id="rId63"/>
    <p:sldId id="437" r:id="rId64"/>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16" autoAdjust="0"/>
    <p:restoredTop sz="92221" autoAdjust="0"/>
  </p:normalViewPr>
  <p:slideViewPr>
    <p:cSldViewPr snapToGrid="0">
      <p:cViewPr varScale="1">
        <p:scale>
          <a:sx n="67" d="100"/>
          <a:sy n="67" d="100"/>
        </p:scale>
        <p:origin x="682"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204"/>
    </p:cViewPr>
  </p:sorterViewPr>
  <p:notesViewPr>
    <p:cSldViewPr snapToGrid="0">
      <p:cViewPr varScale="1">
        <p:scale>
          <a:sx n="85" d="100"/>
          <a:sy n="85" d="100"/>
        </p:scale>
        <p:origin x="382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18"/>
  <c:chart>
    <c:title>
      <c:tx>
        <c:rich>
          <a:bodyPr rot="0"/>
          <a:lstStyle/>
          <a:p>
            <a:pPr>
              <a:defRPr sz="2100" b="1" i="0" u="none" strike="noStrike">
                <a:solidFill>
                  <a:srgbClr val="595959"/>
                </a:solidFill>
                <a:latin typeface="Century Gothic"/>
              </a:defRPr>
            </a:pPr>
            <a:r>
              <a:rPr lang="en-US" sz="2100" b="1" i="0" u="none" strike="noStrike">
                <a:solidFill>
                  <a:srgbClr val="595959"/>
                </a:solidFill>
                <a:latin typeface="Century Gothic"/>
              </a:rPr>
              <a:t>Livestock Specialization </a:t>
            </a:r>
          </a:p>
        </c:rich>
      </c:tx>
      <c:layout>
        <c:manualLayout>
          <c:xMode val="edge"/>
          <c:yMode val="edge"/>
          <c:x val="0.20336499999999999"/>
          <c:y val="0"/>
          <c:w val="0.59327099999999999"/>
          <c:h val="0.333094"/>
        </c:manualLayout>
      </c:layout>
      <c:overlay val="1"/>
      <c:spPr>
        <a:noFill/>
        <a:effectLst/>
      </c:spPr>
    </c:title>
    <c:autoTitleDeleted val="0"/>
    <c:plotArea>
      <c:layout>
        <c:manualLayout>
          <c:layoutTarget val="inner"/>
          <c:xMode val="edge"/>
          <c:yMode val="edge"/>
          <c:x val="0.333094"/>
          <c:y val="0.333094"/>
          <c:w val="0.33381100000000002"/>
          <c:h val="0.32131100000000001"/>
        </c:manualLayout>
      </c:layout>
      <c:pieChart>
        <c:varyColors val="0"/>
        <c:ser>
          <c:idx val="0"/>
          <c:order val="0"/>
          <c:tx>
            <c:strRef>
              <c:f>Sheet1!$A$2</c:f>
              <c:strCache>
                <c:ptCount val="1"/>
                <c:pt idx="0">
                  <c:v>Sales</c:v>
                </c:pt>
              </c:strCache>
            </c:strRef>
          </c:tx>
          <c:spPr>
            <a:solidFill>
              <a:schemeClr val="accent1"/>
            </a:solidFill>
            <a:ln w="12700" cap="flat">
              <a:noFill/>
              <a:miter lim="400000"/>
            </a:ln>
            <a:effectLst>
              <a:outerShdw blurRad="63500" algn="tl">
                <a:srgbClr val="000000">
                  <a:alpha val="20000"/>
                </a:srgbClr>
              </a:outerShdw>
            </a:effectLst>
          </c:spPr>
          <c:dPt>
            <c:idx val="0"/>
            <c:bubble3D val="0"/>
            <c:extLst>
              <c:ext xmlns:c16="http://schemas.microsoft.com/office/drawing/2014/chart" uri="{C3380CC4-5D6E-409C-BE32-E72D297353CC}">
                <c16:uniqueId val="{00000000-12BC-41EC-8779-833F8660D316}"/>
              </c:ext>
            </c:extLst>
          </c:dPt>
          <c:dPt>
            <c:idx val="1"/>
            <c:bubble3D val="0"/>
            <c:spPr>
              <a:solidFill>
                <a:schemeClr val="accent2"/>
              </a:solidFill>
              <a:ln w="12700" cap="flat">
                <a:noFill/>
                <a:miter lim="400000"/>
              </a:ln>
              <a:effectLst>
                <a:outerShdw blurRad="63500" algn="tl">
                  <a:srgbClr val="000000">
                    <a:alpha val="20000"/>
                  </a:srgbClr>
                </a:outerShdw>
              </a:effectLst>
            </c:spPr>
            <c:extLst>
              <c:ext xmlns:c16="http://schemas.microsoft.com/office/drawing/2014/chart" uri="{C3380CC4-5D6E-409C-BE32-E72D297353CC}">
                <c16:uniqueId val="{00000002-12BC-41EC-8779-833F8660D316}"/>
              </c:ext>
            </c:extLst>
          </c:dPt>
          <c:dPt>
            <c:idx val="2"/>
            <c:bubble3D val="0"/>
            <c:spPr>
              <a:solidFill>
                <a:schemeClr val="accent3"/>
              </a:solidFill>
              <a:ln w="12700" cap="flat">
                <a:noFill/>
                <a:miter lim="400000"/>
              </a:ln>
              <a:effectLst>
                <a:outerShdw blurRad="63500" algn="tl">
                  <a:srgbClr val="000000">
                    <a:alpha val="20000"/>
                  </a:srgbClr>
                </a:outerShdw>
              </a:effectLst>
            </c:spPr>
            <c:extLst>
              <c:ext xmlns:c16="http://schemas.microsoft.com/office/drawing/2014/chart" uri="{C3380CC4-5D6E-409C-BE32-E72D297353CC}">
                <c16:uniqueId val="{00000004-12BC-41EC-8779-833F8660D316}"/>
              </c:ext>
            </c:extLst>
          </c:dPt>
          <c:dPt>
            <c:idx val="3"/>
            <c:bubble3D val="0"/>
            <c:spPr>
              <a:solidFill>
                <a:schemeClr val="accent4"/>
              </a:solidFill>
              <a:ln w="12700" cap="flat">
                <a:noFill/>
                <a:miter lim="400000"/>
              </a:ln>
              <a:effectLst>
                <a:outerShdw blurRad="63500" algn="tl">
                  <a:srgbClr val="000000">
                    <a:alpha val="20000"/>
                  </a:srgbClr>
                </a:outerShdw>
              </a:effectLst>
            </c:spPr>
            <c:extLst>
              <c:ext xmlns:c16="http://schemas.microsoft.com/office/drawing/2014/chart" uri="{C3380CC4-5D6E-409C-BE32-E72D297353CC}">
                <c16:uniqueId val="{00000006-12BC-41EC-8779-833F8660D316}"/>
              </c:ext>
            </c:extLst>
          </c:dPt>
          <c:dPt>
            <c:idx val="4"/>
            <c:bubble3D val="0"/>
            <c:spPr>
              <a:solidFill>
                <a:schemeClr val="accent5"/>
              </a:solidFill>
              <a:ln w="12700" cap="flat">
                <a:noFill/>
                <a:miter lim="400000"/>
              </a:ln>
              <a:effectLst>
                <a:outerShdw blurRad="63500" algn="tl">
                  <a:srgbClr val="000000">
                    <a:alpha val="20000"/>
                  </a:srgbClr>
                </a:outerShdw>
              </a:effectLst>
            </c:spPr>
            <c:extLst>
              <c:ext xmlns:c16="http://schemas.microsoft.com/office/drawing/2014/chart" uri="{C3380CC4-5D6E-409C-BE32-E72D297353CC}">
                <c16:uniqueId val="{00000008-12BC-41EC-8779-833F8660D316}"/>
              </c:ext>
            </c:extLst>
          </c:dPt>
          <c:dLbls>
            <c:dLbl>
              <c:idx val="1"/>
              <c:numFmt formatCode="0%" sourceLinked="0"/>
              <c:spPr/>
              <c:txPr>
                <a:bodyPr/>
                <a:lstStyle/>
                <a:p>
                  <a:pPr>
                    <a:defRPr sz="1300" b="1" i="0" u="none" strike="noStrike">
                      <a:solidFill>
                        <a:srgbClr val="E33D6F"/>
                      </a:solidFill>
                      <a:latin typeface="Century Gothic"/>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12BC-41EC-8779-833F8660D316}"/>
                </c:ext>
              </c:extLst>
            </c:dLbl>
            <c:dLbl>
              <c:idx val="2"/>
              <c:layout>
                <c:manualLayout>
                  <c:x val="-5.7196811300288435E-3"/>
                  <c:y val="0"/>
                </c:manualLayout>
              </c:layout>
              <c:tx>
                <c:rich>
                  <a:bodyPr/>
                  <a:lstStyle/>
                  <a:p>
                    <a:pPr>
                      <a:defRPr sz="1300" b="1" i="0" u="none" strike="noStrike">
                        <a:solidFill>
                          <a:srgbClr val="E45F3C"/>
                        </a:solidFill>
                        <a:latin typeface="Century Gothic"/>
                      </a:defRPr>
                    </a:pPr>
                    <a:r>
                      <a:rPr lang="en-US" baseline="0" dirty="0"/>
                      <a:t>Horses/</a:t>
                    </a:r>
                  </a:p>
                  <a:p>
                    <a:pPr>
                      <a:defRPr sz="1300" b="1" i="0" u="none" strike="noStrike">
                        <a:solidFill>
                          <a:srgbClr val="E45F3C"/>
                        </a:solidFill>
                        <a:latin typeface="Century Gothic"/>
                      </a:defRPr>
                    </a:pPr>
                    <a:r>
                      <a:rPr lang="en-US" baseline="0" dirty="0"/>
                      <a:t>other equines
</a:t>
                    </a:r>
                    <a:fld id="{556D81E0-A2DB-4E6D-A87E-BF62F58E04FA}" type="PERCENTAGE">
                      <a:rPr lang="en-US" baseline="0"/>
                      <a:pPr>
                        <a:defRPr sz="1300" b="1" i="0" u="none" strike="noStrike">
                          <a:solidFill>
                            <a:srgbClr val="E45F3C"/>
                          </a:solidFill>
                          <a:latin typeface="Century Gothic"/>
                        </a:defRPr>
                      </a:pPr>
                      <a:t>[PERCENTAGE]</a:t>
                    </a:fld>
                    <a:endParaRPr lang="en-US" baseline="0" dirty="0"/>
                  </a:p>
                </c:rich>
              </c:tx>
              <c:numFmt formatCode="0%" sourceLinked="0"/>
              <c:sp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12BC-41EC-8779-833F8660D316}"/>
                </c:ext>
              </c:extLst>
            </c:dLbl>
            <c:dLbl>
              <c:idx val="3"/>
              <c:layout>
                <c:manualLayout>
                  <c:x val="1.1439362260057687E-2"/>
                  <c:y val="-5.2511062468317635E-3"/>
                </c:manualLayout>
              </c:layout>
              <c:numFmt formatCode="0%" sourceLinked="0"/>
              <c:spPr/>
              <c:txPr>
                <a:bodyPr/>
                <a:lstStyle/>
                <a:p>
                  <a:pPr>
                    <a:defRPr sz="1300" b="1" i="0" u="none" strike="noStrike">
                      <a:solidFill>
                        <a:srgbClr val="E9943A"/>
                      </a:solidFill>
                      <a:latin typeface="Century Gothic"/>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6-12BC-41EC-8779-833F8660D316}"/>
                </c:ext>
              </c:extLst>
            </c:dLbl>
            <c:dLbl>
              <c:idx val="4"/>
              <c:layout>
                <c:manualLayout>
                  <c:x val="6.5776332995331699E-2"/>
                  <c:y val="-2.6255531234158818E-3"/>
                </c:manualLayout>
              </c:layout>
              <c:numFmt formatCode="0%" sourceLinked="0"/>
              <c:spPr/>
              <c:txPr>
                <a:bodyPr/>
                <a:lstStyle/>
                <a:p>
                  <a:pPr>
                    <a:defRPr sz="1300" b="1" i="0" u="none" strike="noStrike">
                      <a:solidFill>
                        <a:srgbClr val="9B6BF2"/>
                      </a:solidFill>
                      <a:latin typeface="Century Gothic"/>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8-12BC-41EC-8779-833F8660D316}"/>
                </c:ext>
              </c:extLst>
            </c:dLbl>
            <c:numFmt formatCode="0%" sourceLinked="0"/>
            <c:spPr>
              <a:noFill/>
              <a:ln>
                <a:noFill/>
              </a:ln>
              <a:effectLst/>
            </c:spPr>
            <c:txPr>
              <a:bodyPr/>
              <a:lstStyle/>
              <a:p>
                <a:pPr>
                  <a:defRPr sz="1300" b="1" i="0" u="none" strike="noStrike">
                    <a:solidFill>
                      <a:srgbClr val="B31166"/>
                    </a:solidFill>
                    <a:latin typeface="Century Gothic"/>
                  </a:defRPr>
                </a:pPr>
                <a:endParaRPr lang="en-US"/>
              </a:p>
            </c:txPr>
            <c:dLblPos val="outEnd"/>
            <c:showLegendKey val="0"/>
            <c:showVal val="0"/>
            <c:showCatName val="1"/>
            <c:showSerName val="0"/>
            <c:showPercent val="1"/>
            <c:showBubbleSize val="0"/>
            <c:showLeaderLines val="1"/>
            <c:leaderLines>
              <c:spPr>
                <a:ln w="9525" cap="flat">
                  <a:solidFill>
                    <a:srgbClr val="A6A6A6"/>
                  </a:solidFill>
                  <a:prstDash val="solid"/>
                  <a:round/>
                </a:ln>
                <a:effectLst/>
              </c:spPr>
            </c:leaderLines>
            <c:extLst>
              <c:ext xmlns:c15="http://schemas.microsoft.com/office/drawing/2012/chart" uri="{CE6537A1-D6FC-4f65-9D91-7224C49458BB}">
                <c15:layout/>
              </c:ext>
            </c:extLst>
          </c:dLbls>
          <c:cat>
            <c:strRef>
              <c:f>Sheet1!$B$1:$F$1</c:f>
              <c:strCache>
                <c:ptCount val="5"/>
                <c:pt idx="0">
                  <c:v>Beef Cattle </c:v>
                </c:pt>
                <c:pt idx="1">
                  <c:v>Feedlot Cattle </c:v>
                </c:pt>
                <c:pt idx="2">
                  <c:v>Horses &amp; Other Eqines </c:v>
                </c:pt>
                <c:pt idx="3">
                  <c:v>Sheep &amp; Goats </c:v>
                </c:pt>
                <c:pt idx="4">
                  <c:v>Other </c:v>
                </c:pt>
              </c:strCache>
            </c:strRef>
          </c:cat>
          <c:val>
            <c:numRef>
              <c:f>Sheet1!$B$2:$F$2</c:f>
              <c:numCache>
                <c:formatCode>General</c:formatCode>
                <c:ptCount val="5"/>
                <c:pt idx="0">
                  <c:v>45</c:v>
                </c:pt>
                <c:pt idx="1">
                  <c:v>23</c:v>
                </c:pt>
                <c:pt idx="2">
                  <c:v>17</c:v>
                </c:pt>
                <c:pt idx="3">
                  <c:v>6</c:v>
                </c:pt>
                <c:pt idx="4">
                  <c:v>7</c:v>
                </c:pt>
              </c:numCache>
            </c:numRef>
          </c:val>
          <c:extLst>
            <c:ext xmlns:c16="http://schemas.microsoft.com/office/drawing/2014/chart" uri="{C3380CC4-5D6E-409C-BE32-E72D297353CC}">
              <c16:uniqueId val="{00000009-12BC-41EC-8779-833F8660D316}"/>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764B66D8-178C-4FDB-9F47-756505ADE437}" type="datetimeFigureOut">
              <a:rPr lang="en-US" smtClean="0"/>
              <a:t>3/26/2021</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AACAA512-1FA7-43CF-8530-BFF981426D0D}" type="slidenum">
              <a:rPr lang="en-US" smtClean="0"/>
              <a:t>‹#›</a:t>
            </a:fld>
            <a:endParaRPr lang="en-US"/>
          </a:p>
        </p:txBody>
      </p:sp>
    </p:spTree>
    <p:extLst>
      <p:ext uri="{BB962C8B-B14F-4D97-AF65-F5344CB8AC3E}">
        <p14:creationId xmlns:p14="http://schemas.microsoft.com/office/powerpoint/2010/main" val="2972022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reenherontools.com/staying-healthy/introductio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usda.gov/"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Recognize the funding  and professional support from OSHA</a:t>
            </a:r>
          </a:p>
        </p:txBody>
      </p:sp>
      <p:sp>
        <p:nvSpPr>
          <p:cNvPr id="4" name="Slide Number Placeholder 3"/>
          <p:cNvSpPr>
            <a:spLocks noGrp="1"/>
          </p:cNvSpPr>
          <p:nvPr>
            <p:ph type="sldNum" sz="quarter" idx="5"/>
          </p:nvPr>
        </p:nvSpPr>
        <p:spPr/>
        <p:txBody>
          <a:bodyPr/>
          <a:lstStyle/>
          <a:p>
            <a:fld id="{AACAA512-1FA7-43CF-8530-BFF981426D0D}" type="slidenum">
              <a:rPr lang="en-US" smtClean="0"/>
              <a:t>2</a:t>
            </a:fld>
            <a:endParaRPr lang="en-US"/>
          </a:p>
        </p:txBody>
      </p:sp>
    </p:spTree>
    <p:extLst>
      <p:ext uri="{BB962C8B-B14F-4D97-AF65-F5344CB8AC3E}">
        <p14:creationId xmlns:p14="http://schemas.microsoft.com/office/powerpoint/2010/main" val="2257733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1" indent="0" algn="l" defTabSz="342900" rtl="0" eaLnBrk="1" fontAlgn="auto" latinLnBrk="0" hangingPunct="1">
              <a:lnSpc>
                <a:spcPct val="100000"/>
              </a:lnSpc>
              <a:spcBef>
                <a:spcPts val="750"/>
              </a:spcBef>
              <a:spcAft>
                <a:spcPts val="0"/>
              </a:spcAft>
              <a:buClr>
                <a:srgbClr val="B31166"/>
              </a:buClr>
              <a:buSzPct val="80000"/>
              <a:buFont typeface="Wingdings 3" charset="2"/>
              <a:buNone/>
              <a:tabLst/>
              <a:defRPr/>
            </a:pPr>
            <a:r>
              <a:rPr lang="en-US" dirty="0"/>
              <a:t>Source:</a:t>
            </a:r>
            <a:r>
              <a:rPr lang="en-US" baseline="0" dirty="0"/>
              <a:t> Green Heron Tools </a:t>
            </a:r>
            <a:r>
              <a:rPr kumimoji="0" lang="en-US" sz="11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hlinkClick r:id="rId3"/>
              </a:rPr>
              <a:t>https://www.greenherontools.com/staying-healthy/introduction/</a:t>
            </a:r>
            <a:r>
              <a:rPr kumimoji="0" lang="en-US" sz="11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rPr>
              <a:t> </a:t>
            </a:r>
          </a:p>
          <a:p>
            <a:endParaRPr lang="en-US" dirty="0"/>
          </a:p>
          <a:p>
            <a:endParaRPr lang="en-US" dirty="0"/>
          </a:p>
          <a:p>
            <a:r>
              <a:rPr lang="en-US" dirty="0"/>
              <a:t>This organization is an example of one that shares information on ergonomic safety for women</a:t>
            </a:r>
          </a:p>
        </p:txBody>
      </p:sp>
      <p:sp>
        <p:nvSpPr>
          <p:cNvPr id="4" name="Slide Number Placeholder 3"/>
          <p:cNvSpPr>
            <a:spLocks noGrp="1"/>
          </p:cNvSpPr>
          <p:nvPr>
            <p:ph type="sldNum" sz="quarter" idx="5"/>
          </p:nvPr>
        </p:nvSpPr>
        <p:spPr/>
        <p:txBody>
          <a:bodyPr/>
          <a:lstStyle/>
          <a:p>
            <a:fld id="{AACAA512-1FA7-43CF-8530-BFF981426D0D}" type="slidenum">
              <a:rPr lang="en-US" smtClean="0"/>
              <a:t>11</a:t>
            </a:fld>
            <a:endParaRPr lang="en-US"/>
          </a:p>
        </p:txBody>
      </p:sp>
    </p:spTree>
    <p:extLst>
      <p:ext uri="{BB962C8B-B14F-4D97-AF65-F5344CB8AC3E}">
        <p14:creationId xmlns:p14="http://schemas.microsoft.com/office/powerpoint/2010/main" val="3334046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contributing factors to injury in agriculture</a:t>
            </a:r>
          </a:p>
        </p:txBody>
      </p:sp>
      <p:sp>
        <p:nvSpPr>
          <p:cNvPr id="4" name="Slide Number Placeholder 3"/>
          <p:cNvSpPr>
            <a:spLocks noGrp="1"/>
          </p:cNvSpPr>
          <p:nvPr>
            <p:ph type="sldNum" sz="quarter" idx="5"/>
          </p:nvPr>
        </p:nvSpPr>
        <p:spPr/>
        <p:txBody>
          <a:bodyPr/>
          <a:lstStyle/>
          <a:p>
            <a:fld id="{AACAA512-1FA7-43CF-8530-BFF981426D0D}" type="slidenum">
              <a:rPr lang="en-US" smtClean="0"/>
              <a:t>12</a:t>
            </a:fld>
            <a:endParaRPr lang="en-US"/>
          </a:p>
        </p:txBody>
      </p:sp>
    </p:spTree>
    <p:extLst>
      <p:ext uri="{BB962C8B-B14F-4D97-AF65-F5344CB8AC3E}">
        <p14:creationId xmlns:p14="http://schemas.microsoft.com/office/powerpoint/2010/main" val="1866411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 name="Shape 907"/>
          <p:cNvSpPr>
            <a:spLocks noGrp="1" noRot="1" noChangeAspect="1"/>
          </p:cNvSpPr>
          <p:nvPr>
            <p:ph type="sldImg"/>
          </p:nvPr>
        </p:nvSpPr>
        <p:spPr>
          <a:prstGeom prst="rect">
            <a:avLst/>
          </a:prstGeom>
        </p:spPr>
        <p:txBody>
          <a:bodyPr/>
          <a:lstStyle/>
          <a:p>
            <a:endParaRPr/>
          </a:p>
        </p:txBody>
      </p:sp>
      <p:sp>
        <p:nvSpPr>
          <p:cNvPr id="908" name="Shape 908"/>
          <p:cNvSpPr>
            <a:spLocks noGrp="1"/>
          </p:cNvSpPr>
          <p:nvPr>
            <p:ph type="body" sz="quarter" idx="1"/>
          </p:nvPr>
        </p:nvSpPr>
        <p:spPr>
          <a:prstGeom prst="rect">
            <a:avLst/>
          </a:prstGeom>
        </p:spPr>
        <p:txBody>
          <a:bodyPr/>
          <a:lstStyle/>
          <a:p>
            <a:pPr marL="740923" lvl="1" indent="-327603" defTabSz="469682">
              <a:lnSpc>
                <a:spcPct val="90000"/>
              </a:lnSpc>
              <a:spcBef>
                <a:spcPts val="616"/>
              </a:spcBef>
              <a:buClr>
                <a:srgbClr val="B31166"/>
              </a:buClr>
              <a:buSzPct val="80000"/>
              <a:buFont typeface="Wingdings" panose="05000000000000000000" pitchFamily="2" charset="2"/>
              <a:buChar char="Ø"/>
              <a:defRPr sz="1500"/>
            </a:pPr>
            <a:r>
              <a:rPr lang="en-US" dirty="0"/>
              <a:t>Agromedicine pages 44-48</a:t>
            </a:r>
          </a:p>
          <a:p>
            <a:pPr marL="413320" lvl="1" defTabSz="469682">
              <a:lnSpc>
                <a:spcPct val="90000"/>
              </a:lnSpc>
              <a:spcBef>
                <a:spcPts val="616"/>
              </a:spcBef>
              <a:buClr>
                <a:srgbClr val="B31166"/>
              </a:buClr>
              <a:buSzPct val="80000"/>
              <a:defRPr sz="1500"/>
            </a:pPr>
            <a:r>
              <a:rPr lang="en-US" dirty="0"/>
              <a:t>Data from</a:t>
            </a:r>
            <a:r>
              <a:rPr lang="en-US" baseline="0" dirty="0"/>
              <a:t> Finland….</a:t>
            </a:r>
            <a:endParaRPr lang="en-US" dirty="0"/>
          </a:p>
          <a:p>
            <a:pPr marL="763233" lvl="1" indent="-293551" defTabSz="469682">
              <a:lnSpc>
                <a:spcPct val="90000"/>
              </a:lnSpc>
              <a:spcBef>
                <a:spcPts val="616"/>
              </a:spcBef>
              <a:buClr>
                <a:srgbClr val="B31166"/>
              </a:buClr>
              <a:buSzPct val="80000"/>
              <a:buFont typeface="Wingdings" panose="05000000000000000000" pitchFamily="2" charset="2"/>
              <a:buChar char="Ø"/>
              <a:defRPr sz="1500"/>
            </a:pPr>
            <a:r>
              <a:rPr lang="en-US" sz="2100" kern="0" dirty="0">
                <a:solidFill>
                  <a:srgbClr val="404040"/>
                </a:solidFill>
                <a:latin typeface="Times New Roman" panose="02020603050405020304" pitchFamily="18" charset="0"/>
                <a:cs typeface="Times New Roman" panose="02020603050405020304" pitchFamily="18" charset="0"/>
                <a:sym typeface="Century Gothic"/>
              </a:rPr>
              <a:t>Livestock related injuries – </a:t>
            </a:r>
          </a:p>
          <a:p>
            <a:pPr marL="1075738" lvl="2" indent="-293551" defTabSz="469682">
              <a:lnSpc>
                <a:spcPct val="90000"/>
              </a:lnSpc>
              <a:spcBef>
                <a:spcPts val="616"/>
              </a:spcBef>
              <a:buClr>
                <a:srgbClr val="B31166"/>
              </a:buClr>
              <a:buSzPct val="80000"/>
              <a:buFont typeface="Wingdings" panose="05000000000000000000" pitchFamily="2" charset="2"/>
              <a:buChar char="Ø"/>
              <a:defRPr sz="1500"/>
            </a:pPr>
            <a:r>
              <a:rPr lang="en-US" sz="2100" kern="0" dirty="0">
                <a:solidFill>
                  <a:srgbClr val="404040"/>
                </a:solidFill>
                <a:latin typeface="Times New Roman" panose="02020603050405020304" pitchFamily="18" charset="0"/>
                <a:cs typeface="Times New Roman" panose="02020603050405020304" pitchFamily="18" charset="0"/>
                <a:sym typeface="Century Gothic"/>
              </a:rPr>
              <a:t>Cow (agent of injury)</a:t>
            </a:r>
          </a:p>
          <a:p>
            <a:pPr marL="1075738" lvl="2" indent="-293551" defTabSz="469682">
              <a:lnSpc>
                <a:spcPct val="90000"/>
              </a:lnSpc>
              <a:spcBef>
                <a:spcPts val="616"/>
              </a:spcBef>
              <a:buClr>
                <a:srgbClr val="B31166"/>
              </a:buClr>
              <a:buSzPct val="80000"/>
              <a:buFont typeface="Wingdings" panose="05000000000000000000" pitchFamily="2" charset="2"/>
              <a:buChar char="Ø"/>
              <a:defRPr sz="1500"/>
            </a:pPr>
            <a:r>
              <a:rPr lang="en-US" sz="2100" kern="0" dirty="0">
                <a:solidFill>
                  <a:srgbClr val="404040"/>
                </a:solidFill>
                <a:latin typeface="Times New Roman" panose="02020603050405020304" pitchFamily="18" charset="0"/>
                <a:cs typeface="Times New Roman" panose="02020603050405020304" pitchFamily="18" charset="0"/>
                <a:sym typeface="Century Gothic"/>
              </a:rPr>
              <a:t>Crushed or stricken by an animal (women 15-59)</a:t>
            </a:r>
          </a:p>
          <a:p>
            <a:pPr marL="763233" lvl="1" indent="-293551" defTabSz="469682">
              <a:lnSpc>
                <a:spcPct val="90000"/>
              </a:lnSpc>
              <a:spcBef>
                <a:spcPts val="616"/>
              </a:spcBef>
              <a:buClr>
                <a:srgbClr val="B31166"/>
              </a:buClr>
              <a:buSzPct val="80000"/>
              <a:buFont typeface="Wingdings" panose="05000000000000000000" pitchFamily="2" charset="2"/>
              <a:buChar char="Ø"/>
              <a:defRPr sz="1500"/>
            </a:pPr>
            <a:r>
              <a:rPr lang="en-US" sz="2100" kern="0" dirty="0">
                <a:solidFill>
                  <a:srgbClr val="404040"/>
                </a:solidFill>
                <a:latin typeface="Times New Roman" panose="02020603050405020304" pitchFamily="18" charset="0"/>
                <a:cs typeface="Times New Roman" panose="02020603050405020304" pitchFamily="18" charset="0"/>
                <a:sym typeface="Century Gothic"/>
              </a:rPr>
              <a:t>Women over 60 years (Falls)  </a:t>
            </a:r>
          </a:p>
          <a:p>
            <a:pPr marL="763233" lvl="1" indent="-293551" defTabSz="469682">
              <a:lnSpc>
                <a:spcPct val="90000"/>
              </a:lnSpc>
              <a:spcBef>
                <a:spcPts val="616"/>
              </a:spcBef>
              <a:buClr>
                <a:srgbClr val="B31166"/>
              </a:buClr>
              <a:buSzPct val="80000"/>
              <a:buFont typeface="Wingdings" panose="05000000000000000000" pitchFamily="2" charset="2"/>
              <a:buChar char="Ø"/>
              <a:defRPr sz="1500"/>
            </a:pPr>
            <a:r>
              <a:rPr lang="en-US" sz="2100" kern="0" dirty="0">
                <a:solidFill>
                  <a:srgbClr val="404040"/>
                </a:solidFill>
                <a:latin typeface="Times New Roman" panose="02020603050405020304" pitchFamily="18" charset="0"/>
                <a:cs typeface="Times New Roman" panose="02020603050405020304" pitchFamily="18" charset="0"/>
                <a:sym typeface="Century Gothic"/>
              </a:rPr>
              <a:t>Machine Related nonfatal injuries/fatalities </a:t>
            </a:r>
          </a:p>
          <a:p>
            <a:pPr marL="1075738" lvl="2" indent="-293551" defTabSz="469682">
              <a:lnSpc>
                <a:spcPct val="90000"/>
              </a:lnSpc>
              <a:spcBef>
                <a:spcPts val="616"/>
              </a:spcBef>
              <a:buClr>
                <a:srgbClr val="B31166"/>
              </a:buClr>
              <a:buSzPct val="80000"/>
              <a:buFont typeface="Wingdings" panose="05000000000000000000" pitchFamily="2" charset="2"/>
              <a:buChar char="Ø"/>
              <a:defRPr sz="1500"/>
            </a:pPr>
            <a:r>
              <a:rPr lang="en-US" sz="2100" kern="0" dirty="0">
                <a:solidFill>
                  <a:srgbClr val="404040"/>
                </a:solidFill>
                <a:latin typeface="Times New Roman" panose="02020603050405020304" pitchFamily="18" charset="0"/>
                <a:cs typeface="Times New Roman" panose="02020603050405020304" pitchFamily="18" charset="0"/>
                <a:sym typeface="Century Gothic"/>
              </a:rPr>
              <a:t>Tractors (most common agent of death for adult women)</a:t>
            </a:r>
          </a:p>
          <a:p>
            <a:pPr marL="1075738" lvl="2" indent="-293551" defTabSz="469682">
              <a:lnSpc>
                <a:spcPct val="90000"/>
              </a:lnSpc>
              <a:spcBef>
                <a:spcPts val="616"/>
              </a:spcBef>
              <a:buClr>
                <a:srgbClr val="B31166"/>
              </a:buClr>
              <a:buSzPct val="80000"/>
              <a:buFont typeface="Wingdings" panose="05000000000000000000" pitchFamily="2" charset="2"/>
              <a:buChar char="Ø"/>
              <a:defRPr sz="1500"/>
            </a:pPr>
            <a:r>
              <a:rPr lang="en-US" sz="2100" kern="0" dirty="0">
                <a:solidFill>
                  <a:srgbClr val="404040"/>
                </a:solidFill>
                <a:latin typeface="Times New Roman" panose="02020603050405020304" pitchFamily="18" charset="0"/>
                <a:cs typeface="Times New Roman" panose="02020603050405020304" pitchFamily="18" charset="0"/>
                <a:sym typeface="Century Gothic"/>
              </a:rPr>
              <a:t> Tractor run-overs </a:t>
            </a:r>
          </a:p>
          <a:p>
            <a:pPr marL="763233" lvl="1" indent="-293551" defTabSz="469682">
              <a:lnSpc>
                <a:spcPct val="90000"/>
              </a:lnSpc>
              <a:spcBef>
                <a:spcPts val="616"/>
              </a:spcBef>
              <a:buClr>
                <a:srgbClr val="B31166"/>
              </a:buClr>
              <a:buSzPct val="80000"/>
              <a:buFont typeface="Wingdings" panose="05000000000000000000" pitchFamily="2" charset="2"/>
              <a:buChar char="Ø"/>
              <a:defRPr sz="1500"/>
            </a:pPr>
            <a:r>
              <a:rPr lang="en-US" sz="2100" kern="0" dirty="0">
                <a:solidFill>
                  <a:srgbClr val="404040"/>
                </a:solidFill>
                <a:latin typeface="Times New Roman" panose="02020603050405020304" pitchFamily="18" charset="0"/>
                <a:cs typeface="Times New Roman" panose="02020603050405020304" pitchFamily="18" charset="0"/>
                <a:sym typeface="Century Gothic"/>
              </a:rPr>
              <a:t>“Triple Duty” – Increased Risk of Stress and Agricultural Injury  </a:t>
            </a:r>
          </a:p>
          <a:p>
            <a:pPr marL="763233" lvl="1" indent="-293551" defTabSz="469682">
              <a:lnSpc>
                <a:spcPct val="90000"/>
              </a:lnSpc>
              <a:spcBef>
                <a:spcPts val="616"/>
              </a:spcBef>
              <a:buClr>
                <a:srgbClr val="B31166"/>
              </a:buClr>
              <a:buSzPct val="80000"/>
              <a:buFont typeface="Wingdings" panose="05000000000000000000" pitchFamily="2" charset="2"/>
              <a:buChar char="Ø"/>
              <a:defRPr sz="1500"/>
            </a:pPr>
            <a:r>
              <a:rPr lang="en-US" sz="2100" kern="0" dirty="0">
                <a:solidFill>
                  <a:srgbClr val="404040"/>
                </a:solidFill>
                <a:latin typeface="Times New Roman" panose="02020603050405020304" pitchFamily="18" charset="0"/>
                <a:cs typeface="Times New Roman" panose="02020603050405020304" pitchFamily="18" charset="0"/>
                <a:sym typeface="Century Gothic"/>
              </a:rPr>
              <a:t> Pesticide Exposures </a:t>
            </a:r>
          </a:p>
          <a:p>
            <a:pPr marL="740923" lvl="1" indent="-327603" defTabSz="469682">
              <a:lnSpc>
                <a:spcPct val="90000"/>
              </a:lnSpc>
              <a:spcBef>
                <a:spcPts val="616"/>
              </a:spcBef>
              <a:buClr>
                <a:srgbClr val="B31166"/>
              </a:buClr>
              <a:buSzPct val="80000"/>
              <a:buFont typeface="Wingdings" panose="05000000000000000000" pitchFamily="2" charset="2"/>
              <a:buChar char="Ø"/>
              <a:defRPr sz="1500"/>
            </a:pPr>
            <a:r>
              <a:rPr lang="en-US" sz="2100" kern="0" dirty="0">
                <a:solidFill>
                  <a:srgbClr val="404040"/>
                </a:solidFill>
                <a:latin typeface="Times New Roman" panose="02020603050405020304" pitchFamily="18" charset="0"/>
                <a:cs typeface="Times New Roman" panose="02020603050405020304" pitchFamily="18" charset="0"/>
                <a:sym typeface="Century Gothic"/>
              </a:rPr>
              <a:t>Triple Duty – Family Farm and off-farm careers ( health insurance and pensions) self-employed</a:t>
            </a:r>
          </a:p>
          <a:p>
            <a:pPr marL="740923" lvl="1" indent="-327603" defTabSz="469682">
              <a:lnSpc>
                <a:spcPct val="90000"/>
              </a:lnSpc>
              <a:spcBef>
                <a:spcPts val="616"/>
              </a:spcBef>
              <a:buClr>
                <a:srgbClr val="B31166"/>
              </a:buClr>
              <a:buSzPct val="80000"/>
              <a:buFont typeface="Wingdings" panose="05000000000000000000" pitchFamily="2" charset="2"/>
              <a:buChar char="Ø"/>
              <a:defRPr sz="1500"/>
            </a:pPr>
            <a:endParaRPr lang="en-US" sz="2100" kern="0" dirty="0">
              <a:solidFill>
                <a:srgbClr val="404040"/>
              </a:solidFill>
              <a:latin typeface="Times New Roman" panose="02020603050405020304" pitchFamily="18" charset="0"/>
              <a:cs typeface="Times New Roman" panose="02020603050405020304" pitchFamily="18" charset="0"/>
              <a:sym typeface="Century Gothic"/>
            </a:endParaRPr>
          </a:p>
          <a:p>
            <a:pPr marL="740923" lvl="1" indent="-327603" defTabSz="469682">
              <a:lnSpc>
                <a:spcPct val="90000"/>
              </a:lnSpc>
              <a:spcBef>
                <a:spcPts val="616"/>
              </a:spcBef>
              <a:buClr>
                <a:srgbClr val="B31166"/>
              </a:buClr>
              <a:buSzPct val="80000"/>
              <a:buFont typeface="Wingdings" panose="05000000000000000000" pitchFamily="2" charset="2"/>
              <a:buChar char="Ø"/>
              <a:defRPr sz="1500"/>
            </a:pPr>
            <a:endParaRPr lang="en-US" sz="2100" kern="0" dirty="0">
              <a:solidFill>
                <a:srgbClr val="404040"/>
              </a:solidFill>
              <a:latin typeface="Times New Roman" panose="02020603050405020304" pitchFamily="18" charset="0"/>
              <a:cs typeface="Times New Roman" panose="02020603050405020304" pitchFamily="18" charset="0"/>
              <a:sym typeface="Century Gothic"/>
            </a:endParaRPr>
          </a:p>
          <a:p>
            <a:endParaRPr dirty="0"/>
          </a:p>
        </p:txBody>
      </p:sp>
    </p:spTree>
    <p:extLst>
      <p:ext uri="{BB962C8B-B14F-4D97-AF65-F5344CB8AC3E}">
        <p14:creationId xmlns:p14="http://schemas.microsoft.com/office/powerpoint/2010/main" val="3218694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contributing factors that affect ergonomic safety &amp; health</a:t>
            </a:r>
          </a:p>
        </p:txBody>
      </p:sp>
      <p:sp>
        <p:nvSpPr>
          <p:cNvPr id="4" name="Slide Number Placeholder 3"/>
          <p:cNvSpPr>
            <a:spLocks noGrp="1"/>
          </p:cNvSpPr>
          <p:nvPr>
            <p:ph type="sldNum" sz="quarter" idx="5"/>
          </p:nvPr>
        </p:nvSpPr>
        <p:spPr/>
        <p:txBody>
          <a:bodyPr/>
          <a:lstStyle/>
          <a:p>
            <a:fld id="{AACAA512-1FA7-43CF-8530-BFF981426D0D}" type="slidenum">
              <a:rPr lang="en-US" smtClean="0"/>
              <a:t>14</a:t>
            </a:fld>
            <a:endParaRPr lang="en-US"/>
          </a:p>
        </p:txBody>
      </p:sp>
    </p:spTree>
    <p:extLst>
      <p:ext uri="{BB962C8B-B14F-4D97-AF65-F5344CB8AC3E}">
        <p14:creationId xmlns:p14="http://schemas.microsoft.com/office/powerpoint/2010/main" val="73552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 Factor contribution factors are the largest cause for injury</a:t>
            </a:r>
          </a:p>
        </p:txBody>
      </p:sp>
      <p:sp>
        <p:nvSpPr>
          <p:cNvPr id="4" name="Slide Number Placeholder 3"/>
          <p:cNvSpPr>
            <a:spLocks noGrp="1"/>
          </p:cNvSpPr>
          <p:nvPr>
            <p:ph type="sldNum" sz="quarter" idx="5"/>
          </p:nvPr>
        </p:nvSpPr>
        <p:spPr/>
        <p:txBody>
          <a:bodyPr/>
          <a:lstStyle/>
          <a:p>
            <a:fld id="{AACAA512-1FA7-43CF-8530-BFF981426D0D}" type="slidenum">
              <a:rPr lang="en-US" smtClean="0"/>
              <a:t>15</a:t>
            </a:fld>
            <a:endParaRPr lang="en-US"/>
          </a:p>
        </p:txBody>
      </p:sp>
    </p:spTree>
    <p:extLst>
      <p:ext uri="{BB962C8B-B14F-4D97-AF65-F5344CB8AC3E}">
        <p14:creationId xmlns:p14="http://schemas.microsoft.com/office/powerpoint/2010/main" val="1521132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and the National Safety Council identify low level falls as those under ten feet.</a:t>
            </a:r>
          </a:p>
        </p:txBody>
      </p:sp>
      <p:sp>
        <p:nvSpPr>
          <p:cNvPr id="4" name="Slide Number Placeholder 3"/>
          <p:cNvSpPr>
            <a:spLocks noGrp="1"/>
          </p:cNvSpPr>
          <p:nvPr>
            <p:ph type="sldNum" sz="quarter" idx="5"/>
          </p:nvPr>
        </p:nvSpPr>
        <p:spPr/>
        <p:txBody>
          <a:bodyPr/>
          <a:lstStyle/>
          <a:p>
            <a:fld id="{AACAA512-1FA7-43CF-8530-BFF981426D0D}" type="slidenum">
              <a:rPr lang="en-US" smtClean="0"/>
              <a:t>16</a:t>
            </a:fld>
            <a:endParaRPr lang="en-US"/>
          </a:p>
        </p:txBody>
      </p:sp>
    </p:spTree>
    <p:extLst>
      <p:ext uri="{BB962C8B-B14F-4D97-AF65-F5344CB8AC3E}">
        <p14:creationId xmlns:p14="http://schemas.microsoft.com/office/powerpoint/2010/main" val="3806169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Tripping hazards abound in agriculture</a:t>
            </a:r>
          </a:p>
        </p:txBody>
      </p:sp>
      <p:sp>
        <p:nvSpPr>
          <p:cNvPr id="4" name="Slide Number Placeholder 3"/>
          <p:cNvSpPr>
            <a:spLocks noGrp="1"/>
          </p:cNvSpPr>
          <p:nvPr>
            <p:ph type="sldNum" sz="quarter" idx="5"/>
          </p:nvPr>
        </p:nvSpPr>
        <p:spPr/>
        <p:txBody>
          <a:bodyPr/>
          <a:lstStyle/>
          <a:p>
            <a:fld id="{AACAA512-1FA7-43CF-8530-BFF981426D0D}" type="slidenum">
              <a:rPr lang="en-US" smtClean="0"/>
              <a:t>17</a:t>
            </a:fld>
            <a:endParaRPr lang="en-US"/>
          </a:p>
        </p:txBody>
      </p:sp>
    </p:spTree>
    <p:extLst>
      <p:ext uri="{BB962C8B-B14F-4D97-AF65-F5344CB8AC3E}">
        <p14:creationId xmlns:p14="http://schemas.microsoft.com/office/powerpoint/2010/main" val="1237336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r>
              <a:rPr lang="en-US" baseline="0" dirty="0"/>
              <a:t> National Safety Council- www.nsc.org </a:t>
            </a:r>
            <a:endParaRPr lang="en-US" dirty="0"/>
          </a:p>
        </p:txBody>
      </p:sp>
      <p:sp>
        <p:nvSpPr>
          <p:cNvPr id="4" name="Slide Number Placeholder 3"/>
          <p:cNvSpPr>
            <a:spLocks noGrp="1"/>
          </p:cNvSpPr>
          <p:nvPr>
            <p:ph type="sldNum" sz="quarter" idx="5"/>
          </p:nvPr>
        </p:nvSpPr>
        <p:spPr/>
        <p:txBody>
          <a:bodyPr/>
          <a:lstStyle/>
          <a:p>
            <a:fld id="{AACAA512-1FA7-43CF-8530-BFF981426D0D}" type="slidenum">
              <a:rPr lang="en-US" smtClean="0"/>
              <a:t>18</a:t>
            </a:fld>
            <a:endParaRPr lang="en-US"/>
          </a:p>
        </p:txBody>
      </p:sp>
    </p:spTree>
    <p:extLst>
      <p:ext uri="{BB962C8B-B14F-4D97-AF65-F5344CB8AC3E}">
        <p14:creationId xmlns:p14="http://schemas.microsoft.com/office/powerpoint/2010/main" val="1384754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parts and rapid rpm are potential for severe injury and death</a:t>
            </a:r>
          </a:p>
        </p:txBody>
      </p:sp>
      <p:sp>
        <p:nvSpPr>
          <p:cNvPr id="4" name="Slide Number Placeholder 3"/>
          <p:cNvSpPr>
            <a:spLocks noGrp="1"/>
          </p:cNvSpPr>
          <p:nvPr>
            <p:ph type="sldNum" sz="quarter" idx="5"/>
          </p:nvPr>
        </p:nvSpPr>
        <p:spPr/>
        <p:txBody>
          <a:bodyPr/>
          <a:lstStyle/>
          <a:p>
            <a:fld id="{AACAA512-1FA7-43CF-8530-BFF981426D0D}" type="slidenum">
              <a:rPr lang="en-US" smtClean="0"/>
              <a:t>19</a:t>
            </a:fld>
            <a:endParaRPr lang="en-US"/>
          </a:p>
        </p:txBody>
      </p:sp>
    </p:spTree>
    <p:extLst>
      <p:ext uri="{BB962C8B-B14F-4D97-AF65-F5344CB8AC3E}">
        <p14:creationId xmlns:p14="http://schemas.microsoft.com/office/powerpoint/2010/main" val="3464457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Courtesy of University of Iowa &amp; the Great Plains Center for Agricultural Health: Nate Fethke, PhD, CPE (nathan-fethke@uiowa.edu)</a:t>
            </a:r>
          </a:p>
          <a:p>
            <a:r>
              <a:rPr lang="en-US" dirty="0"/>
              <a:t>                                                                                                                                    Diane Rohlman PhD (diane-rohlman@uiowa.edu)</a:t>
            </a:r>
          </a:p>
          <a:p>
            <a:endParaRPr lang="en-US" dirty="0"/>
          </a:p>
        </p:txBody>
      </p:sp>
      <p:sp>
        <p:nvSpPr>
          <p:cNvPr id="4" name="Slide Number Placeholder 3"/>
          <p:cNvSpPr>
            <a:spLocks noGrp="1"/>
          </p:cNvSpPr>
          <p:nvPr>
            <p:ph type="sldNum" sz="quarter" idx="5"/>
          </p:nvPr>
        </p:nvSpPr>
        <p:spPr/>
        <p:txBody>
          <a:bodyPr/>
          <a:lstStyle/>
          <a:p>
            <a:fld id="{AACAA512-1FA7-43CF-8530-BFF981426D0D}" type="slidenum">
              <a:rPr lang="en-US" smtClean="0"/>
              <a:t>20</a:t>
            </a:fld>
            <a:endParaRPr lang="en-US"/>
          </a:p>
        </p:txBody>
      </p:sp>
    </p:spTree>
    <p:extLst>
      <p:ext uri="{BB962C8B-B14F-4D97-AF65-F5344CB8AC3E}">
        <p14:creationId xmlns:p14="http://schemas.microsoft.com/office/powerpoint/2010/main" val="1082848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sz="1200" dirty="0">
                <a:solidFill>
                  <a:srgbClr val="FFFFFF"/>
                </a:solidFill>
                <a:hlinkClick r:id="rId3"/>
              </a:rPr>
              <a:t>www.usda.gov</a:t>
            </a:r>
            <a:r>
              <a:rPr lang="en-US" sz="1200" dirty="0">
                <a:solidFill>
                  <a:srgbClr val="FFFFFF"/>
                </a:solidFill>
              </a:rPr>
              <a:t> </a:t>
            </a:r>
            <a:endParaRPr lang="en-US" dirty="0"/>
          </a:p>
          <a:p>
            <a:endParaRPr lang="en-US" dirty="0"/>
          </a:p>
          <a:p>
            <a:r>
              <a:rPr lang="en-US" dirty="0"/>
              <a:t>USDA documentation identifying the issue of women's safety &amp; health in agriculture</a:t>
            </a:r>
          </a:p>
        </p:txBody>
      </p:sp>
      <p:sp>
        <p:nvSpPr>
          <p:cNvPr id="4" name="Slide Number Placeholder 3"/>
          <p:cNvSpPr>
            <a:spLocks noGrp="1"/>
          </p:cNvSpPr>
          <p:nvPr>
            <p:ph type="sldNum" sz="quarter" idx="5"/>
          </p:nvPr>
        </p:nvSpPr>
        <p:spPr/>
        <p:txBody>
          <a:bodyPr/>
          <a:lstStyle/>
          <a:p>
            <a:fld id="{AACAA512-1FA7-43CF-8530-BFF981426D0D}" type="slidenum">
              <a:rPr lang="en-US" smtClean="0"/>
              <a:t>3</a:t>
            </a:fld>
            <a:endParaRPr lang="en-US"/>
          </a:p>
        </p:txBody>
      </p:sp>
    </p:spTree>
    <p:extLst>
      <p:ext uri="{BB962C8B-B14F-4D97-AF65-F5344CB8AC3E}">
        <p14:creationId xmlns:p14="http://schemas.microsoft.com/office/powerpoint/2010/main" val="3373481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additional issues causing ergonomic injury</a:t>
            </a:r>
          </a:p>
        </p:txBody>
      </p:sp>
      <p:sp>
        <p:nvSpPr>
          <p:cNvPr id="4" name="Slide Number Placeholder 3"/>
          <p:cNvSpPr>
            <a:spLocks noGrp="1"/>
          </p:cNvSpPr>
          <p:nvPr>
            <p:ph type="sldNum" sz="quarter" idx="5"/>
          </p:nvPr>
        </p:nvSpPr>
        <p:spPr/>
        <p:txBody>
          <a:bodyPr/>
          <a:lstStyle/>
          <a:p>
            <a:fld id="{AACAA512-1FA7-43CF-8530-BFF981426D0D}" type="slidenum">
              <a:rPr lang="en-US" smtClean="0"/>
              <a:t>21</a:t>
            </a:fld>
            <a:endParaRPr lang="en-US"/>
          </a:p>
        </p:txBody>
      </p:sp>
    </p:spTree>
    <p:extLst>
      <p:ext uri="{BB962C8B-B14F-4D97-AF65-F5344CB8AC3E}">
        <p14:creationId xmlns:p14="http://schemas.microsoft.com/office/powerpoint/2010/main" val="1278494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Animal handling injuries can be severe and deadly</a:t>
            </a:r>
          </a:p>
        </p:txBody>
      </p:sp>
      <p:sp>
        <p:nvSpPr>
          <p:cNvPr id="4" name="Slide Number Placeholder 3"/>
          <p:cNvSpPr>
            <a:spLocks noGrp="1"/>
          </p:cNvSpPr>
          <p:nvPr>
            <p:ph type="sldNum" sz="quarter" idx="5"/>
          </p:nvPr>
        </p:nvSpPr>
        <p:spPr/>
        <p:txBody>
          <a:bodyPr/>
          <a:lstStyle/>
          <a:p>
            <a:fld id="{AACAA512-1FA7-43CF-8530-BFF981426D0D}" type="slidenum">
              <a:rPr lang="en-US" smtClean="0"/>
              <a:t>22</a:t>
            </a:fld>
            <a:endParaRPr lang="en-US"/>
          </a:p>
        </p:txBody>
      </p:sp>
    </p:spTree>
    <p:extLst>
      <p:ext uri="{BB962C8B-B14F-4D97-AF65-F5344CB8AC3E}">
        <p14:creationId xmlns:p14="http://schemas.microsoft.com/office/powerpoint/2010/main" val="3737209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Vibration issues continue to be studied and researched in relation to acute and long term injury potential</a:t>
            </a:r>
          </a:p>
        </p:txBody>
      </p:sp>
      <p:sp>
        <p:nvSpPr>
          <p:cNvPr id="4" name="Slide Number Placeholder 3"/>
          <p:cNvSpPr>
            <a:spLocks noGrp="1"/>
          </p:cNvSpPr>
          <p:nvPr>
            <p:ph type="sldNum" sz="quarter" idx="5"/>
          </p:nvPr>
        </p:nvSpPr>
        <p:spPr/>
        <p:txBody>
          <a:bodyPr/>
          <a:lstStyle/>
          <a:p>
            <a:fld id="{AACAA512-1FA7-43CF-8530-BFF981426D0D}" type="slidenum">
              <a:rPr lang="en-US" smtClean="0"/>
              <a:t>23</a:t>
            </a:fld>
            <a:endParaRPr lang="en-US"/>
          </a:p>
        </p:txBody>
      </p:sp>
    </p:spTree>
    <p:extLst>
      <p:ext uri="{BB962C8B-B14F-4D97-AF65-F5344CB8AC3E}">
        <p14:creationId xmlns:p14="http://schemas.microsoft.com/office/powerpoint/2010/main" val="717770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Courtesy of University of Iowa &amp; the Great Plains Center for Agricultural Health: Nate Fethke, PhD, CPE (nathan-fethke@uiowa.edu)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Diane Rohlman PhD (diane-rohlman@uiowa.edu)</a:t>
            </a:r>
          </a:p>
          <a:p>
            <a:endParaRPr lang="en-US" dirty="0"/>
          </a:p>
        </p:txBody>
      </p:sp>
      <p:sp>
        <p:nvSpPr>
          <p:cNvPr id="4" name="Slide Number Placeholder 3"/>
          <p:cNvSpPr>
            <a:spLocks noGrp="1"/>
          </p:cNvSpPr>
          <p:nvPr>
            <p:ph type="sldNum" sz="quarter" idx="5"/>
          </p:nvPr>
        </p:nvSpPr>
        <p:spPr/>
        <p:txBody>
          <a:bodyPr/>
          <a:lstStyle/>
          <a:p>
            <a:fld id="{AACAA512-1FA7-43CF-8530-BFF981426D0D}" type="slidenum">
              <a:rPr lang="en-US" smtClean="0"/>
              <a:t>24</a:t>
            </a:fld>
            <a:endParaRPr lang="en-US"/>
          </a:p>
        </p:txBody>
      </p:sp>
    </p:spTree>
    <p:extLst>
      <p:ext uri="{BB962C8B-B14F-4D97-AF65-F5344CB8AC3E}">
        <p14:creationId xmlns:p14="http://schemas.microsoft.com/office/powerpoint/2010/main" val="1659146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AA512-1FA7-43CF-8530-BFF981426D0D}" type="slidenum">
              <a:rPr lang="en-US" smtClean="0"/>
              <a:t>25</a:t>
            </a:fld>
            <a:endParaRPr lang="en-US"/>
          </a:p>
        </p:txBody>
      </p:sp>
    </p:spTree>
    <p:extLst>
      <p:ext uri="{BB962C8B-B14F-4D97-AF65-F5344CB8AC3E}">
        <p14:creationId xmlns:p14="http://schemas.microsoft.com/office/powerpoint/2010/main" val="34856677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Muscle fatigue is prevalent in agriculture</a:t>
            </a:r>
          </a:p>
        </p:txBody>
      </p:sp>
      <p:sp>
        <p:nvSpPr>
          <p:cNvPr id="4" name="Slide Number Placeholder 3"/>
          <p:cNvSpPr>
            <a:spLocks noGrp="1"/>
          </p:cNvSpPr>
          <p:nvPr>
            <p:ph type="sldNum" sz="quarter" idx="5"/>
          </p:nvPr>
        </p:nvSpPr>
        <p:spPr/>
        <p:txBody>
          <a:bodyPr/>
          <a:lstStyle/>
          <a:p>
            <a:fld id="{AACAA512-1FA7-43CF-8530-BFF981426D0D}" type="slidenum">
              <a:rPr lang="en-US" smtClean="0"/>
              <a:t>26</a:t>
            </a:fld>
            <a:endParaRPr lang="en-US"/>
          </a:p>
        </p:txBody>
      </p:sp>
    </p:spTree>
    <p:extLst>
      <p:ext uri="{BB962C8B-B14F-4D97-AF65-F5344CB8AC3E}">
        <p14:creationId xmlns:p14="http://schemas.microsoft.com/office/powerpoint/2010/main" val="1774694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large number of agricultural workers have sustained injuries to lower back and joints</a:t>
            </a:r>
          </a:p>
        </p:txBody>
      </p:sp>
      <p:sp>
        <p:nvSpPr>
          <p:cNvPr id="4" name="Slide Number Placeholder 3"/>
          <p:cNvSpPr>
            <a:spLocks noGrp="1"/>
          </p:cNvSpPr>
          <p:nvPr>
            <p:ph type="sldNum" sz="quarter" idx="5"/>
          </p:nvPr>
        </p:nvSpPr>
        <p:spPr/>
        <p:txBody>
          <a:bodyPr/>
          <a:lstStyle/>
          <a:p>
            <a:fld id="{AACAA512-1FA7-43CF-8530-BFF981426D0D}" type="slidenum">
              <a:rPr lang="en-US" smtClean="0"/>
              <a:t>27</a:t>
            </a:fld>
            <a:endParaRPr lang="en-US"/>
          </a:p>
        </p:txBody>
      </p:sp>
    </p:spTree>
    <p:extLst>
      <p:ext uri="{BB962C8B-B14F-4D97-AF65-F5344CB8AC3E}">
        <p14:creationId xmlns:p14="http://schemas.microsoft.com/office/powerpoint/2010/main" val="40540651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Deborah Lechner,deborahlechner@ergoscience.com  www.ergoscience.com</a:t>
            </a:r>
          </a:p>
          <a:p>
            <a:r>
              <a:rPr lang="en-US" dirty="0"/>
              <a:t>Biomechanical Effects of Obesity on Balance  </a:t>
            </a:r>
            <a:r>
              <a:rPr lang="en-US" sz="900" dirty="0"/>
              <a:t>HANNAH C. ,International Journal of Exercise Science. 2012</a:t>
            </a:r>
          </a:p>
        </p:txBody>
      </p:sp>
      <p:sp>
        <p:nvSpPr>
          <p:cNvPr id="4" name="Slide Number Placeholder 3"/>
          <p:cNvSpPr>
            <a:spLocks noGrp="1"/>
          </p:cNvSpPr>
          <p:nvPr>
            <p:ph type="sldNum" sz="quarter" idx="5"/>
          </p:nvPr>
        </p:nvSpPr>
        <p:spPr/>
        <p:txBody>
          <a:bodyPr/>
          <a:lstStyle/>
          <a:p>
            <a:fld id="{AACAA512-1FA7-43CF-8530-BFF981426D0D}" type="slidenum">
              <a:rPr lang="en-US" smtClean="0"/>
              <a:t>28</a:t>
            </a:fld>
            <a:endParaRPr lang="en-US"/>
          </a:p>
        </p:txBody>
      </p:sp>
    </p:spTree>
    <p:extLst>
      <p:ext uri="{BB962C8B-B14F-4D97-AF65-F5344CB8AC3E}">
        <p14:creationId xmlns:p14="http://schemas.microsoft.com/office/powerpoint/2010/main" val="6202103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Medication use needs to be strictly monitored for anyone working around equipment or animal or operating a vehicle</a:t>
            </a:r>
          </a:p>
        </p:txBody>
      </p:sp>
      <p:sp>
        <p:nvSpPr>
          <p:cNvPr id="4" name="Slide Number Placeholder 3"/>
          <p:cNvSpPr>
            <a:spLocks noGrp="1"/>
          </p:cNvSpPr>
          <p:nvPr>
            <p:ph type="sldNum" sz="quarter" idx="5"/>
          </p:nvPr>
        </p:nvSpPr>
        <p:spPr/>
        <p:txBody>
          <a:bodyPr/>
          <a:lstStyle/>
          <a:p>
            <a:fld id="{AACAA512-1FA7-43CF-8530-BFF981426D0D}" type="slidenum">
              <a:rPr lang="en-US" smtClean="0"/>
              <a:t>29</a:t>
            </a:fld>
            <a:endParaRPr lang="en-US"/>
          </a:p>
        </p:txBody>
      </p:sp>
    </p:spTree>
    <p:extLst>
      <p:ext uri="{BB962C8B-B14F-4D97-AF65-F5344CB8AC3E}">
        <p14:creationId xmlns:p14="http://schemas.microsoft.com/office/powerpoint/2010/main" val="8799882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Stress, both physical and mental/emotional can impact potential for ergonomic injury</a:t>
            </a:r>
          </a:p>
        </p:txBody>
      </p:sp>
      <p:sp>
        <p:nvSpPr>
          <p:cNvPr id="4" name="Slide Number Placeholder 3"/>
          <p:cNvSpPr>
            <a:spLocks noGrp="1"/>
          </p:cNvSpPr>
          <p:nvPr>
            <p:ph type="sldNum" sz="quarter" idx="5"/>
          </p:nvPr>
        </p:nvSpPr>
        <p:spPr/>
        <p:txBody>
          <a:bodyPr/>
          <a:lstStyle/>
          <a:p>
            <a:fld id="{AACAA512-1FA7-43CF-8530-BFF981426D0D}" type="slidenum">
              <a:rPr lang="en-US" smtClean="0"/>
              <a:t>30</a:t>
            </a:fld>
            <a:endParaRPr lang="en-US"/>
          </a:p>
        </p:txBody>
      </p:sp>
    </p:spTree>
    <p:extLst>
      <p:ext uri="{BB962C8B-B14F-4D97-AF65-F5344CB8AC3E}">
        <p14:creationId xmlns:p14="http://schemas.microsoft.com/office/powerpoint/2010/main" val="824218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areas / objectives of program</a:t>
            </a:r>
          </a:p>
        </p:txBody>
      </p:sp>
      <p:sp>
        <p:nvSpPr>
          <p:cNvPr id="4" name="Slide Number Placeholder 3"/>
          <p:cNvSpPr>
            <a:spLocks noGrp="1"/>
          </p:cNvSpPr>
          <p:nvPr>
            <p:ph type="sldNum" sz="quarter" idx="5"/>
          </p:nvPr>
        </p:nvSpPr>
        <p:spPr/>
        <p:txBody>
          <a:bodyPr/>
          <a:lstStyle/>
          <a:p>
            <a:fld id="{AACAA512-1FA7-43CF-8530-BFF981426D0D}" type="slidenum">
              <a:rPr lang="en-US" smtClean="0"/>
              <a:t>4</a:t>
            </a:fld>
            <a:endParaRPr lang="en-US"/>
          </a:p>
        </p:txBody>
      </p:sp>
    </p:spTree>
    <p:extLst>
      <p:ext uri="{BB962C8B-B14F-4D97-AF65-F5344CB8AC3E}">
        <p14:creationId xmlns:p14="http://schemas.microsoft.com/office/powerpoint/2010/main" val="2805416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true of everyone but overall evidence from multiple researchers</a:t>
            </a:r>
          </a:p>
        </p:txBody>
      </p:sp>
      <p:sp>
        <p:nvSpPr>
          <p:cNvPr id="4" name="Slide Number Placeholder 3"/>
          <p:cNvSpPr>
            <a:spLocks noGrp="1"/>
          </p:cNvSpPr>
          <p:nvPr>
            <p:ph type="sldNum" sz="quarter" idx="5"/>
          </p:nvPr>
        </p:nvSpPr>
        <p:spPr/>
        <p:txBody>
          <a:bodyPr/>
          <a:lstStyle/>
          <a:p>
            <a:fld id="{AACAA512-1FA7-43CF-8530-BFF981426D0D}" type="slidenum">
              <a:rPr lang="en-US" smtClean="0"/>
              <a:t>31</a:t>
            </a:fld>
            <a:endParaRPr lang="en-US"/>
          </a:p>
        </p:txBody>
      </p:sp>
    </p:spTree>
    <p:extLst>
      <p:ext uri="{BB962C8B-B14F-4D97-AF65-F5344CB8AC3E}">
        <p14:creationId xmlns:p14="http://schemas.microsoft.com/office/powerpoint/2010/main" val="1933077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property of AgriSafe- Broad</a:t>
            </a:r>
            <a:r>
              <a:rPr lang="en-US" baseline="0" dirty="0"/>
              <a:t> Stance wide protective and using core muscles. Overall posture is good. </a:t>
            </a:r>
            <a:endParaRPr lang="en-US" dirty="0"/>
          </a:p>
        </p:txBody>
      </p:sp>
      <p:sp>
        <p:nvSpPr>
          <p:cNvPr id="4" name="Slide Number Placeholder 3"/>
          <p:cNvSpPr>
            <a:spLocks noGrp="1"/>
          </p:cNvSpPr>
          <p:nvPr>
            <p:ph type="sldNum" sz="quarter" idx="5"/>
          </p:nvPr>
        </p:nvSpPr>
        <p:spPr/>
        <p:txBody>
          <a:bodyPr/>
          <a:lstStyle/>
          <a:p>
            <a:fld id="{AACAA512-1FA7-43CF-8530-BFF981426D0D}" type="slidenum">
              <a:rPr lang="en-US" smtClean="0"/>
              <a:t>32</a:t>
            </a:fld>
            <a:endParaRPr lang="en-US"/>
          </a:p>
        </p:txBody>
      </p:sp>
    </p:spTree>
    <p:extLst>
      <p:ext uri="{BB962C8B-B14F-4D97-AF65-F5344CB8AC3E}">
        <p14:creationId xmlns:p14="http://schemas.microsoft.com/office/powerpoint/2010/main" val="2054203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 name="Shape 859"/>
          <p:cNvSpPr>
            <a:spLocks noGrp="1" noRot="1" noChangeAspect="1"/>
          </p:cNvSpPr>
          <p:nvPr>
            <p:ph type="sldImg"/>
          </p:nvPr>
        </p:nvSpPr>
        <p:spPr>
          <a:prstGeom prst="rect">
            <a:avLst/>
          </a:prstGeom>
        </p:spPr>
        <p:txBody>
          <a:bodyPr/>
          <a:lstStyle/>
          <a:p>
            <a:endParaRPr/>
          </a:p>
        </p:txBody>
      </p:sp>
      <p:sp>
        <p:nvSpPr>
          <p:cNvPr id="860" name="Shape 860"/>
          <p:cNvSpPr>
            <a:spLocks noGrp="1"/>
          </p:cNvSpPr>
          <p:nvPr>
            <p:ph type="body" sz="quarter" idx="1"/>
          </p:nvPr>
        </p:nvSpPr>
        <p:spPr>
          <a:prstGeom prst="rect">
            <a:avLst/>
          </a:prstGeom>
        </p:spPr>
        <p:txBody>
          <a:bodyPr/>
          <a:lstStyle/>
          <a:p>
            <a:r>
              <a:rPr dirty="0"/>
              <a:t>Photo Property of AgriSafe Network</a:t>
            </a:r>
            <a:r>
              <a:rPr lang="en-US" dirty="0"/>
              <a:t>- Older tractors,</a:t>
            </a:r>
            <a:r>
              <a:rPr lang="en-US" baseline="0" dirty="0"/>
              <a:t> gear shift is harder,  shift forward, wrist strength…  get leverage to engage the clutch. More difficult overall.  Made for men. </a:t>
            </a:r>
            <a:endParaRPr dirty="0"/>
          </a:p>
        </p:txBody>
      </p:sp>
    </p:spTree>
    <p:extLst>
      <p:ext uri="{BB962C8B-B14F-4D97-AF65-F5344CB8AC3E}">
        <p14:creationId xmlns:p14="http://schemas.microsoft.com/office/powerpoint/2010/main" val="17851873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 name="Shape 864"/>
          <p:cNvSpPr>
            <a:spLocks noGrp="1" noRot="1" noChangeAspect="1"/>
          </p:cNvSpPr>
          <p:nvPr>
            <p:ph type="sldImg"/>
          </p:nvPr>
        </p:nvSpPr>
        <p:spPr>
          <a:prstGeom prst="rect">
            <a:avLst/>
          </a:prstGeom>
        </p:spPr>
        <p:txBody>
          <a:bodyPr/>
          <a:lstStyle/>
          <a:p>
            <a:endParaRPr/>
          </a:p>
        </p:txBody>
      </p:sp>
      <p:sp>
        <p:nvSpPr>
          <p:cNvPr id="865" name="Shape 865"/>
          <p:cNvSpPr>
            <a:spLocks noGrp="1"/>
          </p:cNvSpPr>
          <p:nvPr>
            <p:ph type="body" sz="quarter" idx="1"/>
          </p:nvPr>
        </p:nvSpPr>
        <p:spPr>
          <a:prstGeom prst="rect">
            <a:avLst/>
          </a:prstGeom>
        </p:spPr>
        <p:txBody>
          <a:bodyPr/>
          <a:lstStyle/>
          <a:p>
            <a:r>
              <a:rPr dirty="0"/>
              <a:t>Photo Property of AgriSafe Network</a:t>
            </a:r>
            <a:r>
              <a:rPr lang="en-US" dirty="0"/>
              <a:t>- New Tractor, within arms reach, however sitting for long periods, LED lights means to work</a:t>
            </a:r>
            <a:r>
              <a:rPr lang="en-US" baseline="0" dirty="0"/>
              <a:t> much longer hours and days. Multi sensory, executive function, anti vibration seat versus old spring coil in older tractors. </a:t>
            </a:r>
          </a:p>
          <a:p>
            <a:endParaRPr lang="en-US" baseline="0" dirty="0"/>
          </a:p>
          <a:p>
            <a:r>
              <a:rPr lang="en-US" baseline="0" dirty="0"/>
              <a:t>Solutions Flexing of the foot, stretching of the arms to alleviate shoulder stress etc. </a:t>
            </a:r>
            <a:endParaRPr dirty="0"/>
          </a:p>
        </p:txBody>
      </p:sp>
    </p:spTree>
    <p:extLst>
      <p:ext uri="{BB962C8B-B14F-4D97-AF65-F5344CB8AC3E}">
        <p14:creationId xmlns:p14="http://schemas.microsoft.com/office/powerpoint/2010/main" val="2081867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Women of child bearing age need to be aware of risks- Edema – Edematous</a:t>
            </a:r>
            <a:r>
              <a:rPr lang="en-US" baseline="0" dirty="0"/>
              <a:t> ( swelling) </a:t>
            </a:r>
            <a:endParaRPr lang="en-US" dirty="0"/>
          </a:p>
        </p:txBody>
      </p:sp>
      <p:sp>
        <p:nvSpPr>
          <p:cNvPr id="4" name="Slide Number Placeholder 3"/>
          <p:cNvSpPr>
            <a:spLocks noGrp="1"/>
          </p:cNvSpPr>
          <p:nvPr>
            <p:ph type="sldNum" sz="quarter" idx="5"/>
          </p:nvPr>
        </p:nvSpPr>
        <p:spPr/>
        <p:txBody>
          <a:bodyPr/>
          <a:lstStyle/>
          <a:p>
            <a:fld id="{AACAA512-1FA7-43CF-8530-BFF981426D0D}" type="slidenum">
              <a:rPr lang="en-US" smtClean="0"/>
              <a:t>35</a:t>
            </a:fld>
            <a:endParaRPr lang="en-US"/>
          </a:p>
        </p:txBody>
      </p:sp>
    </p:spTree>
    <p:extLst>
      <p:ext uri="{BB962C8B-B14F-4D97-AF65-F5344CB8AC3E}">
        <p14:creationId xmlns:p14="http://schemas.microsoft.com/office/powerpoint/2010/main" val="6892236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Equators, clinicians, managers, parents, co-workers all can be educators and coaches</a:t>
            </a:r>
          </a:p>
        </p:txBody>
      </p:sp>
      <p:sp>
        <p:nvSpPr>
          <p:cNvPr id="4" name="Slide Number Placeholder 3"/>
          <p:cNvSpPr>
            <a:spLocks noGrp="1"/>
          </p:cNvSpPr>
          <p:nvPr>
            <p:ph type="sldNum" sz="quarter" idx="5"/>
          </p:nvPr>
        </p:nvSpPr>
        <p:spPr/>
        <p:txBody>
          <a:bodyPr/>
          <a:lstStyle/>
          <a:p>
            <a:fld id="{AACAA512-1FA7-43CF-8530-BFF981426D0D}" type="slidenum">
              <a:rPr lang="en-US" smtClean="0"/>
              <a:t>36</a:t>
            </a:fld>
            <a:endParaRPr lang="en-US"/>
          </a:p>
        </p:txBody>
      </p:sp>
    </p:spTree>
    <p:extLst>
      <p:ext uri="{BB962C8B-B14F-4D97-AF65-F5344CB8AC3E}">
        <p14:creationId xmlns:p14="http://schemas.microsoft.com/office/powerpoint/2010/main" val="28612718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prevention strategies that can work to reduce ergonomic related injuries</a:t>
            </a:r>
          </a:p>
        </p:txBody>
      </p:sp>
      <p:sp>
        <p:nvSpPr>
          <p:cNvPr id="4" name="Slide Number Placeholder 3"/>
          <p:cNvSpPr>
            <a:spLocks noGrp="1"/>
          </p:cNvSpPr>
          <p:nvPr>
            <p:ph type="sldNum" sz="quarter" idx="5"/>
          </p:nvPr>
        </p:nvSpPr>
        <p:spPr/>
        <p:txBody>
          <a:bodyPr/>
          <a:lstStyle/>
          <a:p>
            <a:fld id="{AACAA512-1FA7-43CF-8530-BFF981426D0D}" type="slidenum">
              <a:rPr lang="en-US" smtClean="0"/>
              <a:t>37</a:t>
            </a:fld>
            <a:endParaRPr lang="en-US"/>
          </a:p>
        </p:txBody>
      </p:sp>
    </p:spTree>
    <p:extLst>
      <p:ext uri="{BB962C8B-B14F-4D97-AF65-F5344CB8AC3E}">
        <p14:creationId xmlns:p14="http://schemas.microsoft.com/office/powerpoint/2010/main" val="5117471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Courtesy of Texas Agrability project – Texas A &amp; M –</a:t>
            </a:r>
            <a:r>
              <a:rPr lang="en-US" baseline="0" dirty="0"/>
              <a:t> Rock back on your heels when you’re lifting, thigh, glutes and hamstrings…. And breathe… exhale as you are lifting. </a:t>
            </a:r>
            <a:endParaRPr lang="en-US" dirty="0"/>
          </a:p>
        </p:txBody>
      </p:sp>
      <p:sp>
        <p:nvSpPr>
          <p:cNvPr id="4" name="Slide Number Placeholder 3"/>
          <p:cNvSpPr>
            <a:spLocks noGrp="1"/>
          </p:cNvSpPr>
          <p:nvPr>
            <p:ph type="sldNum" sz="quarter" idx="5"/>
          </p:nvPr>
        </p:nvSpPr>
        <p:spPr/>
        <p:txBody>
          <a:bodyPr/>
          <a:lstStyle/>
          <a:p>
            <a:fld id="{AACAA512-1FA7-43CF-8530-BFF981426D0D}" type="slidenum">
              <a:rPr lang="en-US" smtClean="0"/>
              <a:t>38</a:t>
            </a:fld>
            <a:endParaRPr lang="en-US"/>
          </a:p>
        </p:txBody>
      </p:sp>
    </p:spTree>
    <p:extLst>
      <p:ext uri="{BB962C8B-B14F-4D97-AF65-F5344CB8AC3E}">
        <p14:creationId xmlns:p14="http://schemas.microsoft.com/office/powerpoint/2010/main" val="13847762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Photos and posters property of AgriSafe Network</a:t>
            </a:r>
          </a:p>
        </p:txBody>
      </p:sp>
      <p:sp>
        <p:nvSpPr>
          <p:cNvPr id="4" name="Slide Number Placeholder 3"/>
          <p:cNvSpPr>
            <a:spLocks noGrp="1"/>
          </p:cNvSpPr>
          <p:nvPr>
            <p:ph type="sldNum" sz="quarter" idx="5"/>
          </p:nvPr>
        </p:nvSpPr>
        <p:spPr/>
        <p:txBody>
          <a:bodyPr/>
          <a:lstStyle/>
          <a:p>
            <a:fld id="{AACAA512-1FA7-43CF-8530-BFF981426D0D}" type="slidenum">
              <a:rPr lang="en-US" smtClean="0"/>
              <a:t>39</a:t>
            </a:fld>
            <a:endParaRPr lang="en-US"/>
          </a:p>
        </p:txBody>
      </p:sp>
    </p:spTree>
    <p:extLst>
      <p:ext uri="{BB962C8B-B14F-4D97-AF65-F5344CB8AC3E}">
        <p14:creationId xmlns:p14="http://schemas.microsoft.com/office/powerpoint/2010/main" val="41567501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AA512-1FA7-43CF-8530-BFF981426D0D}" type="slidenum">
              <a:rPr lang="en-US" smtClean="0"/>
              <a:t>40</a:t>
            </a:fld>
            <a:endParaRPr lang="en-US"/>
          </a:p>
        </p:txBody>
      </p:sp>
    </p:spTree>
    <p:extLst>
      <p:ext uri="{BB962C8B-B14F-4D97-AF65-F5344CB8AC3E}">
        <p14:creationId xmlns:p14="http://schemas.microsoft.com/office/powerpoint/2010/main" val="3543713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excellent text and reference publication</a:t>
            </a:r>
          </a:p>
        </p:txBody>
      </p:sp>
      <p:sp>
        <p:nvSpPr>
          <p:cNvPr id="4" name="Slide Number Placeholder 3"/>
          <p:cNvSpPr>
            <a:spLocks noGrp="1"/>
          </p:cNvSpPr>
          <p:nvPr>
            <p:ph type="sldNum" sz="quarter" idx="5"/>
          </p:nvPr>
        </p:nvSpPr>
        <p:spPr/>
        <p:txBody>
          <a:bodyPr/>
          <a:lstStyle/>
          <a:p>
            <a:fld id="{AACAA512-1FA7-43CF-8530-BFF981426D0D}" type="slidenum">
              <a:rPr lang="en-US" smtClean="0"/>
              <a:t>5</a:t>
            </a:fld>
            <a:endParaRPr lang="en-US"/>
          </a:p>
        </p:txBody>
      </p:sp>
    </p:spTree>
    <p:extLst>
      <p:ext uri="{BB962C8B-B14F-4D97-AF65-F5344CB8AC3E}">
        <p14:creationId xmlns:p14="http://schemas.microsoft.com/office/powerpoint/2010/main" val="26237303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NEC project – remarkable results- easier on</a:t>
            </a:r>
            <a:r>
              <a:rPr lang="en-US" b="1" baseline="0" dirty="0"/>
              <a:t> the wrist forearm and the back. </a:t>
            </a:r>
            <a:endParaRPr lang="en-US" b="1" dirty="0"/>
          </a:p>
        </p:txBody>
      </p:sp>
      <p:sp>
        <p:nvSpPr>
          <p:cNvPr id="4" name="Slide Number Placeholder 3"/>
          <p:cNvSpPr>
            <a:spLocks noGrp="1"/>
          </p:cNvSpPr>
          <p:nvPr>
            <p:ph type="sldNum" sz="quarter" idx="10"/>
          </p:nvPr>
        </p:nvSpPr>
        <p:spPr/>
        <p:txBody>
          <a:bodyPr/>
          <a:lstStyle/>
          <a:p>
            <a:pPr defTabSz="939363">
              <a:defRPr/>
            </a:pPr>
            <a:fld id="{59289F9D-8BEA-416B-8987-5F43ADE5C9FE}" type="slidenum">
              <a:rPr lang="en-US">
                <a:solidFill>
                  <a:prstClr val="black"/>
                </a:solidFill>
                <a:latin typeface="Calibri"/>
              </a:rPr>
              <a:pPr defTabSz="939363">
                <a:defRPr/>
              </a:pPr>
              <a:t>41</a:t>
            </a:fld>
            <a:endParaRPr lang="en-US">
              <a:solidFill>
                <a:prstClr val="black"/>
              </a:solidFill>
              <a:latin typeface="Calibri"/>
            </a:endParaRPr>
          </a:p>
        </p:txBody>
      </p:sp>
    </p:spTree>
    <p:extLst>
      <p:ext uri="{BB962C8B-B14F-4D97-AF65-F5344CB8AC3E}">
        <p14:creationId xmlns:p14="http://schemas.microsoft.com/office/powerpoint/2010/main" val="20832459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with permission Green Heron company owners- Anti vibration gloves</a:t>
            </a:r>
            <a:r>
              <a:rPr lang="en-US" baseline="0" dirty="0"/>
              <a:t> are well fitted, hands are slipping inside. All developed by A. Yoder, so the blade of the shovel is tested for penetration of the soil. The grip is D-Grip designed for females. </a:t>
            </a:r>
            <a:r>
              <a:rPr lang="en-US" baseline="0" dirty="0" smtClean="0"/>
              <a:t>Proprietors </a:t>
            </a:r>
            <a:r>
              <a:rPr lang="en-US" baseline="0" dirty="0"/>
              <a:t>OT, Nurse and Occupational Health Nurse. </a:t>
            </a:r>
            <a:endParaRPr lang="en-US" dirty="0"/>
          </a:p>
        </p:txBody>
      </p:sp>
      <p:sp>
        <p:nvSpPr>
          <p:cNvPr id="4" name="Slide Number Placeholder 3"/>
          <p:cNvSpPr>
            <a:spLocks noGrp="1"/>
          </p:cNvSpPr>
          <p:nvPr>
            <p:ph type="sldNum" sz="quarter" idx="5"/>
          </p:nvPr>
        </p:nvSpPr>
        <p:spPr/>
        <p:txBody>
          <a:bodyPr/>
          <a:lstStyle/>
          <a:p>
            <a:fld id="{AACAA512-1FA7-43CF-8530-BFF981426D0D}" type="slidenum">
              <a:rPr lang="en-US" smtClean="0"/>
              <a:t>42</a:t>
            </a:fld>
            <a:endParaRPr lang="en-US"/>
          </a:p>
        </p:txBody>
      </p:sp>
    </p:spTree>
    <p:extLst>
      <p:ext uri="{BB962C8B-B14F-4D97-AF65-F5344CB8AC3E}">
        <p14:creationId xmlns:p14="http://schemas.microsoft.com/office/powerpoint/2010/main" val="39078533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Spandex back for flexibility, padded palm and reinforced PVC patch, reflective binding on knuckles,</a:t>
            </a:r>
          </a:p>
          <a:p>
            <a:r>
              <a:rPr lang="en-US" dirty="0"/>
              <a:t>Reinforced finger tips, Velcro down at wrist for snug fit- By Rosie’s Work</a:t>
            </a:r>
            <a:r>
              <a:rPr lang="en-US" baseline="0" dirty="0"/>
              <a:t> wear… difficult to find workwear for women. </a:t>
            </a:r>
            <a:endParaRPr lang="en-US" dirty="0"/>
          </a:p>
        </p:txBody>
      </p:sp>
      <p:sp>
        <p:nvSpPr>
          <p:cNvPr id="4" name="Slide Number Placeholder 3"/>
          <p:cNvSpPr>
            <a:spLocks noGrp="1"/>
          </p:cNvSpPr>
          <p:nvPr>
            <p:ph type="sldNum" sz="quarter" idx="5"/>
          </p:nvPr>
        </p:nvSpPr>
        <p:spPr/>
        <p:txBody>
          <a:bodyPr/>
          <a:lstStyle/>
          <a:p>
            <a:fld id="{AACAA512-1FA7-43CF-8530-BFF981426D0D}" type="slidenum">
              <a:rPr lang="en-US" smtClean="0"/>
              <a:t>43</a:t>
            </a:fld>
            <a:endParaRPr lang="en-US"/>
          </a:p>
        </p:txBody>
      </p:sp>
    </p:spTree>
    <p:extLst>
      <p:ext uri="{BB962C8B-B14F-4D97-AF65-F5344CB8AC3E}">
        <p14:creationId xmlns:p14="http://schemas.microsoft.com/office/powerpoint/2010/main" val="37663167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ANSI Standard information on footwear  - No flip flops!!</a:t>
            </a:r>
            <a:r>
              <a:rPr lang="en-US" baseline="0" dirty="0"/>
              <a:t> </a:t>
            </a:r>
            <a:r>
              <a:rPr lang="en-US" dirty="0"/>
              <a:t>   Photo property of AgriSafe Network</a:t>
            </a:r>
          </a:p>
        </p:txBody>
      </p:sp>
      <p:sp>
        <p:nvSpPr>
          <p:cNvPr id="4" name="Slide Number Placeholder 3"/>
          <p:cNvSpPr>
            <a:spLocks noGrp="1"/>
          </p:cNvSpPr>
          <p:nvPr>
            <p:ph type="sldNum" sz="quarter" idx="5"/>
          </p:nvPr>
        </p:nvSpPr>
        <p:spPr/>
        <p:txBody>
          <a:bodyPr/>
          <a:lstStyle/>
          <a:p>
            <a:fld id="{AACAA512-1FA7-43CF-8530-BFF981426D0D}" type="slidenum">
              <a:rPr lang="en-US" smtClean="0"/>
              <a:t>44</a:t>
            </a:fld>
            <a:endParaRPr lang="en-US"/>
          </a:p>
        </p:txBody>
      </p:sp>
    </p:spTree>
    <p:extLst>
      <p:ext uri="{BB962C8B-B14F-4D97-AF65-F5344CB8AC3E}">
        <p14:creationId xmlns:p14="http://schemas.microsoft.com/office/powerpoint/2010/main" val="28760620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Eyewear – ANSI standard will be on product</a:t>
            </a:r>
          </a:p>
        </p:txBody>
      </p:sp>
      <p:sp>
        <p:nvSpPr>
          <p:cNvPr id="4" name="Slide Number Placeholder 3"/>
          <p:cNvSpPr>
            <a:spLocks noGrp="1"/>
          </p:cNvSpPr>
          <p:nvPr>
            <p:ph type="sldNum" sz="quarter" idx="5"/>
          </p:nvPr>
        </p:nvSpPr>
        <p:spPr/>
        <p:txBody>
          <a:bodyPr/>
          <a:lstStyle/>
          <a:p>
            <a:fld id="{AACAA512-1FA7-43CF-8530-BFF981426D0D}" type="slidenum">
              <a:rPr lang="en-US" smtClean="0"/>
              <a:t>45</a:t>
            </a:fld>
            <a:endParaRPr lang="en-US"/>
          </a:p>
        </p:txBody>
      </p:sp>
    </p:spTree>
    <p:extLst>
      <p:ext uri="{BB962C8B-B14F-4D97-AF65-F5344CB8AC3E}">
        <p14:creationId xmlns:p14="http://schemas.microsoft.com/office/powerpoint/2010/main" val="13877855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Standard tractor seats can be replaced with anti-vibration seats- check tractor</a:t>
            </a:r>
            <a:r>
              <a:rPr lang="en-US" baseline="0" dirty="0"/>
              <a:t> dealership for details and options.</a:t>
            </a:r>
            <a:endParaRPr lang="en-US" dirty="0"/>
          </a:p>
          <a:p>
            <a:r>
              <a:rPr lang="en-US" dirty="0"/>
              <a:t>Fotosearch photo property of AgriSafe</a:t>
            </a:r>
          </a:p>
        </p:txBody>
      </p:sp>
      <p:sp>
        <p:nvSpPr>
          <p:cNvPr id="4" name="Slide Number Placeholder 3"/>
          <p:cNvSpPr>
            <a:spLocks noGrp="1"/>
          </p:cNvSpPr>
          <p:nvPr>
            <p:ph type="sldNum" sz="quarter" idx="5"/>
          </p:nvPr>
        </p:nvSpPr>
        <p:spPr/>
        <p:txBody>
          <a:bodyPr/>
          <a:lstStyle/>
          <a:p>
            <a:fld id="{AACAA512-1FA7-43CF-8530-BFF981426D0D}" type="slidenum">
              <a:rPr lang="en-US" smtClean="0"/>
              <a:t>46</a:t>
            </a:fld>
            <a:endParaRPr lang="en-US"/>
          </a:p>
        </p:txBody>
      </p:sp>
    </p:spTree>
    <p:extLst>
      <p:ext uri="{BB962C8B-B14F-4D97-AF65-F5344CB8AC3E}">
        <p14:creationId xmlns:p14="http://schemas.microsoft.com/office/powerpoint/2010/main" val="42243402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better feeding processes a feeding system, using machinery skid loaders and tractors</a:t>
            </a:r>
            <a:r>
              <a:rPr lang="en-US" baseline="0" dirty="0"/>
              <a:t> to preserve and protect your body.  Males may overlook these factors, females should advocate for their differences in work processes. Should not be lifting over your head routinely using the mechanized equipment on your farm. </a:t>
            </a:r>
            <a:endParaRPr lang="en-US" dirty="0"/>
          </a:p>
        </p:txBody>
      </p:sp>
      <p:sp>
        <p:nvSpPr>
          <p:cNvPr id="4" name="Slide Number Placeholder 3"/>
          <p:cNvSpPr>
            <a:spLocks noGrp="1"/>
          </p:cNvSpPr>
          <p:nvPr>
            <p:ph type="sldNum" sz="quarter" idx="10"/>
          </p:nvPr>
        </p:nvSpPr>
        <p:spPr/>
        <p:txBody>
          <a:bodyPr/>
          <a:lstStyle/>
          <a:p>
            <a:fld id="{AACAA512-1FA7-43CF-8530-BFF981426D0D}" type="slidenum">
              <a:rPr lang="en-US" smtClean="0"/>
              <a:t>48</a:t>
            </a:fld>
            <a:endParaRPr lang="en-US"/>
          </a:p>
        </p:txBody>
      </p:sp>
    </p:spTree>
    <p:extLst>
      <p:ext uri="{BB962C8B-B14F-4D97-AF65-F5344CB8AC3E}">
        <p14:creationId xmlns:p14="http://schemas.microsoft.com/office/powerpoint/2010/main" val="35561175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be part of an action plan:</a:t>
            </a:r>
          </a:p>
          <a:p>
            <a:r>
              <a:rPr lang="en-US" dirty="0"/>
              <a:t>Emergency numbers: Fire, police, poison control </a:t>
            </a:r>
            <a:r>
              <a:rPr lang="en-US" b="1" dirty="0">
                <a:solidFill>
                  <a:srgbClr val="FF0000"/>
                </a:solidFill>
              </a:rPr>
              <a:t>(</a:t>
            </a:r>
            <a:r>
              <a:rPr lang="en-US" b="1" dirty="0">
                <a:solidFill>
                  <a:srgbClr val="FF0000"/>
                </a:solidFill>
                <a:effectLst/>
              </a:rPr>
              <a:t>For a poison emergency, call 1-800-222-1222 from anywhere in the United States, 24 hours a day and 7 days a week. </a:t>
            </a:r>
          </a:p>
          <a:p>
            <a:endParaRPr lang="en-US" b="1" dirty="0">
              <a:solidFill>
                <a:srgbClr val="FF0000"/>
              </a:solidFill>
              <a:effectLst/>
            </a:endParaRPr>
          </a:p>
          <a:p>
            <a:r>
              <a:rPr lang="en-US" b="1" dirty="0">
                <a:solidFill>
                  <a:srgbClr val="FF0000"/>
                </a:solidFill>
                <a:effectLst/>
              </a:rPr>
              <a:t>Because of the information needs of 911</a:t>
            </a:r>
            <a:r>
              <a:rPr lang="en-US" b="1" baseline="0" dirty="0">
                <a:solidFill>
                  <a:srgbClr val="FF0000"/>
                </a:solidFill>
                <a:effectLst/>
              </a:rPr>
              <a:t> you need to have coordinates so that 911 can locate you. </a:t>
            </a:r>
            <a:endParaRPr lang="en-US" b="1" dirty="0">
              <a:solidFill>
                <a:srgbClr val="FF0000"/>
              </a:solidFill>
            </a:endParaRPr>
          </a:p>
        </p:txBody>
      </p:sp>
      <p:sp>
        <p:nvSpPr>
          <p:cNvPr id="4" name="Slide Number Placeholder 3"/>
          <p:cNvSpPr>
            <a:spLocks noGrp="1"/>
          </p:cNvSpPr>
          <p:nvPr>
            <p:ph type="sldNum" sz="quarter" idx="5"/>
          </p:nvPr>
        </p:nvSpPr>
        <p:spPr/>
        <p:txBody>
          <a:bodyPr/>
          <a:lstStyle/>
          <a:p>
            <a:fld id="{AACAA512-1FA7-43CF-8530-BFF981426D0D}" type="slidenum">
              <a:rPr lang="en-US" smtClean="0"/>
              <a:t>49</a:t>
            </a:fld>
            <a:endParaRPr lang="en-US"/>
          </a:p>
        </p:txBody>
      </p:sp>
    </p:spTree>
    <p:extLst>
      <p:ext uri="{BB962C8B-B14F-4D97-AF65-F5344CB8AC3E}">
        <p14:creationId xmlns:p14="http://schemas.microsoft.com/office/powerpoint/2010/main" val="42258689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Action plans can be updated and revised- Crop Farmers</a:t>
            </a:r>
            <a:r>
              <a:rPr lang="en-US" baseline="0" dirty="0"/>
              <a:t> and Livestock think about this as a rainy day activity. Taking ownership when you’re done working example workbench, clutter water bottles, tools, etc. </a:t>
            </a:r>
            <a:endParaRPr lang="en-US" dirty="0"/>
          </a:p>
        </p:txBody>
      </p:sp>
      <p:sp>
        <p:nvSpPr>
          <p:cNvPr id="4" name="Slide Number Placeholder 3"/>
          <p:cNvSpPr>
            <a:spLocks noGrp="1"/>
          </p:cNvSpPr>
          <p:nvPr>
            <p:ph type="sldNum" sz="quarter" idx="5"/>
          </p:nvPr>
        </p:nvSpPr>
        <p:spPr/>
        <p:txBody>
          <a:bodyPr/>
          <a:lstStyle/>
          <a:p>
            <a:fld id="{AACAA512-1FA7-43CF-8530-BFF981426D0D}" type="slidenum">
              <a:rPr lang="en-US" smtClean="0"/>
              <a:t>50</a:t>
            </a:fld>
            <a:endParaRPr lang="en-US"/>
          </a:p>
        </p:txBody>
      </p:sp>
    </p:spTree>
    <p:extLst>
      <p:ext uri="{BB962C8B-B14F-4D97-AF65-F5344CB8AC3E}">
        <p14:creationId xmlns:p14="http://schemas.microsoft.com/office/powerpoint/2010/main" val="33318227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Developed by AgriSafe</a:t>
            </a:r>
          </a:p>
        </p:txBody>
      </p:sp>
      <p:sp>
        <p:nvSpPr>
          <p:cNvPr id="4" name="Slide Number Placeholder 3"/>
          <p:cNvSpPr>
            <a:spLocks noGrp="1"/>
          </p:cNvSpPr>
          <p:nvPr>
            <p:ph type="sldNum" sz="quarter" idx="5"/>
          </p:nvPr>
        </p:nvSpPr>
        <p:spPr/>
        <p:txBody>
          <a:bodyPr/>
          <a:lstStyle/>
          <a:p>
            <a:fld id="{AACAA512-1FA7-43CF-8530-BFF981426D0D}" type="slidenum">
              <a:rPr lang="en-US" smtClean="0"/>
              <a:t>51</a:t>
            </a:fld>
            <a:endParaRPr lang="en-US"/>
          </a:p>
        </p:txBody>
      </p:sp>
    </p:spTree>
    <p:extLst>
      <p:ext uri="{BB962C8B-B14F-4D97-AF65-F5344CB8AC3E}">
        <p14:creationId xmlns:p14="http://schemas.microsoft.com/office/powerpoint/2010/main" val="1863101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AA512-1FA7-43CF-8530-BFF981426D0D}" type="slidenum">
              <a:rPr lang="en-US" smtClean="0"/>
              <a:t>6</a:t>
            </a:fld>
            <a:endParaRPr lang="en-US"/>
          </a:p>
        </p:txBody>
      </p:sp>
    </p:spTree>
    <p:extLst>
      <p:ext uri="{BB962C8B-B14F-4D97-AF65-F5344CB8AC3E}">
        <p14:creationId xmlns:p14="http://schemas.microsoft.com/office/powerpoint/2010/main" val="27006498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Fall Prevention campaign</a:t>
            </a:r>
          </a:p>
        </p:txBody>
      </p:sp>
      <p:sp>
        <p:nvSpPr>
          <p:cNvPr id="4" name="Slide Number Placeholder 3"/>
          <p:cNvSpPr>
            <a:spLocks noGrp="1"/>
          </p:cNvSpPr>
          <p:nvPr>
            <p:ph type="sldNum" sz="quarter" idx="5"/>
          </p:nvPr>
        </p:nvSpPr>
        <p:spPr/>
        <p:txBody>
          <a:bodyPr/>
          <a:lstStyle/>
          <a:p>
            <a:fld id="{AACAA512-1FA7-43CF-8530-BFF981426D0D}" type="slidenum">
              <a:rPr lang="en-US" smtClean="0"/>
              <a:t>52</a:t>
            </a:fld>
            <a:endParaRPr lang="en-US"/>
          </a:p>
        </p:txBody>
      </p:sp>
    </p:spTree>
    <p:extLst>
      <p:ext uri="{BB962C8B-B14F-4D97-AF65-F5344CB8AC3E}">
        <p14:creationId xmlns:p14="http://schemas.microsoft.com/office/powerpoint/2010/main" val="33062985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Agrability Project – very useable materials</a:t>
            </a:r>
          </a:p>
        </p:txBody>
      </p:sp>
      <p:sp>
        <p:nvSpPr>
          <p:cNvPr id="4" name="Slide Number Placeholder 3"/>
          <p:cNvSpPr>
            <a:spLocks noGrp="1"/>
          </p:cNvSpPr>
          <p:nvPr>
            <p:ph type="sldNum" sz="quarter" idx="5"/>
          </p:nvPr>
        </p:nvSpPr>
        <p:spPr/>
        <p:txBody>
          <a:bodyPr/>
          <a:lstStyle/>
          <a:p>
            <a:fld id="{AACAA512-1FA7-43CF-8530-BFF981426D0D}" type="slidenum">
              <a:rPr lang="en-US" smtClean="0"/>
              <a:t>53</a:t>
            </a:fld>
            <a:endParaRPr lang="en-US"/>
          </a:p>
        </p:txBody>
      </p:sp>
    </p:spTree>
    <p:extLst>
      <p:ext uri="{BB962C8B-B14F-4D97-AF65-F5344CB8AC3E}">
        <p14:creationId xmlns:p14="http://schemas.microsoft.com/office/powerpoint/2010/main" val="2381986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CDC/NIOSH publication</a:t>
            </a:r>
          </a:p>
        </p:txBody>
      </p:sp>
      <p:sp>
        <p:nvSpPr>
          <p:cNvPr id="4" name="Slide Number Placeholder 3"/>
          <p:cNvSpPr>
            <a:spLocks noGrp="1"/>
          </p:cNvSpPr>
          <p:nvPr>
            <p:ph type="sldNum" sz="quarter" idx="5"/>
          </p:nvPr>
        </p:nvSpPr>
        <p:spPr/>
        <p:txBody>
          <a:bodyPr/>
          <a:lstStyle/>
          <a:p>
            <a:fld id="{AACAA512-1FA7-43CF-8530-BFF981426D0D}" type="slidenum">
              <a:rPr lang="en-US" smtClean="0"/>
              <a:t>54</a:t>
            </a:fld>
            <a:endParaRPr lang="en-US"/>
          </a:p>
        </p:txBody>
      </p:sp>
    </p:spTree>
    <p:extLst>
      <p:ext uri="{BB962C8B-B14F-4D97-AF65-F5344CB8AC3E}">
        <p14:creationId xmlns:p14="http://schemas.microsoft.com/office/powerpoint/2010/main" val="27219173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 test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1A0000-9580-4462-8829-AF772AC6B8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29918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Whistleblower information   www.osha.gov</a:t>
            </a:r>
          </a:p>
        </p:txBody>
      </p:sp>
      <p:sp>
        <p:nvSpPr>
          <p:cNvPr id="4" name="Slide Number Placeholder 3"/>
          <p:cNvSpPr>
            <a:spLocks noGrp="1"/>
          </p:cNvSpPr>
          <p:nvPr>
            <p:ph type="sldNum" sz="quarter" idx="5"/>
          </p:nvPr>
        </p:nvSpPr>
        <p:spPr/>
        <p:txBody>
          <a:bodyPr/>
          <a:lstStyle/>
          <a:p>
            <a:fld id="{AACAA512-1FA7-43CF-8530-BFF981426D0D}" type="slidenum">
              <a:rPr lang="en-US" smtClean="0"/>
              <a:t>56</a:t>
            </a:fld>
            <a:endParaRPr lang="en-US"/>
          </a:p>
        </p:txBody>
      </p:sp>
    </p:spTree>
    <p:extLst>
      <p:ext uri="{BB962C8B-B14F-4D97-AF65-F5344CB8AC3E}">
        <p14:creationId xmlns:p14="http://schemas.microsoft.com/office/powerpoint/2010/main" val="31918370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 Employees Rights &amp; Responsibilities</a:t>
            </a:r>
          </a:p>
        </p:txBody>
      </p:sp>
      <p:sp>
        <p:nvSpPr>
          <p:cNvPr id="4" name="Slide Number Placeholder 3"/>
          <p:cNvSpPr>
            <a:spLocks noGrp="1"/>
          </p:cNvSpPr>
          <p:nvPr>
            <p:ph type="sldNum" sz="quarter" idx="5"/>
          </p:nvPr>
        </p:nvSpPr>
        <p:spPr/>
        <p:txBody>
          <a:bodyPr/>
          <a:lstStyle/>
          <a:p>
            <a:fld id="{6C8CAE08-28FD-4C7D-BE88-090EA8CE5D3A}" type="slidenum">
              <a:rPr lang="en-US" smtClean="0"/>
              <a:t>57</a:t>
            </a:fld>
            <a:endParaRPr lang="en-US"/>
          </a:p>
        </p:txBody>
      </p:sp>
    </p:spTree>
    <p:extLst>
      <p:ext uri="{BB962C8B-B14F-4D97-AF65-F5344CB8AC3E}">
        <p14:creationId xmlns:p14="http://schemas.microsoft.com/office/powerpoint/2010/main" val="2310280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 name="Shape 794"/>
          <p:cNvSpPr>
            <a:spLocks noGrp="1" noRot="1" noChangeAspect="1"/>
          </p:cNvSpPr>
          <p:nvPr>
            <p:ph type="sldImg"/>
          </p:nvPr>
        </p:nvSpPr>
        <p:spPr>
          <a:prstGeom prst="rect">
            <a:avLst/>
          </a:prstGeom>
        </p:spPr>
        <p:txBody>
          <a:bodyPr/>
          <a:lstStyle/>
          <a:p>
            <a:endParaRPr/>
          </a:p>
        </p:txBody>
      </p:sp>
      <p:sp>
        <p:nvSpPr>
          <p:cNvPr id="795" name="Shape 795"/>
          <p:cNvSpPr>
            <a:spLocks noGrp="1"/>
          </p:cNvSpPr>
          <p:nvPr>
            <p:ph type="body" sz="quarter" idx="1"/>
          </p:nvPr>
        </p:nvSpPr>
        <p:spPr>
          <a:prstGeom prst="rect">
            <a:avLst/>
          </a:prstGeom>
        </p:spPr>
        <p:txBody>
          <a:bodyPr/>
          <a:lstStyle/>
          <a:p>
            <a:r>
              <a:rPr dirty="0"/>
              <a:t>In this report, “women-operated farms” are defined as those whose principal operator—the individual</a:t>
            </a:r>
          </a:p>
          <a:p>
            <a:r>
              <a:rPr dirty="0"/>
              <a:t>most responsible for the day-to-day decisions of the farm (or ranch)—is a woman. Based on this definition,</a:t>
            </a:r>
          </a:p>
          <a:p>
            <a:r>
              <a:rPr dirty="0"/>
              <a:t>results of the analysis were as follows:</a:t>
            </a:r>
          </a:p>
          <a:p>
            <a:r>
              <a:rPr dirty="0"/>
              <a:t>• Women-operated farms increased in all sales classes. Between 1982 and 2007, the number</a:t>
            </a:r>
          </a:p>
          <a:p>
            <a:r>
              <a:rPr dirty="0"/>
              <a:t>of women-operated farms grew from 121,600 to 306,200, with increases in all sales classes</a:t>
            </a:r>
          </a:p>
          <a:p>
            <a:r>
              <a:rPr dirty="0"/>
              <a:t>(measured in 2007 dollars). In contrast, the number of men-operated farms declined by 220,800,</a:t>
            </a:r>
          </a:p>
          <a:p>
            <a:r>
              <a:rPr dirty="0"/>
              <a:t>with only the largest and smallest sales classes ($500,000 or more and less than $1,000) experiencing</a:t>
            </a:r>
          </a:p>
          <a:p>
            <a:r>
              <a:rPr dirty="0"/>
              <a:t>growth. Some of the increase in the lower sales classes, however—for both </a:t>
            </a:r>
            <a:r>
              <a:rPr dirty="0" err="1"/>
              <a:t>womenand</a:t>
            </a:r>
            <a:endParaRPr dirty="0"/>
          </a:p>
          <a:p>
            <a:r>
              <a:rPr dirty="0"/>
              <a:t>men-operated farms—was due to extensive methodological changes in the Census of</a:t>
            </a:r>
          </a:p>
          <a:p>
            <a:r>
              <a:rPr dirty="0"/>
              <a:t>Agriculture, introduced over time to include more small farms.</a:t>
            </a:r>
          </a:p>
          <a:p>
            <a:r>
              <a:rPr dirty="0"/>
              <a:t>• Most women-operated farms are very small. Since 1982, a majority of women-operated</a:t>
            </a:r>
          </a:p>
          <a:p>
            <a:r>
              <a:rPr dirty="0"/>
              <a:t>farms have had annual sales of less than $10,000. Most of the growth in the number of </a:t>
            </a:r>
            <a:r>
              <a:rPr dirty="0" err="1"/>
              <a:t>womenoperated</a:t>
            </a:r>
            <a:endParaRPr dirty="0"/>
          </a:p>
          <a:p>
            <a:r>
              <a:rPr dirty="0"/>
              <a:t>farms occurred in that sales class, increasing from three-fifths of all women-operated</a:t>
            </a:r>
          </a:p>
          <a:p>
            <a:r>
              <a:rPr dirty="0"/>
              <a:t>farms in 1982 to three-fourths by 2007. In both years, the share of women-operated farms with</a:t>
            </a:r>
          </a:p>
          <a:p>
            <a:r>
              <a:rPr dirty="0"/>
              <a:t>sales less than $10,000 was about 20 percentage points more than the share of men-operated</a:t>
            </a:r>
          </a:p>
          <a:p>
            <a:r>
              <a:rPr dirty="0"/>
              <a:t>farms with sales that low.</a:t>
            </a:r>
          </a:p>
          <a:p>
            <a:r>
              <a:rPr dirty="0"/>
              <a:t>• Five percent of women-operated farms (15,400 farms) had sales of $100,000 or more in</a:t>
            </a:r>
          </a:p>
          <a:p>
            <a:r>
              <a:rPr dirty="0"/>
              <a:t>2007. Most of these farms specialized in grains and oilseeds, specialty crops, poultry and eggs,</a:t>
            </a:r>
          </a:p>
          <a:p>
            <a:r>
              <a:rPr dirty="0"/>
              <a:t>beef cattle, or dairy. The poultry and egg specialization alone accounted for roughly half of</a:t>
            </a:r>
          </a:p>
          <a:p>
            <a:r>
              <a:rPr dirty="0"/>
              <a:t>women-operated farms with sales of $1 million or more.</a:t>
            </a:r>
          </a:p>
          <a:p>
            <a:r>
              <a:rPr dirty="0"/>
              <a:t>• Nearly half of farms operated by women specialized in grazing livestock. In 2007, 45 percent</a:t>
            </a:r>
          </a:p>
          <a:p>
            <a:r>
              <a:rPr dirty="0"/>
              <a:t>of women-operated farms specialized in raising beef cattle other than in feedlots (23 percent),</a:t>
            </a:r>
          </a:p>
          <a:p>
            <a:r>
              <a:rPr dirty="0"/>
              <a:t>horses and other equines (17 percent), or sheep and goats (6 percent). Most of these farms, however,</a:t>
            </a:r>
          </a:p>
          <a:p>
            <a:r>
              <a:rPr dirty="0"/>
              <a:t>were very small, accounting for only 16 percent of sales by all women-operated farms. </a:t>
            </a:r>
          </a:p>
        </p:txBody>
      </p:sp>
    </p:spTree>
    <p:extLst>
      <p:ext uri="{BB962C8B-B14F-4D97-AF65-F5344CB8AC3E}">
        <p14:creationId xmlns:p14="http://schemas.microsoft.com/office/powerpoint/2010/main" val="1887730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Ag Census </a:t>
            </a:r>
            <a:r>
              <a:rPr lang="en-US"/>
              <a:t>Date from 2017.</a:t>
            </a:r>
            <a:r>
              <a:rPr lang="en-US" baseline="0"/>
              <a:t> </a:t>
            </a:r>
            <a:endParaRPr lang="en-US"/>
          </a:p>
        </p:txBody>
      </p:sp>
      <p:sp>
        <p:nvSpPr>
          <p:cNvPr id="4" name="Slide Number Placeholder 3"/>
          <p:cNvSpPr>
            <a:spLocks noGrp="1"/>
          </p:cNvSpPr>
          <p:nvPr>
            <p:ph type="sldNum" sz="quarter" idx="10"/>
          </p:nvPr>
        </p:nvSpPr>
        <p:spPr/>
        <p:txBody>
          <a:bodyPr/>
          <a:lstStyle/>
          <a:p>
            <a:fld id="{AACAA512-1FA7-43CF-8530-BFF981426D0D}" type="slidenum">
              <a:rPr lang="en-US" smtClean="0"/>
              <a:t>8</a:t>
            </a:fld>
            <a:endParaRPr lang="en-US"/>
          </a:p>
        </p:txBody>
      </p:sp>
    </p:spTree>
    <p:extLst>
      <p:ext uri="{BB962C8B-B14F-4D97-AF65-F5344CB8AC3E}">
        <p14:creationId xmlns:p14="http://schemas.microsoft.com/office/powerpoint/2010/main" val="2418865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understand the definition of ergonomics and the terminology used.</a:t>
            </a:r>
          </a:p>
        </p:txBody>
      </p:sp>
      <p:sp>
        <p:nvSpPr>
          <p:cNvPr id="4" name="Slide Number Placeholder 3"/>
          <p:cNvSpPr>
            <a:spLocks noGrp="1"/>
          </p:cNvSpPr>
          <p:nvPr>
            <p:ph type="sldNum" sz="quarter" idx="5"/>
          </p:nvPr>
        </p:nvSpPr>
        <p:spPr/>
        <p:txBody>
          <a:bodyPr/>
          <a:lstStyle/>
          <a:p>
            <a:fld id="{AACAA512-1FA7-43CF-8530-BFF981426D0D}" type="slidenum">
              <a:rPr lang="en-US" smtClean="0"/>
              <a:t>9</a:t>
            </a:fld>
            <a:endParaRPr lang="en-US"/>
          </a:p>
        </p:txBody>
      </p:sp>
    </p:spTree>
    <p:extLst>
      <p:ext uri="{BB962C8B-B14F-4D97-AF65-F5344CB8AC3E}">
        <p14:creationId xmlns:p14="http://schemas.microsoft.com/office/powerpoint/2010/main" val="204498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 large number of agricultural injuries are not reported</a:t>
            </a:r>
          </a:p>
        </p:txBody>
      </p:sp>
      <p:sp>
        <p:nvSpPr>
          <p:cNvPr id="4" name="Slide Number Placeholder 3"/>
          <p:cNvSpPr>
            <a:spLocks noGrp="1"/>
          </p:cNvSpPr>
          <p:nvPr>
            <p:ph type="sldNum" sz="quarter" idx="5"/>
          </p:nvPr>
        </p:nvSpPr>
        <p:spPr/>
        <p:txBody>
          <a:bodyPr/>
          <a:lstStyle/>
          <a:p>
            <a:fld id="{AACAA512-1FA7-43CF-8530-BFF981426D0D}" type="slidenum">
              <a:rPr lang="en-US" smtClean="0"/>
              <a:t>10</a:t>
            </a:fld>
            <a:endParaRPr lang="en-US"/>
          </a:p>
        </p:txBody>
      </p:sp>
    </p:spTree>
    <p:extLst>
      <p:ext uri="{BB962C8B-B14F-4D97-AF65-F5344CB8AC3E}">
        <p14:creationId xmlns:p14="http://schemas.microsoft.com/office/powerpoint/2010/main" val="1617367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8A87A34-81AB-432B-8DAE-1953F412C126}" type="datetimeFigureOut">
              <a:rPr lang="en-US" smtClean="0"/>
              <a:t>3/26/2021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6661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001858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A2B007-00A0-49BB-86EE-B4DF269AFCB4}" type="datetimeFigureOut">
              <a:rPr lang="en-US" smtClean="0">
                <a:solidFill>
                  <a:prstClr val="black">
                    <a:tint val="75000"/>
                  </a:prstClr>
                </a:solidFill>
              </a:rPr>
              <a:pPr/>
              <a:t>3/26/2021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059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A2B007-00A0-49BB-86EE-B4DF269AFCB4}" type="datetimeFigureOut">
              <a:rPr lang="en-US" smtClean="0">
                <a:solidFill>
                  <a:prstClr val="black">
                    <a:tint val="75000"/>
                  </a:prstClr>
                </a:solidFill>
              </a:rPr>
              <a:pPr/>
              <a:t>3/26/2021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553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2B007-00A0-49BB-86EE-B4DF269AFCB4}" type="datetimeFigureOut">
              <a:rPr lang="en-US" smtClean="0">
                <a:solidFill>
                  <a:prstClr val="black">
                    <a:tint val="75000"/>
                  </a:prstClr>
                </a:solidFill>
              </a:rPr>
              <a:pPr/>
              <a:t>3/26/2021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98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A2B007-00A0-49BB-86EE-B4DF269AFCB4}" type="datetimeFigureOut">
              <a:rPr lang="en-US" smtClean="0">
                <a:solidFill>
                  <a:prstClr val="black">
                    <a:tint val="75000"/>
                  </a:prstClr>
                </a:solidFill>
              </a:rPr>
              <a:pPr/>
              <a:t>3/26/2021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322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A2B007-00A0-49BB-86EE-B4DF269AFCB4}" type="datetimeFigureOut">
              <a:rPr lang="en-US" smtClean="0">
                <a:solidFill>
                  <a:prstClr val="black">
                    <a:tint val="75000"/>
                  </a:prstClr>
                </a:solidFill>
              </a:rPr>
              <a:pPr/>
              <a:t>3/26/2021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638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3/26/2021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396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3/26/2021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62B4955A-1BA4-994F-99DF-695C4F2CCA09}" type="datetimeFigureOut">
              <a:rPr lang="en-US" smtClean="0"/>
              <a:t>3/26/2021</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CAFEE55-27F2-BC41-BF7A-CE481011A901}"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631336023"/>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B4955A-1BA4-994F-99DF-695C4F2CCA09}"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FEE55-27F2-BC41-BF7A-CE481011A901}" type="slidenum">
              <a:rPr lang="en-US" smtClean="0"/>
              <a:t>‹#›</a:t>
            </a:fld>
            <a:endParaRPr lang="en-US"/>
          </a:p>
        </p:txBody>
      </p:sp>
    </p:spTree>
    <p:extLst>
      <p:ext uri="{BB962C8B-B14F-4D97-AF65-F5344CB8AC3E}">
        <p14:creationId xmlns:p14="http://schemas.microsoft.com/office/powerpoint/2010/main" val="7429808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62B4955A-1BA4-994F-99DF-695C4F2CCA09}" type="datetimeFigureOut">
              <a:rPr lang="en-US" smtClean="0"/>
              <a:t>3/26/2021</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CAFEE55-27F2-BC41-BF7A-CE481011A901}"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653370398"/>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291606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B4955A-1BA4-994F-99DF-695C4F2CCA09}"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FEE55-27F2-BC41-BF7A-CE481011A901}" type="slidenum">
              <a:rPr lang="en-US" smtClean="0"/>
              <a:t>‹#›</a:t>
            </a:fld>
            <a:endParaRPr lang="en-US"/>
          </a:p>
        </p:txBody>
      </p:sp>
    </p:spTree>
    <p:extLst>
      <p:ext uri="{BB962C8B-B14F-4D97-AF65-F5344CB8AC3E}">
        <p14:creationId xmlns:p14="http://schemas.microsoft.com/office/powerpoint/2010/main" val="460224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B4955A-1BA4-994F-99DF-695C4F2CCA09}" type="datetimeFigureOut">
              <a:rPr lang="en-US" smtClean="0"/>
              <a:t>3/26/2021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AFEE55-27F2-BC41-BF7A-CE481011A901}" type="slidenum">
              <a:rPr lang="en-US" smtClean="0"/>
              <a:t>‹#›</a:t>
            </a:fld>
            <a:endParaRPr lang="en-US"/>
          </a:p>
        </p:txBody>
      </p:sp>
    </p:spTree>
    <p:extLst>
      <p:ext uri="{BB962C8B-B14F-4D97-AF65-F5344CB8AC3E}">
        <p14:creationId xmlns:p14="http://schemas.microsoft.com/office/powerpoint/2010/main" val="315886219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B4955A-1BA4-994F-99DF-695C4F2CCA09}" type="datetimeFigureOut">
              <a:rPr lang="en-US" smtClean="0"/>
              <a:t>3/26/2021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AFEE55-27F2-BC41-BF7A-CE481011A901}" type="slidenum">
              <a:rPr lang="en-US" smtClean="0"/>
              <a:t>‹#›</a:t>
            </a:fld>
            <a:endParaRPr lang="en-US"/>
          </a:p>
        </p:txBody>
      </p:sp>
    </p:spTree>
    <p:extLst>
      <p:ext uri="{BB962C8B-B14F-4D97-AF65-F5344CB8AC3E}">
        <p14:creationId xmlns:p14="http://schemas.microsoft.com/office/powerpoint/2010/main" val="329557824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B4955A-1BA4-994F-99DF-695C4F2CCA09}" type="datetimeFigureOut">
              <a:rPr lang="en-US" smtClean="0"/>
              <a:t>3/26/2021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AFEE55-27F2-BC41-BF7A-CE481011A901}" type="slidenum">
              <a:rPr lang="en-US" smtClean="0"/>
              <a:t>‹#›</a:t>
            </a:fld>
            <a:endParaRPr lang="en-US"/>
          </a:p>
        </p:txBody>
      </p:sp>
    </p:spTree>
    <p:extLst>
      <p:ext uri="{BB962C8B-B14F-4D97-AF65-F5344CB8AC3E}">
        <p14:creationId xmlns:p14="http://schemas.microsoft.com/office/powerpoint/2010/main" val="39716384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2B4955A-1BA4-994F-99DF-695C4F2CCA09}" type="datetimeFigureOut">
              <a:rPr lang="en-US" smtClean="0"/>
              <a:t>3/26/2021</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CAFEE55-27F2-BC41-BF7A-CE481011A901}"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1272634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2B4955A-1BA4-994F-99DF-695C4F2CCA09}" type="datetimeFigureOut">
              <a:rPr lang="en-US" smtClean="0"/>
              <a:t>3/26/2021</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CAFEE55-27F2-BC41-BF7A-CE481011A901}"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6800173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B4955A-1BA4-994F-99DF-695C4F2CCA09}"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FEE55-27F2-BC41-BF7A-CE481011A901}" type="slidenum">
              <a:rPr lang="en-US" smtClean="0"/>
              <a:t>‹#›</a:t>
            </a:fld>
            <a:endParaRPr lang="en-US"/>
          </a:p>
        </p:txBody>
      </p:sp>
    </p:spTree>
    <p:extLst>
      <p:ext uri="{BB962C8B-B14F-4D97-AF65-F5344CB8AC3E}">
        <p14:creationId xmlns:p14="http://schemas.microsoft.com/office/powerpoint/2010/main" val="324415746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B4955A-1BA4-994F-99DF-695C4F2CCA09}"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FEE55-27F2-BC41-BF7A-CE481011A901}" type="slidenum">
              <a:rPr lang="en-US" smtClean="0"/>
              <a:t>‹#›</a:t>
            </a:fld>
            <a:endParaRPr lang="en-US"/>
          </a:p>
        </p:txBody>
      </p:sp>
    </p:spTree>
    <p:extLst>
      <p:ext uri="{BB962C8B-B14F-4D97-AF65-F5344CB8AC3E}">
        <p14:creationId xmlns:p14="http://schemas.microsoft.com/office/powerpoint/2010/main" val="3109582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9110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60229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pPr/>
              <a:t>3/26/2021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62707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pPr/>
              <a:t>3/26/2021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95198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8A87A34-81AB-432B-8DAE-1953F412C126}" type="datetimeFigureOut">
              <a:rPr lang="en-US" smtClean="0"/>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0077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8A87A34-81AB-432B-8DAE-1953F412C126}" type="datetimeFigureOut">
              <a:rPr lang="en-US" smtClean="0"/>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07582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30" name="Group 5"/>
          <p:cNvGrpSpPr/>
          <p:nvPr/>
        </p:nvGrpSpPr>
        <p:grpSpPr>
          <a:xfrm>
            <a:off x="-2117" y="1"/>
            <a:ext cx="12194119" cy="6860799"/>
            <a:chOff x="0" y="0"/>
            <a:chExt cx="9145588" cy="6860798"/>
          </a:xfrm>
        </p:grpSpPr>
        <p:sp>
          <p:nvSpPr>
            <p:cNvPr id="23" name="Rectangle 8"/>
            <p:cNvSpPr/>
            <p:nvPr/>
          </p:nvSpPr>
          <p:spPr>
            <a:xfrm>
              <a:off x="1588" y="0"/>
              <a:ext cx="9118833" cy="685800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9" tIns="45719" rIns="45719" bIns="45719" numCol="1" anchor="t">
              <a:noAutofit/>
            </a:bodyPr>
            <a:lstStyle/>
            <a:p>
              <a:endParaRPr sz="1800"/>
            </a:p>
          </p:txBody>
        </p:sp>
        <p:sp>
          <p:nvSpPr>
            <p:cNvPr id="24" name="Oval 9"/>
            <p:cNvSpPr/>
            <p:nvPr/>
          </p:nvSpPr>
          <p:spPr>
            <a:xfrm>
              <a:off x="1588" y="2895600"/>
              <a:ext cx="236220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25" name="Oval 11"/>
            <p:cNvSpPr/>
            <p:nvPr/>
          </p:nvSpPr>
          <p:spPr>
            <a:xfrm>
              <a:off x="6301020" y="1676400"/>
              <a:ext cx="281940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26" name="Oval 12"/>
            <p:cNvSpPr/>
            <p:nvPr/>
          </p:nvSpPr>
          <p:spPr>
            <a:xfrm>
              <a:off x="5691420" y="0"/>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27" name="Oval 13"/>
            <p:cNvSpPr/>
            <p:nvPr/>
          </p:nvSpPr>
          <p:spPr>
            <a:xfrm>
              <a:off x="6301020" y="5870198"/>
              <a:ext cx="99060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28" name="Oval 14"/>
            <p:cNvSpPr/>
            <p:nvPr/>
          </p:nvSpPr>
          <p:spPr>
            <a:xfrm>
              <a:off x="0" y="2667000"/>
              <a:ext cx="419100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29" name="Freeform 5"/>
            <p:cNvSpPr/>
            <p:nvPr/>
          </p:nvSpPr>
          <p:spPr>
            <a:xfrm>
              <a:off x="1588" y="0"/>
              <a:ext cx="9144001"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grpSp>
      <p:sp>
        <p:nvSpPr>
          <p:cNvPr id="31" name="Title Text"/>
          <p:cNvSpPr txBox="1">
            <a:spLocks noGrp="1"/>
          </p:cNvSpPr>
          <p:nvPr>
            <p:ph type="title"/>
          </p:nvPr>
        </p:nvSpPr>
        <p:spPr>
          <a:xfrm>
            <a:off x="1155253" y="2226503"/>
            <a:ext cx="7890240" cy="2550878"/>
          </a:xfrm>
          <a:prstGeom prst="rect">
            <a:avLst/>
          </a:prstGeom>
        </p:spPr>
        <p:txBody>
          <a:bodyPr anchor="b">
            <a:normAutofit/>
          </a:bodyPr>
          <a:lstStyle>
            <a:lvl1pPr>
              <a:defRPr sz="4800"/>
            </a:lvl1pPr>
          </a:lstStyle>
          <a:p>
            <a:r>
              <a:t>Title Text</a:t>
            </a:r>
          </a:p>
        </p:txBody>
      </p:sp>
      <p:sp>
        <p:nvSpPr>
          <p:cNvPr id="32" name="Body Level One…"/>
          <p:cNvSpPr txBox="1">
            <a:spLocks noGrp="1"/>
          </p:cNvSpPr>
          <p:nvPr>
            <p:ph type="body" sz="quarter" idx="1"/>
          </p:nvPr>
        </p:nvSpPr>
        <p:spPr>
          <a:xfrm>
            <a:off x="1155253" y="4777381"/>
            <a:ext cx="7890240" cy="861421"/>
          </a:xfrm>
          <a:prstGeom prst="rect">
            <a:avLst/>
          </a:prstGeom>
        </p:spPr>
        <p:txBody>
          <a:bodyPr/>
          <a:lstStyle>
            <a:lvl1pPr marL="0" indent="0">
              <a:buClrTx/>
              <a:buSzTx/>
              <a:buNone/>
              <a:defRPr cap="all">
                <a:solidFill>
                  <a:srgbClr val="EF53A5"/>
                </a:solidFill>
              </a:defRPr>
            </a:lvl1pPr>
            <a:lvl2pPr marL="0" indent="457200">
              <a:buClrTx/>
              <a:buSzTx/>
              <a:buNone/>
              <a:defRPr cap="all">
                <a:solidFill>
                  <a:srgbClr val="EF53A5"/>
                </a:solidFill>
              </a:defRPr>
            </a:lvl2pPr>
            <a:lvl3pPr marL="0" indent="914400">
              <a:buClrTx/>
              <a:buSzTx/>
              <a:buNone/>
              <a:defRPr cap="all">
                <a:solidFill>
                  <a:srgbClr val="EF53A5"/>
                </a:solidFill>
              </a:defRPr>
            </a:lvl3pPr>
            <a:lvl4pPr marL="0" indent="1371600">
              <a:buClrTx/>
              <a:buSzTx/>
              <a:buNone/>
              <a:defRPr cap="all">
                <a:solidFill>
                  <a:srgbClr val="EF53A5"/>
                </a:solidFill>
              </a:defRPr>
            </a:lvl4pPr>
            <a:lvl5pPr marL="0" indent="1828800">
              <a:buClrTx/>
              <a:buSzTx/>
              <a:buNone/>
              <a:defRPr cap="all">
                <a:solidFill>
                  <a:srgbClr val="EF53A5"/>
                </a:solidFill>
              </a:defRPr>
            </a:lvl5pPr>
          </a:lstStyle>
          <a:p>
            <a:r>
              <a:t>Body Level One</a:t>
            </a:r>
          </a:p>
          <a:p>
            <a:pPr lvl="1"/>
            <a:r>
              <a:t>Body Level Two</a:t>
            </a:r>
          </a:p>
          <a:p>
            <a:pPr lvl="2"/>
            <a:r>
              <a:t>Body Level Three</a:t>
            </a:r>
          </a:p>
          <a:p>
            <a:pPr lvl="3"/>
            <a:r>
              <a:t>Body Level Four</a:t>
            </a:r>
          </a:p>
          <a:p>
            <a:pPr lvl="4"/>
            <a:r>
              <a:t>Body Level Five</a:t>
            </a:r>
          </a:p>
        </p:txBody>
      </p:sp>
      <p:sp>
        <p:nvSpPr>
          <p:cNvPr id="33" name="Rectangle 10"/>
          <p:cNvSpPr/>
          <p:nvPr/>
        </p:nvSpPr>
        <p:spPr>
          <a:xfrm>
            <a:off x="10327526" y="0"/>
            <a:ext cx="914401"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sz="1800"/>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6673993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grpSp>
        <p:nvGrpSpPr>
          <p:cNvPr id="50" name="Group 5"/>
          <p:cNvGrpSpPr/>
          <p:nvPr/>
        </p:nvGrpSpPr>
        <p:grpSpPr>
          <a:xfrm>
            <a:off x="-2117" y="1"/>
            <a:ext cx="12194119" cy="6860799"/>
            <a:chOff x="0" y="0"/>
            <a:chExt cx="9145588" cy="6860798"/>
          </a:xfrm>
        </p:grpSpPr>
        <p:sp>
          <p:nvSpPr>
            <p:cNvPr id="41" name="Rectangle 13"/>
            <p:cNvSpPr/>
            <p:nvPr/>
          </p:nvSpPr>
          <p:spPr>
            <a:xfrm>
              <a:off x="1588" y="0"/>
              <a:ext cx="9118833" cy="685800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9" tIns="45719" rIns="45719" bIns="45719" numCol="1" anchor="t">
              <a:noAutofit/>
            </a:bodyPr>
            <a:lstStyle/>
            <a:p>
              <a:endParaRPr sz="1800"/>
            </a:p>
          </p:txBody>
        </p:sp>
        <p:sp>
          <p:nvSpPr>
            <p:cNvPr id="42" name="Oval 20"/>
            <p:cNvSpPr/>
            <p:nvPr/>
          </p:nvSpPr>
          <p:spPr>
            <a:xfrm>
              <a:off x="1588" y="2895600"/>
              <a:ext cx="236220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43" name="Oval 21"/>
            <p:cNvSpPr/>
            <p:nvPr/>
          </p:nvSpPr>
          <p:spPr>
            <a:xfrm>
              <a:off x="6301020" y="1676400"/>
              <a:ext cx="281940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44" name="Oval 22"/>
            <p:cNvSpPr/>
            <p:nvPr/>
          </p:nvSpPr>
          <p:spPr>
            <a:xfrm>
              <a:off x="5691420" y="0"/>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45" name="Oval 23"/>
            <p:cNvSpPr/>
            <p:nvPr/>
          </p:nvSpPr>
          <p:spPr>
            <a:xfrm>
              <a:off x="6301020" y="5870198"/>
              <a:ext cx="99060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46" name="Oval 19"/>
            <p:cNvSpPr/>
            <p:nvPr/>
          </p:nvSpPr>
          <p:spPr>
            <a:xfrm>
              <a:off x="0" y="2667000"/>
              <a:ext cx="419100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47" name="Freeform 5"/>
            <p:cNvSpPr/>
            <p:nvPr/>
          </p:nvSpPr>
          <p:spPr>
            <a:xfrm rot="21010067">
              <a:off x="6361534" y="1790293"/>
              <a:ext cx="2377691" cy="317750"/>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sz="1800"/>
            </a:p>
          </p:txBody>
        </p:sp>
        <p:sp>
          <p:nvSpPr>
            <p:cNvPr id="48" name="Freeform 24"/>
            <p:cNvSpPr/>
            <p:nvPr/>
          </p:nvSpPr>
          <p:spPr>
            <a:xfrm>
              <a:off x="486611" y="1856450"/>
              <a:ext cx="8173955" cy="45352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20616" y="267"/>
                  </a:lnTo>
                  <a:lnTo>
                    <a:pt x="19640" y="502"/>
                  </a:lnTo>
                  <a:lnTo>
                    <a:pt x="18656" y="706"/>
                  </a:lnTo>
                  <a:lnTo>
                    <a:pt x="17681" y="895"/>
                  </a:lnTo>
                  <a:lnTo>
                    <a:pt x="16705" y="1036"/>
                  </a:lnTo>
                  <a:lnTo>
                    <a:pt x="15738" y="1146"/>
                  </a:lnTo>
                  <a:lnTo>
                    <a:pt x="14772" y="1240"/>
                  </a:lnTo>
                  <a:lnTo>
                    <a:pt x="13822" y="1303"/>
                  </a:lnTo>
                  <a:lnTo>
                    <a:pt x="12890" y="1350"/>
                  </a:lnTo>
                  <a:lnTo>
                    <a:pt x="11967" y="1366"/>
                  </a:lnTo>
                  <a:lnTo>
                    <a:pt x="10182" y="1366"/>
                  </a:lnTo>
                  <a:lnTo>
                    <a:pt x="9319" y="1334"/>
                  </a:lnTo>
                  <a:lnTo>
                    <a:pt x="8483" y="1287"/>
                  </a:lnTo>
                  <a:lnTo>
                    <a:pt x="7673" y="1224"/>
                  </a:lnTo>
                  <a:lnTo>
                    <a:pt x="6889" y="1162"/>
                  </a:lnTo>
                  <a:lnTo>
                    <a:pt x="6140" y="1083"/>
                  </a:lnTo>
                  <a:lnTo>
                    <a:pt x="5417" y="1005"/>
                  </a:lnTo>
                  <a:lnTo>
                    <a:pt x="4738" y="910"/>
                  </a:lnTo>
                  <a:lnTo>
                    <a:pt x="4085" y="816"/>
                  </a:lnTo>
                  <a:lnTo>
                    <a:pt x="2909" y="612"/>
                  </a:lnTo>
                  <a:lnTo>
                    <a:pt x="1907" y="424"/>
                  </a:lnTo>
                  <a:lnTo>
                    <a:pt x="1106" y="267"/>
                  </a:lnTo>
                  <a:lnTo>
                    <a:pt x="505" y="126"/>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sp>
          <p:nvSpPr>
            <p:cNvPr id="49" name="Freeform 5"/>
            <p:cNvSpPr/>
            <p:nvPr/>
          </p:nvSpPr>
          <p:spPr>
            <a:xfrm>
              <a:off x="1588" y="0"/>
              <a:ext cx="9144001"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grpSp>
      <p:sp>
        <p:nvSpPr>
          <p:cNvPr id="51" name="Rectangle 25"/>
          <p:cNvSpPr/>
          <p:nvPr/>
        </p:nvSpPr>
        <p:spPr>
          <a:xfrm>
            <a:off x="10327526" y="0"/>
            <a:ext cx="914401"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sz="1800"/>
          </a:p>
        </p:txBody>
      </p:sp>
      <p:sp>
        <p:nvSpPr>
          <p:cNvPr id="52" name="Title Text"/>
          <p:cNvSpPr txBox="1">
            <a:spLocks noGrp="1"/>
          </p:cNvSpPr>
          <p:nvPr>
            <p:ph type="title"/>
          </p:nvPr>
        </p:nvSpPr>
        <p:spPr>
          <a:xfrm>
            <a:off x="1154627" y="927097"/>
            <a:ext cx="8458231" cy="709866"/>
          </a:xfrm>
          <a:prstGeom prst="rect">
            <a:avLst/>
          </a:prstGeom>
        </p:spPr>
        <p:txBody>
          <a:bodyPr>
            <a:normAutofit/>
          </a:bodyPr>
          <a:lstStyle/>
          <a:p>
            <a:r>
              <a:t>Title Text</a:t>
            </a:r>
          </a:p>
        </p:txBody>
      </p:sp>
      <p:sp>
        <p:nvSpPr>
          <p:cNvPr id="53" name="Body Level One…"/>
          <p:cNvSpPr txBox="1">
            <a:spLocks noGrp="1"/>
          </p:cNvSpPr>
          <p:nvPr>
            <p:ph type="body" sz="half" idx="1"/>
          </p:nvPr>
        </p:nvSpPr>
        <p:spPr>
          <a:xfrm>
            <a:off x="1152510" y="2489200"/>
            <a:ext cx="8460348" cy="3530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9294706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84510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grpSp>
        <p:nvGrpSpPr>
          <p:cNvPr id="71" name="Group 6"/>
          <p:cNvGrpSpPr/>
          <p:nvPr/>
        </p:nvGrpSpPr>
        <p:grpSpPr>
          <a:xfrm>
            <a:off x="-2117" y="1"/>
            <a:ext cx="12194119" cy="6860799"/>
            <a:chOff x="0" y="0"/>
            <a:chExt cx="9145588" cy="6860798"/>
          </a:xfrm>
        </p:grpSpPr>
        <p:sp>
          <p:nvSpPr>
            <p:cNvPr id="61" name="Rectangle 11"/>
            <p:cNvSpPr/>
            <p:nvPr/>
          </p:nvSpPr>
          <p:spPr>
            <a:xfrm>
              <a:off x="1588" y="0"/>
              <a:ext cx="9118833" cy="685800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9" tIns="45719" rIns="45719" bIns="45719" numCol="1" anchor="t">
              <a:noAutofit/>
            </a:bodyPr>
            <a:lstStyle/>
            <a:p>
              <a:endParaRPr sz="1800"/>
            </a:p>
          </p:txBody>
        </p:sp>
        <p:sp>
          <p:nvSpPr>
            <p:cNvPr id="62" name="Oval 12"/>
            <p:cNvSpPr/>
            <p:nvPr/>
          </p:nvSpPr>
          <p:spPr>
            <a:xfrm>
              <a:off x="1588" y="2895600"/>
              <a:ext cx="236220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63" name="Oval 13"/>
            <p:cNvSpPr/>
            <p:nvPr/>
          </p:nvSpPr>
          <p:spPr>
            <a:xfrm>
              <a:off x="6301020" y="1676400"/>
              <a:ext cx="281940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64" name="Oval 14"/>
            <p:cNvSpPr/>
            <p:nvPr/>
          </p:nvSpPr>
          <p:spPr>
            <a:xfrm>
              <a:off x="5691420" y="0"/>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65" name="Oval 15"/>
            <p:cNvSpPr/>
            <p:nvPr/>
          </p:nvSpPr>
          <p:spPr>
            <a:xfrm>
              <a:off x="6301020" y="5870198"/>
              <a:ext cx="99060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66" name="Oval 16"/>
            <p:cNvSpPr/>
            <p:nvPr/>
          </p:nvSpPr>
          <p:spPr>
            <a:xfrm>
              <a:off x="0" y="2667000"/>
              <a:ext cx="419100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67" name="Rectangle 9"/>
            <p:cNvSpPr/>
            <p:nvPr/>
          </p:nvSpPr>
          <p:spPr>
            <a:xfrm>
              <a:off x="5285261" y="402165"/>
              <a:ext cx="3465770" cy="6053671"/>
            </a:xfrm>
            <a:prstGeom prst="rect">
              <a:avLst/>
            </a:prstGeom>
            <a:solidFill>
              <a:srgbClr val="FFFFFF"/>
            </a:solidFill>
            <a:ln w="12700" cap="flat">
              <a:noFill/>
              <a:miter lim="400000"/>
            </a:ln>
            <a:effectLst/>
          </p:spPr>
          <p:txBody>
            <a:bodyPr wrap="square" lIns="45719" tIns="45719" rIns="45719" bIns="45719" numCol="1" anchor="t">
              <a:noAutofit/>
            </a:bodyPr>
            <a:lstStyle/>
            <a:p>
              <a:endParaRPr sz="1800"/>
            </a:p>
          </p:txBody>
        </p:sp>
        <p:sp>
          <p:nvSpPr>
            <p:cNvPr id="68" name="Freeform 10"/>
            <p:cNvSpPr/>
            <p:nvPr/>
          </p:nvSpPr>
          <p:spPr>
            <a:xfrm rot="16200000">
              <a:off x="3106615" y="1765596"/>
              <a:ext cx="5995994" cy="33268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20616" y="267"/>
                  </a:lnTo>
                  <a:lnTo>
                    <a:pt x="19640" y="502"/>
                  </a:lnTo>
                  <a:lnTo>
                    <a:pt x="18656" y="706"/>
                  </a:lnTo>
                  <a:lnTo>
                    <a:pt x="17681" y="895"/>
                  </a:lnTo>
                  <a:lnTo>
                    <a:pt x="16705" y="1036"/>
                  </a:lnTo>
                  <a:lnTo>
                    <a:pt x="15738" y="1146"/>
                  </a:lnTo>
                  <a:lnTo>
                    <a:pt x="14772" y="1240"/>
                  </a:lnTo>
                  <a:lnTo>
                    <a:pt x="13822" y="1303"/>
                  </a:lnTo>
                  <a:lnTo>
                    <a:pt x="12890" y="1350"/>
                  </a:lnTo>
                  <a:lnTo>
                    <a:pt x="11967" y="1366"/>
                  </a:lnTo>
                  <a:lnTo>
                    <a:pt x="10182" y="1366"/>
                  </a:lnTo>
                  <a:lnTo>
                    <a:pt x="9319" y="1334"/>
                  </a:lnTo>
                  <a:lnTo>
                    <a:pt x="8483" y="1287"/>
                  </a:lnTo>
                  <a:lnTo>
                    <a:pt x="7673" y="1224"/>
                  </a:lnTo>
                  <a:lnTo>
                    <a:pt x="6889" y="1162"/>
                  </a:lnTo>
                  <a:lnTo>
                    <a:pt x="6140" y="1083"/>
                  </a:lnTo>
                  <a:lnTo>
                    <a:pt x="5417" y="1005"/>
                  </a:lnTo>
                  <a:lnTo>
                    <a:pt x="4738" y="910"/>
                  </a:lnTo>
                  <a:lnTo>
                    <a:pt x="4085" y="816"/>
                  </a:lnTo>
                  <a:lnTo>
                    <a:pt x="2909" y="612"/>
                  </a:lnTo>
                  <a:lnTo>
                    <a:pt x="1907" y="424"/>
                  </a:lnTo>
                  <a:lnTo>
                    <a:pt x="1106" y="267"/>
                  </a:lnTo>
                  <a:lnTo>
                    <a:pt x="505" y="126"/>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sp>
          <p:nvSpPr>
            <p:cNvPr id="69" name="Freeform 5"/>
            <p:cNvSpPr/>
            <p:nvPr/>
          </p:nvSpPr>
          <p:spPr>
            <a:xfrm rot="15687607">
              <a:off x="3321690" y="1458372"/>
              <a:ext cx="2377691" cy="317750"/>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sz="1800"/>
            </a:p>
          </p:txBody>
        </p:sp>
        <p:sp>
          <p:nvSpPr>
            <p:cNvPr id="70" name="Freeform 5"/>
            <p:cNvSpPr/>
            <p:nvPr/>
          </p:nvSpPr>
          <p:spPr>
            <a:xfrm>
              <a:off x="1588" y="0"/>
              <a:ext cx="9144001"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grpSp>
      <p:sp>
        <p:nvSpPr>
          <p:cNvPr id="72" name="Title Text"/>
          <p:cNvSpPr txBox="1">
            <a:spLocks noGrp="1"/>
          </p:cNvSpPr>
          <p:nvPr>
            <p:ph type="title"/>
          </p:nvPr>
        </p:nvSpPr>
        <p:spPr>
          <a:xfrm>
            <a:off x="1170046" y="2257588"/>
            <a:ext cx="4120897" cy="3020345"/>
          </a:xfrm>
          <a:prstGeom prst="rect">
            <a:avLst/>
          </a:prstGeom>
        </p:spPr>
        <p:txBody>
          <a:bodyPr>
            <a:normAutofit/>
          </a:bodyPr>
          <a:lstStyle/>
          <a:p>
            <a:r>
              <a:t>Title Text</a:t>
            </a:r>
          </a:p>
        </p:txBody>
      </p:sp>
      <p:sp>
        <p:nvSpPr>
          <p:cNvPr id="73" name="Body Level One…"/>
          <p:cNvSpPr txBox="1">
            <a:spLocks noGrp="1"/>
          </p:cNvSpPr>
          <p:nvPr>
            <p:ph type="body" sz="quarter" idx="1"/>
          </p:nvPr>
        </p:nvSpPr>
        <p:spPr>
          <a:xfrm>
            <a:off x="6825682" y="2257588"/>
            <a:ext cx="4110023" cy="3020345"/>
          </a:xfrm>
          <a:prstGeom prst="rect">
            <a:avLst/>
          </a:prstGeom>
        </p:spPr>
        <p:txBody>
          <a:bodyPr anchor="ctr"/>
          <a:lstStyle>
            <a:lvl1pPr marL="0" indent="0">
              <a:buClrTx/>
              <a:buSzTx/>
              <a:buNone/>
              <a:defRPr sz="2000" cap="all">
                <a:solidFill>
                  <a:srgbClr val="EF53A5"/>
                </a:solidFill>
              </a:defRPr>
            </a:lvl1pPr>
            <a:lvl2pPr marL="0" indent="457200">
              <a:buClrTx/>
              <a:buSzTx/>
              <a:buNone/>
              <a:defRPr sz="2000" cap="all">
                <a:solidFill>
                  <a:srgbClr val="EF53A5"/>
                </a:solidFill>
              </a:defRPr>
            </a:lvl2pPr>
            <a:lvl3pPr marL="0" indent="914400">
              <a:buClrTx/>
              <a:buSzTx/>
              <a:buNone/>
              <a:defRPr sz="2000" cap="all">
                <a:solidFill>
                  <a:srgbClr val="EF53A5"/>
                </a:solidFill>
              </a:defRPr>
            </a:lvl3pPr>
            <a:lvl4pPr marL="0" indent="1371600">
              <a:buClrTx/>
              <a:buSzTx/>
              <a:buNone/>
              <a:defRPr sz="2000" cap="all">
                <a:solidFill>
                  <a:srgbClr val="EF53A5"/>
                </a:solidFill>
              </a:defRPr>
            </a:lvl4pPr>
            <a:lvl5pPr marL="0" indent="1828800">
              <a:buClrTx/>
              <a:buSzTx/>
              <a:buNone/>
              <a:defRPr sz="2000" cap="all">
                <a:solidFill>
                  <a:srgbClr val="EF53A5"/>
                </a:solidFill>
              </a:defRPr>
            </a:lvl5pPr>
          </a:lstStyle>
          <a:p>
            <a:r>
              <a:t>Body Level One</a:t>
            </a:r>
          </a:p>
          <a:p>
            <a:pPr lvl="1"/>
            <a:r>
              <a:t>Body Level Two</a:t>
            </a:r>
          </a:p>
          <a:p>
            <a:pPr lvl="2"/>
            <a:r>
              <a:t>Body Level Three</a:t>
            </a:r>
          </a:p>
          <a:p>
            <a:pPr lvl="3"/>
            <a:r>
              <a:t>Body Level Four</a:t>
            </a:r>
          </a:p>
          <a:p>
            <a:pPr lvl="4"/>
            <a:r>
              <a:t>Body Level Five</a:t>
            </a:r>
          </a:p>
        </p:txBody>
      </p:sp>
      <p:sp>
        <p:nvSpPr>
          <p:cNvPr id="74" name="Rectangle 7"/>
          <p:cNvSpPr/>
          <p:nvPr/>
        </p:nvSpPr>
        <p:spPr>
          <a:xfrm>
            <a:off x="10327526" y="0"/>
            <a:ext cx="914401"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sz="1800"/>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093404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grpSp>
        <p:nvGrpSpPr>
          <p:cNvPr id="91" name="Group 5"/>
          <p:cNvGrpSpPr/>
          <p:nvPr/>
        </p:nvGrpSpPr>
        <p:grpSpPr>
          <a:xfrm>
            <a:off x="-2117" y="1"/>
            <a:ext cx="12194119" cy="6860799"/>
            <a:chOff x="0" y="0"/>
            <a:chExt cx="9145588" cy="6860798"/>
          </a:xfrm>
        </p:grpSpPr>
        <p:sp>
          <p:nvSpPr>
            <p:cNvPr id="82" name="Rectangle 13"/>
            <p:cNvSpPr/>
            <p:nvPr/>
          </p:nvSpPr>
          <p:spPr>
            <a:xfrm>
              <a:off x="1588" y="0"/>
              <a:ext cx="9118833" cy="685800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9" tIns="45719" rIns="45719" bIns="45719" numCol="1" anchor="t">
              <a:noAutofit/>
            </a:bodyPr>
            <a:lstStyle/>
            <a:p>
              <a:endParaRPr sz="1800"/>
            </a:p>
          </p:txBody>
        </p:sp>
        <p:sp>
          <p:nvSpPr>
            <p:cNvPr id="83" name="Oval 20"/>
            <p:cNvSpPr/>
            <p:nvPr/>
          </p:nvSpPr>
          <p:spPr>
            <a:xfrm>
              <a:off x="1588" y="2895600"/>
              <a:ext cx="236220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84" name="Oval 21"/>
            <p:cNvSpPr/>
            <p:nvPr/>
          </p:nvSpPr>
          <p:spPr>
            <a:xfrm>
              <a:off x="6301020" y="1676400"/>
              <a:ext cx="281940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85" name="Oval 22"/>
            <p:cNvSpPr/>
            <p:nvPr/>
          </p:nvSpPr>
          <p:spPr>
            <a:xfrm>
              <a:off x="5691420" y="0"/>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86" name="Oval 23"/>
            <p:cNvSpPr/>
            <p:nvPr/>
          </p:nvSpPr>
          <p:spPr>
            <a:xfrm>
              <a:off x="6301020" y="5870198"/>
              <a:ext cx="99060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87" name="Oval 19"/>
            <p:cNvSpPr/>
            <p:nvPr/>
          </p:nvSpPr>
          <p:spPr>
            <a:xfrm>
              <a:off x="0" y="2667000"/>
              <a:ext cx="419100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88" name="Freeform 5"/>
            <p:cNvSpPr/>
            <p:nvPr/>
          </p:nvSpPr>
          <p:spPr>
            <a:xfrm rot="21010067">
              <a:off x="6361534" y="1790293"/>
              <a:ext cx="2377691" cy="317750"/>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sz="1800"/>
            </a:p>
          </p:txBody>
        </p:sp>
        <p:sp>
          <p:nvSpPr>
            <p:cNvPr id="89" name="Freeform 24"/>
            <p:cNvSpPr/>
            <p:nvPr/>
          </p:nvSpPr>
          <p:spPr>
            <a:xfrm>
              <a:off x="486611" y="1856450"/>
              <a:ext cx="8173955" cy="45352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20616" y="267"/>
                  </a:lnTo>
                  <a:lnTo>
                    <a:pt x="19640" y="502"/>
                  </a:lnTo>
                  <a:lnTo>
                    <a:pt x="18656" y="706"/>
                  </a:lnTo>
                  <a:lnTo>
                    <a:pt x="17681" y="895"/>
                  </a:lnTo>
                  <a:lnTo>
                    <a:pt x="16705" y="1036"/>
                  </a:lnTo>
                  <a:lnTo>
                    <a:pt x="15738" y="1146"/>
                  </a:lnTo>
                  <a:lnTo>
                    <a:pt x="14772" y="1240"/>
                  </a:lnTo>
                  <a:lnTo>
                    <a:pt x="13822" y="1303"/>
                  </a:lnTo>
                  <a:lnTo>
                    <a:pt x="12890" y="1350"/>
                  </a:lnTo>
                  <a:lnTo>
                    <a:pt x="11967" y="1366"/>
                  </a:lnTo>
                  <a:lnTo>
                    <a:pt x="10182" y="1366"/>
                  </a:lnTo>
                  <a:lnTo>
                    <a:pt x="9319" y="1334"/>
                  </a:lnTo>
                  <a:lnTo>
                    <a:pt x="8483" y="1287"/>
                  </a:lnTo>
                  <a:lnTo>
                    <a:pt x="7673" y="1224"/>
                  </a:lnTo>
                  <a:lnTo>
                    <a:pt x="6889" y="1162"/>
                  </a:lnTo>
                  <a:lnTo>
                    <a:pt x="6140" y="1083"/>
                  </a:lnTo>
                  <a:lnTo>
                    <a:pt x="5417" y="1005"/>
                  </a:lnTo>
                  <a:lnTo>
                    <a:pt x="4738" y="910"/>
                  </a:lnTo>
                  <a:lnTo>
                    <a:pt x="4085" y="816"/>
                  </a:lnTo>
                  <a:lnTo>
                    <a:pt x="2909" y="612"/>
                  </a:lnTo>
                  <a:lnTo>
                    <a:pt x="1907" y="424"/>
                  </a:lnTo>
                  <a:lnTo>
                    <a:pt x="1106" y="267"/>
                  </a:lnTo>
                  <a:lnTo>
                    <a:pt x="505" y="126"/>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sp>
          <p:nvSpPr>
            <p:cNvPr id="90" name="Freeform 5"/>
            <p:cNvSpPr/>
            <p:nvPr/>
          </p:nvSpPr>
          <p:spPr>
            <a:xfrm>
              <a:off x="1588" y="0"/>
              <a:ext cx="9144001"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grpSp>
      <p:sp>
        <p:nvSpPr>
          <p:cNvPr id="92" name="Rectangle 25"/>
          <p:cNvSpPr/>
          <p:nvPr/>
        </p:nvSpPr>
        <p:spPr>
          <a:xfrm>
            <a:off x="10327526" y="0"/>
            <a:ext cx="914401"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sz="1800"/>
          </a:p>
        </p:txBody>
      </p:sp>
      <p:sp>
        <p:nvSpPr>
          <p:cNvPr id="93" name="Title Text"/>
          <p:cNvSpPr txBox="1">
            <a:spLocks noGrp="1"/>
          </p:cNvSpPr>
          <p:nvPr>
            <p:ph type="title"/>
          </p:nvPr>
        </p:nvSpPr>
        <p:spPr>
          <a:xfrm>
            <a:off x="1155254" y="927099"/>
            <a:ext cx="8460348" cy="709866"/>
          </a:xfrm>
          <a:prstGeom prst="rect">
            <a:avLst/>
          </a:prstGeom>
        </p:spPr>
        <p:txBody>
          <a:bodyPr>
            <a:normAutofit/>
          </a:bodyPr>
          <a:lstStyle/>
          <a:p>
            <a:r>
              <a:t>Title Text</a:t>
            </a:r>
          </a:p>
        </p:txBody>
      </p:sp>
      <p:sp>
        <p:nvSpPr>
          <p:cNvPr id="94" name="Body Level One…"/>
          <p:cNvSpPr txBox="1">
            <a:spLocks noGrp="1"/>
          </p:cNvSpPr>
          <p:nvPr>
            <p:ph type="body" sz="half" idx="1"/>
          </p:nvPr>
        </p:nvSpPr>
        <p:spPr>
          <a:xfrm>
            <a:off x="1155253" y="2489200"/>
            <a:ext cx="4849307" cy="353060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8623161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grpSp>
        <p:nvGrpSpPr>
          <p:cNvPr id="111" name="Group 5"/>
          <p:cNvGrpSpPr/>
          <p:nvPr/>
        </p:nvGrpSpPr>
        <p:grpSpPr>
          <a:xfrm>
            <a:off x="-2117" y="1"/>
            <a:ext cx="12194119" cy="6860799"/>
            <a:chOff x="0" y="0"/>
            <a:chExt cx="9145588" cy="6860798"/>
          </a:xfrm>
        </p:grpSpPr>
        <p:sp>
          <p:nvSpPr>
            <p:cNvPr id="102" name="Rectangle 13"/>
            <p:cNvSpPr/>
            <p:nvPr/>
          </p:nvSpPr>
          <p:spPr>
            <a:xfrm>
              <a:off x="1588" y="0"/>
              <a:ext cx="9118833" cy="685800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9" tIns="45719" rIns="45719" bIns="45719" numCol="1" anchor="t">
              <a:noAutofit/>
            </a:bodyPr>
            <a:lstStyle/>
            <a:p>
              <a:endParaRPr sz="1800"/>
            </a:p>
          </p:txBody>
        </p:sp>
        <p:sp>
          <p:nvSpPr>
            <p:cNvPr id="103" name="Oval 20"/>
            <p:cNvSpPr/>
            <p:nvPr/>
          </p:nvSpPr>
          <p:spPr>
            <a:xfrm>
              <a:off x="1588" y="2895600"/>
              <a:ext cx="236220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104" name="Oval 21"/>
            <p:cNvSpPr/>
            <p:nvPr/>
          </p:nvSpPr>
          <p:spPr>
            <a:xfrm>
              <a:off x="6301020" y="1676400"/>
              <a:ext cx="281940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105" name="Oval 22"/>
            <p:cNvSpPr/>
            <p:nvPr/>
          </p:nvSpPr>
          <p:spPr>
            <a:xfrm>
              <a:off x="5691420" y="0"/>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106" name="Oval 23"/>
            <p:cNvSpPr/>
            <p:nvPr/>
          </p:nvSpPr>
          <p:spPr>
            <a:xfrm>
              <a:off x="6301020" y="5870198"/>
              <a:ext cx="99060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107" name="Oval 19"/>
            <p:cNvSpPr/>
            <p:nvPr/>
          </p:nvSpPr>
          <p:spPr>
            <a:xfrm>
              <a:off x="0" y="2667000"/>
              <a:ext cx="419100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108" name="Freeform 5"/>
            <p:cNvSpPr/>
            <p:nvPr/>
          </p:nvSpPr>
          <p:spPr>
            <a:xfrm rot="21010067">
              <a:off x="6361534" y="1790293"/>
              <a:ext cx="2377691" cy="317750"/>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sz="1800"/>
            </a:p>
          </p:txBody>
        </p:sp>
        <p:sp>
          <p:nvSpPr>
            <p:cNvPr id="109" name="Freeform 24"/>
            <p:cNvSpPr/>
            <p:nvPr/>
          </p:nvSpPr>
          <p:spPr>
            <a:xfrm>
              <a:off x="486611" y="1856450"/>
              <a:ext cx="8173955" cy="45352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20616" y="267"/>
                  </a:lnTo>
                  <a:lnTo>
                    <a:pt x="19640" y="502"/>
                  </a:lnTo>
                  <a:lnTo>
                    <a:pt x="18656" y="706"/>
                  </a:lnTo>
                  <a:lnTo>
                    <a:pt x="17681" y="895"/>
                  </a:lnTo>
                  <a:lnTo>
                    <a:pt x="16705" y="1036"/>
                  </a:lnTo>
                  <a:lnTo>
                    <a:pt x="15738" y="1146"/>
                  </a:lnTo>
                  <a:lnTo>
                    <a:pt x="14772" y="1240"/>
                  </a:lnTo>
                  <a:lnTo>
                    <a:pt x="13822" y="1303"/>
                  </a:lnTo>
                  <a:lnTo>
                    <a:pt x="12890" y="1350"/>
                  </a:lnTo>
                  <a:lnTo>
                    <a:pt x="11967" y="1366"/>
                  </a:lnTo>
                  <a:lnTo>
                    <a:pt x="10182" y="1366"/>
                  </a:lnTo>
                  <a:lnTo>
                    <a:pt x="9319" y="1334"/>
                  </a:lnTo>
                  <a:lnTo>
                    <a:pt x="8483" y="1287"/>
                  </a:lnTo>
                  <a:lnTo>
                    <a:pt x="7673" y="1224"/>
                  </a:lnTo>
                  <a:lnTo>
                    <a:pt x="6889" y="1162"/>
                  </a:lnTo>
                  <a:lnTo>
                    <a:pt x="6140" y="1083"/>
                  </a:lnTo>
                  <a:lnTo>
                    <a:pt x="5417" y="1005"/>
                  </a:lnTo>
                  <a:lnTo>
                    <a:pt x="4738" y="910"/>
                  </a:lnTo>
                  <a:lnTo>
                    <a:pt x="4085" y="816"/>
                  </a:lnTo>
                  <a:lnTo>
                    <a:pt x="2909" y="612"/>
                  </a:lnTo>
                  <a:lnTo>
                    <a:pt x="1907" y="424"/>
                  </a:lnTo>
                  <a:lnTo>
                    <a:pt x="1106" y="267"/>
                  </a:lnTo>
                  <a:lnTo>
                    <a:pt x="505" y="126"/>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sp>
          <p:nvSpPr>
            <p:cNvPr id="110" name="Freeform 5"/>
            <p:cNvSpPr/>
            <p:nvPr/>
          </p:nvSpPr>
          <p:spPr>
            <a:xfrm>
              <a:off x="1588" y="0"/>
              <a:ext cx="9144001"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grpSp>
      <p:sp>
        <p:nvSpPr>
          <p:cNvPr id="112" name="Rectangle 25"/>
          <p:cNvSpPr/>
          <p:nvPr/>
        </p:nvSpPr>
        <p:spPr>
          <a:xfrm>
            <a:off x="10327526" y="0"/>
            <a:ext cx="914401"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sz="1800"/>
          </a:p>
        </p:txBody>
      </p:sp>
      <p:sp>
        <p:nvSpPr>
          <p:cNvPr id="113" name="Title Text"/>
          <p:cNvSpPr txBox="1">
            <a:spLocks noGrp="1"/>
          </p:cNvSpPr>
          <p:nvPr>
            <p:ph type="title"/>
          </p:nvPr>
        </p:nvSpPr>
        <p:spPr>
          <a:xfrm>
            <a:off x="1155254" y="927099"/>
            <a:ext cx="8460348" cy="709866"/>
          </a:xfrm>
          <a:prstGeom prst="rect">
            <a:avLst/>
          </a:prstGeom>
        </p:spPr>
        <p:txBody>
          <a:bodyPr>
            <a:normAutofit/>
          </a:bodyPr>
          <a:lstStyle/>
          <a:p>
            <a:r>
              <a:t>Title Text</a:t>
            </a:r>
          </a:p>
        </p:txBody>
      </p:sp>
      <p:sp>
        <p:nvSpPr>
          <p:cNvPr id="114" name="Body Level One…"/>
          <p:cNvSpPr txBox="1">
            <a:spLocks noGrp="1"/>
          </p:cNvSpPr>
          <p:nvPr>
            <p:ph type="body" sz="quarter" idx="1"/>
          </p:nvPr>
        </p:nvSpPr>
        <p:spPr>
          <a:xfrm>
            <a:off x="1159891" y="2489200"/>
            <a:ext cx="4844669" cy="759290"/>
          </a:xfrm>
          <a:prstGeom prst="rect">
            <a:avLst/>
          </a:prstGeom>
        </p:spPr>
        <p:txBody>
          <a:bodyPr anchor="b"/>
          <a:lstStyle>
            <a:lvl1pPr marL="0" indent="0">
              <a:buClrTx/>
              <a:buSzTx/>
              <a:buNone/>
              <a:defRPr sz="2400">
                <a:solidFill>
                  <a:srgbClr val="EF53A5"/>
                </a:solidFill>
              </a:defRPr>
            </a:lvl1pPr>
            <a:lvl2pPr marL="0" indent="457200">
              <a:buClrTx/>
              <a:buSzTx/>
              <a:buNone/>
              <a:defRPr sz="2400">
                <a:solidFill>
                  <a:srgbClr val="EF53A5"/>
                </a:solidFill>
              </a:defRPr>
            </a:lvl2pPr>
            <a:lvl3pPr marL="0" indent="914400">
              <a:buClrTx/>
              <a:buSzTx/>
              <a:buNone/>
              <a:defRPr sz="2400">
                <a:solidFill>
                  <a:srgbClr val="EF53A5"/>
                </a:solidFill>
              </a:defRPr>
            </a:lvl3pPr>
            <a:lvl4pPr marL="0" indent="1371600">
              <a:buClrTx/>
              <a:buSzTx/>
              <a:buNone/>
              <a:defRPr sz="2400">
                <a:solidFill>
                  <a:srgbClr val="EF53A5"/>
                </a:solidFill>
              </a:defRPr>
            </a:lvl4pPr>
            <a:lvl5pPr marL="0" indent="1828800">
              <a:buClrTx/>
              <a:buSzTx/>
              <a:buNone/>
              <a:defRPr sz="2400">
                <a:solidFill>
                  <a:srgbClr val="EF53A5"/>
                </a:solidFill>
              </a:defRPr>
            </a:lvl5pPr>
          </a:lstStyle>
          <a:p>
            <a:r>
              <a:t>Body Level One</a:t>
            </a:r>
          </a:p>
          <a:p>
            <a:pPr lvl="1"/>
            <a:r>
              <a:t>Body Level Two</a:t>
            </a:r>
          </a:p>
          <a:p>
            <a:pPr lvl="2"/>
            <a:r>
              <a:t>Body Level Three</a:t>
            </a:r>
          </a:p>
          <a:p>
            <a:pPr lvl="3"/>
            <a:r>
              <a:t>Body Level Four</a:t>
            </a:r>
          </a:p>
          <a:p>
            <a:pPr lvl="4"/>
            <a:r>
              <a:t>Body Level Five</a:t>
            </a:r>
          </a:p>
        </p:txBody>
      </p:sp>
      <p:sp>
        <p:nvSpPr>
          <p:cNvPr id="115" name="Text Placeholder 4"/>
          <p:cNvSpPr>
            <a:spLocks noGrp="1"/>
          </p:cNvSpPr>
          <p:nvPr>
            <p:ph type="body" sz="quarter" idx="13"/>
          </p:nvPr>
        </p:nvSpPr>
        <p:spPr>
          <a:xfrm>
            <a:off x="6187441" y="2489200"/>
            <a:ext cx="4849307" cy="756637"/>
          </a:xfrm>
          <a:prstGeom prst="rect">
            <a:avLst/>
          </a:prstGeom>
        </p:spPr>
        <p:txBody>
          <a:bodyPr anchor="b"/>
          <a:lstStyle>
            <a:lvl1pPr marL="0" indent="0">
              <a:buClrTx/>
              <a:buSzTx/>
              <a:buNone/>
              <a:defRPr sz="2400">
                <a:solidFill>
                  <a:srgbClr val="EF53A5"/>
                </a:solidFill>
              </a:defRPr>
            </a:lvl1pPr>
          </a:lstStyle>
          <a:p>
            <a:pPr marL="0" indent="0">
              <a:buClrTx/>
              <a:buSzTx/>
              <a:buNone/>
              <a:defRPr sz="2400">
                <a:solidFill>
                  <a:srgbClr val="EF53A5"/>
                </a:solidFill>
              </a:defRPr>
            </a:pPr>
            <a:endParaRPr/>
          </a:p>
        </p:txBody>
      </p:sp>
      <p:sp>
        <p:nvSpPr>
          <p:cNvPr id="1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03707097"/>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grpSp>
        <p:nvGrpSpPr>
          <p:cNvPr id="132" name="Group 5"/>
          <p:cNvGrpSpPr/>
          <p:nvPr/>
        </p:nvGrpSpPr>
        <p:grpSpPr>
          <a:xfrm>
            <a:off x="-2117" y="1"/>
            <a:ext cx="12194119" cy="6860799"/>
            <a:chOff x="0" y="0"/>
            <a:chExt cx="9145588" cy="6860798"/>
          </a:xfrm>
        </p:grpSpPr>
        <p:sp>
          <p:nvSpPr>
            <p:cNvPr id="123" name="Rectangle 13"/>
            <p:cNvSpPr/>
            <p:nvPr/>
          </p:nvSpPr>
          <p:spPr>
            <a:xfrm>
              <a:off x="1588" y="0"/>
              <a:ext cx="9118833" cy="685800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9" tIns="45719" rIns="45719" bIns="45719" numCol="1" anchor="t">
              <a:noAutofit/>
            </a:bodyPr>
            <a:lstStyle/>
            <a:p>
              <a:endParaRPr sz="1800"/>
            </a:p>
          </p:txBody>
        </p:sp>
        <p:sp>
          <p:nvSpPr>
            <p:cNvPr id="124" name="Oval 20"/>
            <p:cNvSpPr/>
            <p:nvPr/>
          </p:nvSpPr>
          <p:spPr>
            <a:xfrm>
              <a:off x="1588" y="2895600"/>
              <a:ext cx="236220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125" name="Oval 21"/>
            <p:cNvSpPr/>
            <p:nvPr/>
          </p:nvSpPr>
          <p:spPr>
            <a:xfrm>
              <a:off x="6301020" y="1676400"/>
              <a:ext cx="281940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126" name="Oval 22"/>
            <p:cNvSpPr/>
            <p:nvPr/>
          </p:nvSpPr>
          <p:spPr>
            <a:xfrm>
              <a:off x="5691420" y="0"/>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127" name="Oval 23"/>
            <p:cNvSpPr/>
            <p:nvPr/>
          </p:nvSpPr>
          <p:spPr>
            <a:xfrm>
              <a:off x="6301020" y="5870198"/>
              <a:ext cx="99060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128" name="Oval 19"/>
            <p:cNvSpPr/>
            <p:nvPr/>
          </p:nvSpPr>
          <p:spPr>
            <a:xfrm>
              <a:off x="0" y="2667000"/>
              <a:ext cx="419100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129" name="Freeform 5"/>
            <p:cNvSpPr/>
            <p:nvPr/>
          </p:nvSpPr>
          <p:spPr>
            <a:xfrm rot="21010067">
              <a:off x="6361534" y="1790293"/>
              <a:ext cx="2377691" cy="317750"/>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sz="1800"/>
            </a:p>
          </p:txBody>
        </p:sp>
        <p:sp>
          <p:nvSpPr>
            <p:cNvPr id="130" name="Freeform 24"/>
            <p:cNvSpPr/>
            <p:nvPr/>
          </p:nvSpPr>
          <p:spPr>
            <a:xfrm>
              <a:off x="486611" y="1856450"/>
              <a:ext cx="8173955" cy="45352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20616" y="267"/>
                  </a:lnTo>
                  <a:lnTo>
                    <a:pt x="19640" y="502"/>
                  </a:lnTo>
                  <a:lnTo>
                    <a:pt x="18656" y="706"/>
                  </a:lnTo>
                  <a:lnTo>
                    <a:pt x="17681" y="895"/>
                  </a:lnTo>
                  <a:lnTo>
                    <a:pt x="16705" y="1036"/>
                  </a:lnTo>
                  <a:lnTo>
                    <a:pt x="15738" y="1146"/>
                  </a:lnTo>
                  <a:lnTo>
                    <a:pt x="14772" y="1240"/>
                  </a:lnTo>
                  <a:lnTo>
                    <a:pt x="13822" y="1303"/>
                  </a:lnTo>
                  <a:lnTo>
                    <a:pt x="12890" y="1350"/>
                  </a:lnTo>
                  <a:lnTo>
                    <a:pt x="11967" y="1366"/>
                  </a:lnTo>
                  <a:lnTo>
                    <a:pt x="10182" y="1366"/>
                  </a:lnTo>
                  <a:lnTo>
                    <a:pt x="9319" y="1334"/>
                  </a:lnTo>
                  <a:lnTo>
                    <a:pt x="8483" y="1287"/>
                  </a:lnTo>
                  <a:lnTo>
                    <a:pt x="7673" y="1224"/>
                  </a:lnTo>
                  <a:lnTo>
                    <a:pt x="6889" y="1162"/>
                  </a:lnTo>
                  <a:lnTo>
                    <a:pt x="6140" y="1083"/>
                  </a:lnTo>
                  <a:lnTo>
                    <a:pt x="5417" y="1005"/>
                  </a:lnTo>
                  <a:lnTo>
                    <a:pt x="4738" y="910"/>
                  </a:lnTo>
                  <a:lnTo>
                    <a:pt x="4085" y="816"/>
                  </a:lnTo>
                  <a:lnTo>
                    <a:pt x="2909" y="612"/>
                  </a:lnTo>
                  <a:lnTo>
                    <a:pt x="1907" y="424"/>
                  </a:lnTo>
                  <a:lnTo>
                    <a:pt x="1106" y="267"/>
                  </a:lnTo>
                  <a:lnTo>
                    <a:pt x="505" y="126"/>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sp>
          <p:nvSpPr>
            <p:cNvPr id="131" name="Freeform 5"/>
            <p:cNvSpPr/>
            <p:nvPr/>
          </p:nvSpPr>
          <p:spPr>
            <a:xfrm>
              <a:off x="1588" y="0"/>
              <a:ext cx="9144001"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grpSp>
      <p:sp>
        <p:nvSpPr>
          <p:cNvPr id="133" name="Rectangle 25"/>
          <p:cNvSpPr/>
          <p:nvPr/>
        </p:nvSpPr>
        <p:spPr>
          <a:xfrm>
            <a:off x="10327526" y="0"/>
            <a:ext cx="914401"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sz="1800"/>
          </a:p>
        </p:txBody>
      </p:sp>
      <p:sp>
        <p:nvSpPr>
          <p:cNvPr id="134" name="Title Text"/>
          <p:cNvSpPr txBox="1">
            <a:spLocks noGrp="1"/>
          </p:cNvSpPr>
          <p:nvPr>
            <p:ph type="title"/>
          </p:nvPr>
        </p:nvSpPr>
        <p:spPr>
          <a:xfrm>
            <a:off x="1155254" y="927099"/>
            <a:ext cx="8460348" cy="709866"/>
          </a:xfrm>
          <a:prstGeom prst="rect">
            <a:avLst/>
          </a:prstGeom>
        </p:spPr>
        <p:txBody>
          <a:bodyPr>
            <a:normAutofit/>
          </a:bodyPr>
          <a:lstStyle/>
          <a:p>
            <a:r>
              <a:t>Title Text</a:t>
            </a:r>
          </a:p>
        </p:txBody>
      </p:sp>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05676320"/>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grpSp>
        <p:nvGrpSpPr>
          <p:cNvPr id="159" name="Group 7"/>
          <p:cNvGrpSpPr/>
          <p:nvPr/>
        </p:nvGrpSpPr>
        <p:grpSpPr>
          <a:xfrm>
            <a:off x="-2117" y="1"/>
            <a:ext cx="12194119" cy="6860799"/>
            <a:chOff x="0" y="0"/>
            <a:chExt cx="9145588" cy="6860798"/>
          </a:xfrm>
        </p:grpSpPr>
        <p:sp>
          <p:nvSpPr>
            <p:cNvPr id="149" name="Rectangle 12"/>
            <p:cNvSpPr/>
            <p:nvPr/>
          </p:nvSpPr>
          <p:spPr>
            <a:xfrm>
              <a:off x="1588" y="0"/>
              <a:ext cx="9118833" cy="685800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9" tIns="45719" rIns="45719" bIns="45719" numCol="1" anchor="t">
              <a:noAutofit/>
            </a:bodyPr>
            <a:lstStyle/>
            <a:p>
              <a:endParaRPr sz="1800"/>
            </a:p>
          </p:txBody>
        </p:sp>
        <p:sp>
          <p:nvSpPr>
            <p:cNvPr id="150" name="Oval 13"/>
            <p:cNvSpPr/>
            <p:nvPr/>
          </p:nvSpPr>
          <p:spPr>
            <a:xfrm>
              <a:off x="1588" y="2895600"/>
              <a:ext cx="236220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151" name="Oval 14"/>
            <p:cNvSpPr/>
            <p:nvPr/>
          </p:nvSpPr>
          <p:spPr>
            <a:xfrm>
              <a:off x="6301020" y="1676400"/>
              <a:ext cx="281940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152" name="Oval 15"/>
            <p:cNvSpPr/>
            <p:nvPr/>
          </p:nvSpPr>
          <p:spPr>
            <a:xfrm>
              <a:off x="5691420" y="0"/>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153" name="Oval 16"/>
            <p:cNvSpPr/>
            <p:nvPr/>
          </p:nvSpPr>
          <p:spPr>
            <a:xfrm>
              <a:off x="6301020" y="5870198"/>
              <a:ext cx="99060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154" name="Oval 17"/>
            <p:cNvSpPr/>
            <p:nvPr/>
          </p:nvSpPr>
          <p:spPr>
            <a:xfrm>
              <a:off x="0" y="2667000"/>
              <a:ext cx="419100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155" name="Rectangle 10"/>
            <p:cNvSpPr/>
            <p:nvPr/>
          </p:nvSpPr>
          <p:spPr>
            <a:xfrm>
              <a:off x="5285261" y="402165"/>
              <a:ext cx="3465770" cy="6053671"/>
            </a:xfrm>
            <a:prstGeom prst="rect">
              <a:avLst/>
            </a:prstGeom>
            <a:solidFill>
              <a:srgbClr val="FFFFFF"/>
            </a:solidFill>
            <a:ln w="12700" cap="flat">
              <a:noFill/>
              <a:miter lim="400000"/>
            </a:ln>
            <a:effectLst/>
          </p:spPr>
          <p:txBody>
            <a:bodyPr wrap="square" lIns="45719" tIns="45719" rIns="45719" bIns="45719" numCol="1" anchor="t">
              <a:noAutofit/>
            </a:bodyPr>
            <a:lstStyle/>
            <a:p>
              <a:endParaRPr sz="1800"/>
            </a:p>
          </p:txBody>
        </p:sp>
        <p:sp>
          <p:nvSpPr>
            <p:cNvPr id="156" name="Freeform 11"/>
            <p:cNvSpPr/>
            <p:nvPr/>
          </p:nvSpPr>
          <p:spPr>
            <a:xfrm rot="16200000">
              <a:off x="2550124" y="1765596"/>
              <a:ext cx="5995994" cy="33268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20616" y="267"/>
                  </a:lnTo>
                  <a:lnTo>
                    <a:pt x="19640" y="502"/>
                  </a:lnTo>
                  <a:lnTo>
                    <a:pt x="18656" y="706"/>
                  </a:lnTo>
                  <a:lnTo>
                    <a:pt x="17681" y="895"/>
                  </a:lnTo>
                  <a:lnTo>
                    <a:pt x="16705" y="1036"/>
                  </a:lnTo>
                  <a:lnTo>
                    <a:pt x="15738" y="1146"/>
                  </a:lnTo>
                  <a:lnTo>
                    <a:pt x="14772" y="1240"/>
                  </a:lnTo>
                  <a:lnTo>
                    <a:pt x="13822" y="1303"/>
                  </a:lnTo>
                  <a:lnTo>
                    <a:pt x="12890" y="1350"/>
                  </a:lnTo>
                  <a:lnTo>
                    <a:pt x="11967" y="1366"/>
                  </a:lnTo>
                  <a:lnTo>
                    <a:pt x="10182" y="1366"/>
                  </a:lnTo>
                  <a:lnTo>
                    <a:pt x="9319" y="1334"/>
                  </a:lnTo>
                  <a:lnTo>
                    <a:pt x="8483" y="1287"/>
                  </a:lnTo>
                  <a:lnTo>
                    <a:pt x="7673" y="1224"/>
                  </a:lnTo>
                  <a:lnTo>
                    <a:pt x="6889" y="1162"/>
                  </a:lnTo>
                  <a:lnTo>
                    <a:pt x="6140" y="1083"/>
                  </a:lnTo>
                  <a:lnTo>
                    <a:pt x="5417" y="1005"/>
                  </a:lnTo>
                  <a:lnTo>
                    <a:pt x="4738" y="910"/>
                  </a:lnTo>
                  <a:lnTo>
                    <a:pt x="4085" y="816"/>
                  </a:lnTo>
                  <a:lnTo>
                    <a:pt x="2909" y="612"/>
                  </a:lnTo>
                  <a:lnTo>
                    <a:pt x="1907" y="424"/>
                  </a:lnTo>
                  <a:lnTo>
                    <a:pt x="1106" y="267"/>
                  </a:lnTo>
                  <a:lnTo>
                    <a:pt x="505" y="126"/>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sp>
          <p:nvSpPr>
            <p:cNvPr id="157" name="Freeform 5"/>
            <p:cNvSpPr/>
            <p:nvPr/>
          </p:nvSpPr>
          <p:spPr>
            <a:xfrm rot="15687607">
              <a:off x="2771335" y="1458372"/>
              <a:ext cx="2377691" cy="317750"/>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sz="1800"/>
            </a:p>
          </p:txBody>
        </p:sp>
        <p:sp>
          <p:nvSpPr>
            <p:cNvPr id="158" name="Freeform 5"/>
            <p:cNvSpPr/>
            <p:nvPr/>
          </p:nvSpPr>
          <p:spPr>
            <a:xfrm>
              <a:off x="1588" y="0"/>
              <a:ext cx="9144001"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grpSp>
      <p:sp>
        <p:nvSpPr>
          <p:cNvPr id="160" name="Title Text"/>
          <p:cNvSpPr txBox="1">
            <a:spLocks noGrp="1"/>
          </p:cNvSpPr>
          <p:nvPr>
            <p:ph type="title"/>
          </p:nvPr>
        </p:nvSpPr>
        <p:spPr>
          <a:xfrm>
            <a:off x="1155254" y="1447800"/>
            <a:ext cx="3616788" cy="1495588"/>
          </a:xfrm>
          <a:prstGeom prst="rect">
            <a:avLst/>
          </a:prstGeom>
        </p:spPr>
        <p:txBody>
          <a:bodyPr anchor="b">
            <a:normAutofit/>
          </a:bodyPr>
          <a:lstStyle>
            <a:lvl1pPr>
              <a:defRPr sz="2400"/>
            </a:lvl1pPr>
          </a:lstStyle>
          <a:p>
            <a:r>
              <a:t>Title Text</a:t>
            </a:r>
          </a:p>
        </p:txBody>
      </p:sp>
      <p:sp>
        <p:nvSpPr>
          <p:cNvPr id="161" name="Body Level One…"/>
          <p:cNvSpPr txBox="1">
            <a:spLocks noGrp="1"/>
          </p:cNvSpPr>
          <p:nvPr>
            <p:ph type="body" sz="half" idx="1"/>
          </p:nvPr>
        </p:nvSpPr>
        <p:spPr>
          <a:xfrm>
            <a:off x="6091902" y="1447800"/>
            <a:ext cx="4843801" cy="4572000"/>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162" name="Text Placeholder 3"/>
          <p:cNvSpPr>
            <a:spLocks noGrp="1"/>
          </p:cNvSpPr>
          <p:nvPr>
            <p:ph type="body" sz="quarter" idx="13"/>
          </p:nvPr>
        </p:nvSpPr>
        <p:spPr>
          <a:xfrm>
            <a:off x="1155254" y="3086844"/>
            <a:ext cx="3616788" cy="2933702"/>
          </a:xfrm>
          <a:prstGeom prst="rect">
            <a:avLst/>
          </a:prstGeom>
        </p:spPr>
        <p:txBody>
          <a:bodyPr/>
          <a:lstStyle>
            <a:lvl1pPr marL="0" indent="0">
              <a:buClrTx/>
              <a:buSzTx/>
              <a:buNone/>
              <a:defRPr sz="1400">
                <a:solidFill>
                  <a:srgbClr val="EF53A5"/>
                </a:solidFill>
              </a:defRPr>
            </a:lvl1pPr>
          </a:lstStyle>
          <a:p>
            <a:pPr marL="0" indent="0">
              <a:buClrTx/>
              <a:buSzTx/>
              <a:buNone/>
              <a:defRPr sz="1400">
                <a:solidFill>
                  <a:srgbClr val="EF53A5"/>
                </a:solidFill>
              </a:defRPr>
            </a:pPr>
            <a:endParaRPr/>
          </a:p>
        </p:txBody>
      </p:sp>
      <p:sp>
        <p:nvSpPr>
          <p:cNvPr id="163" name="Rectangle 8"/>
          <p:cNvSpPr/>
          <p:nvPr/>
        </p:nvSpPr>
        <p:spPr>
          <a:xfrm>
            <a:off x="10327526" y="0"/>
            <a:ext cx="914401"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sz="1800"/>
          </a:p>
        </p:txBody>
      </p:sp>
      <p:sp>
        <p:nvSpPr>
          <p:cNvPr id="1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1336875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grpSp>
        <p:nvGrpSpPr>
          <p:cNvPr id="181" name="Group 7"/>
          <p:cNvGrpSpPr/>
          <p:nvPr/>
        </p:nvGrpSpPr>
        <p:grpSpPr>
          <a:xfrm>
            <a:off x="-2117" y="1"/>
            <a:ext cx="12194119" cy="6860799"/>
            <a:chOff x="0" y="0"/>
            <a:chExt cx="9145588" cy="6860798"/>
          </a:xfrm>
        </p:grpSpPr>
        <p:sp>
          <p:nvSpPr>
            <p:cNvPr id="171" name="Rectangle 12"/>
            <p:cNvSpPr/>
            <p:nvPr/>
          </p:nvSpPr>
          <p:spPr>
            <a:xfrm>
              <a:off x="1588" y="0"/>
              <a:ext cx="9118833" cy="685800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9" tIns="45719" rIns="45719" bIns="45719" numCol="1" anchor="t">
              <a:noAutofit/>
            </a:bodyPr>
            <a:lstStyle/>
            <a:p>
              <a:endParaRPr sz="1800"/>
            </a:p>
          </p:txBody>
        </p:sp>
        <p:sp>
          <p:nvSpPr>
            <p:cNvPr id="172" name="Oval 13"/>
            <p:cNvSpPr/>
            <p:nvPr/>
          </p:nvSpPr>
          <p:spPr>
            <a:xfrm>
              <a:off x="1588" y="2895600"/>
              <a:ext cx="236220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173" name="Oval 14"/>
            <p:cNvSpPr/>
            <p:nvPr/>
          </p:nvSpPr>
          <p:spPr>
            <a:xfrm>
              <a:off x="6301020" y="1676400"/>
              <a:ext cx="281940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174" name="Oval 15"/>
            <p:cNvSpPr/>
            <p:nvPr/>
          </p:nvSpPr>
          <p:spPr>
            <a:xfrm>
              <a:off x="5691420" y="0"/>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175" name="Oval 16"/>
            <p:cNvSpPr/>
            <p:nvPr/>
          </p:nvSpPr>
          <p:spPr>
            <a:xfrm>
              <a:off x="6301020" y="5870198"/>
              <a:ext cx="99060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176" name="Oval 17"/>
            <p:cNvSpPr/>
            <p:nvPr/>
          </p:nvSpPr>
          <p:spPr>
            <a:xfrm>
              <a:off x="0" y="2667000"/>
              <a:ext cx="419100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177" name="Rectangle 10"/>
            <p:cNvSpPr/>
            <p:nvPr/>
          </p:nvSpPr>
          <p:spPr>
            <a:xfrm>
              <a:off x="5285261" y="402165"/>
              <a:ext cx="3465770" cy="6053671"/>
            </a:xfrm>
            <a:prstGeom prst="rect">
              <a:avLst/>
            </a:prstGeom>
            <a:solidFill>
              <a:srgbClr val="FFFFFF"/>
            </a:solidFill>
            <a:ln w="12700" cap="flat">
              <a:noFill/>
              <a:miter lim="400000"/>
            </a:ln>
            <a:effectLst/>
          </p:spPr>
          <p:txBody>
            <a:bodyPr wrap="square" lIns="45719" tIns="45719" rIns="45719" bIns="45719" numCol="1" anchor="t">
              <a:noAutofit/>
            </a:bodyPr>
            <a:lstStyle/>
            <a:p>
              <a:endParaRPr sz="1800"/>
            </a:p>
          </p:txBody>
        </p:sp>
        <p:sp>
          <p:nvSpPr>
            <p:cNvPr id="178" name="Freeform 11"/>
            <p:cNvSpPr/>
            <p:nvPr/>
          </p:nvSpPr>
          <p:spPr>
            <a:xfrm rot="16200000">
              <a:off x="2854198" y="1765596"/>
              <a:ext cx="5995994" cy="33268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20616" y="267"/>
                  </a:lnTo>
                  <a:lnTo>
                    <a:pt x="19640" y="502"/>
                  </a:lnTo>
                  <a:lnTo>
                    <a:pt x="18656" y="706"/>
                  </a:lnTo>
                  <a:lnTo>
                    <a:pt x="17681" y="895"/>
                  </a:lnTo>
                  <a:lnTo>
                    <a:pt x="16705" y="1036"/>
                  </a:lnTo>
                  <a:lnTo>
                    <a:pt x="15738" y="1146"/>
                  </a:lnTo>
                  <a:lnTo>
                    <a:pt x="14772" y="1240"/>
                  </a:lnTo>
                  <a:lnTo>
                    <a:pt x="13822" y="1303"/>
                  </a:lnTo>
                  <a:lnTo>
                    <a:pt x="12890" y="1350"/>
                  </a:lnTo>
                  <a:lnTo>
                    <a:pt x="11967" y="1366"/>
                  </a:lnTo>
                  <a:lnTo>
                    <a:pt x="10182" y="1366"/>
                  </a:lnTo>
                  <a:lnTo>
                    <a:pt x="9319" y="1334"/>
                  </a:lnTo>
                  <a:lnTo>
                    <a:pt x="8483" y="1287"/>
                  </a:lnTo>
                  <a:lnTo>
                    <a:pt x="7673" y="1224"/>
                  </a:lnTo>
                  <a:lnTo>
                    <a:pt x="6889" y="1162"/>
                  </a:lnTo>
                  <a:lnTo>
                    <a:pt x="6140" y="1083"/>
                  </a:lnTo>
                  <a:lnTo>
                    <a:pt x="5417" y="1005"/>
                  </a:lnTo>
                  <a:lnTo>
                    <a:pt x="4738" y="910"/>
                  </a:lnTo>
                  <a:lnTo>
                    <a:pt x="4085" y="816"/>
                  </a:lnTo>
                  <a:lnTo>
                    <a:pt x="2909" y="612"/>
                  </a:lnTo>
                  <a:lnTo>
                    <a:pt x="1907" y="424"/>
                  </a:lnTo>
                  <a:lnTo>
                    <a:pt x="1106" y="267"/>
                  </a:lnTo>
                  <a:lnTo>
                    <a:pt x="505" y="126"/>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sp>
          <p:nvSpPr>
            <p:cNvPr id="179" name="Freeform 5"/>
            <p:cNvSpPr/>
            <p:nvPr/>
          </p:nvSpPr>
          <p:spPr>
            <a:xfrm rot="15687607">
              <a:off x="3076147" y="1458372"/>
              <a:ext cx="2377691" cy="317750"/>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sz="1800"/>
            </a:p>
          </p:txBody>
        </p:sp>
        <p:sp>
          <p:nvSpPr>
            <p:cNvPr id="180" name="Freeform 5"/>
            <p:cNvSpPr/>
            <p:nvPr/>
          </p:nvSpPr>
          <p:spPr>
            <a:xfrm>
              <a:off x="1588" y="0"/>
              <a:ext cx="9144001"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grpSp>
      <p:sp>
        <p:nvSpPr>
          <p:cNvPr id="182" name="Title Text"/>
          <p:cNvSpPr txBox="1">
            <a:spLocks noGrp="1"/>
          </p:cNvSpPr>
          <p:nvPr>
            <p:ph type="title"/>
          </p:nvPr>
        </p:nvSpPr>
        <p:spPr>
          <a:xfrm>
            <a:off x="1155253" y="1381391"/>
            <a:ext cx="3982787" cy="1574809"/>
          </a:xfrm>
          <a:prstGeom prst="rect">
            <a:avLst/>
          </a:prstGeom>
        </p:spPr>
        <p:txBody>
          <a:bodyPr anchor="b">
            <a:normAutofit/>
          </a:bodyPr>
          <a:lstStyle>
            <a:lvl1pPr>
              <a:defRPr sz="2400"/>
            </a:lvl1pPr>
          </a:lstStyle>
          <a:p>
            <a:r>
              <a:t>Title Text</a:t>
            </a:r>
          </a:p>
        </p:txBody>
      </p:sp>
      <p:sp>
        <p:nvSpPr>
          <p:cNvPr id="183" name="Picture Placeholder 2"/>
          <p:cNvSpPr>
            <a:spLocks noGrp="1"/>
          </p:cNvSpPr>
          <p:nvPr>
            <p:ph type="pic" sz="quarter" idx="13"/>
          </p:nvPr>
        </p:nvSpPr>
        <p:spPr>
          <a:xfrm>
            <a:off x="6297211" y="1320800"/>
            <a:ext cx="3721472" cy="4216400"/>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184" name="Body Level One…"/>
          <p:cNvSpPr txBox="1">
            <a:spLocks noGrp="1"/>
          </p:cNvSpPr>
          <p:nvPr>
            <p:ph type="body" sz="quarter" idx="1"/>
          </p:nvPr>
        </p:nvSpPr>
        <p:spPr>
          <a:xfrm>
            <a:off x="1155253" y="3086100"/>
            <a:ext cx="3982787" cy="2451100"/>
          </a:xfrm>
          <a:prstGeom prst="rect">
            <a:avLst/>
          </a:prstGeom>
        </p:spPr>
        <p:txBody>
          <a:bodyPr/>
          <a:lstStyle>
            <a:lvl1pPr marL="0" indent="0">
              <a:buClrTx/>
              <a:buSzTx/>
              <a:buNone/>
              <a:defRPr sz="1400">
                <a:solidFill>
                  <a:srgbClr val="EF53A5"/>
                </a:solidFill>
              </a:defRPr>
            </a:lvl1pPr>
            <a:lvl2pPr marL="0" indent="457200">
              <a:buClrTx/>
              <a:buSzTx/>
              <a:buNone/>
              <a:defRPr sz="1400">
                <a:solidFill>
                  <a:srgbClr val="EF53A5"/>
                </a:solidFill>
              </a:defRPr>
            </a:lvl2pPr>
            <a:lvl3pPr marL="0" indent="914400">
              <a:buClrTx/>
              <a:buSzTx/>
              <a:buNone/>
              <a:defRPr sz="1400">
                <a:solidFill>
                  <a:srgbClr val="EF53A5"/>
                </a:solidFill>
              </a:defRPr>
            </a:lvl3pPr>
            <a:lvl4pPr marL="0" indent="1371600">
              <a:buClrTx/>
              <a:buSzTx/>
              <a:buNone/>
              <a:defRPr sz="1400">
                <a:solidFill>
                  <a:srgbClr val="EF53A5"/>
                </a:solidFill>
              </a:defRPr>
            </a:lvl4pPr>
            <a:lvl5pPr marL="0" indent="1828800">
              <a:buClrTx/>
              <a:buSzTx/>
              <a:buNone/>
              <a:defRPr sz="1400">
                <a:solidFill>
                  <a:srgbClr val="EF53A5"/>
                </a:solidFill>
              </a:defRPr>
            </a:lvl5pPr>
          </a:lstStyle>
          <a:p>
            <a:r>
              <a:t>Body Level One</a:t>
            </a:r>
          </a:p>
          <a:p>
            <a:pPr lvl="1"/>
            <a:r>
              <a:t>Body Level Two</a:t>
            </a:r>
          </a:p>
          <a:p>
            <a:pPr lvl="2"/>
            <a:r>
              <a:t>Body Level Three</a:t>
            </a:r>
          </a:p>
          <a:p>
            <a:pPr lvl="3"/>
            <a:r>
              <a:t>Body Level Four</a:t>
            </a:r>
          </a:p>
          <a:p>
            <a:pPr lvl="4"/>
            <a:r>
              <a:t>Body Level Five</a:t>
            </a:r>
          </a:p>
        </p:txBody>
      </p:sp>
      <p:sp>
        <p:nvSpPr>
          <p:cNvPr id="185" name="Rectangle 9"/>
          <p:cNvSpPr/>
          <p:nvPr/>
        </p:nvSpPr>
        <p:spPr>
          <a:xfrm>
            <a:off x="10327526" y="0"/>
            <a:ext cx="914401"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sz="1800"/>
          </a:p>
        </p:txBody>
      </p:sp>
      <p:sp>
        <p:nvSpPr>
          <p:cNvPr id="1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5288477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Panoramic Picture with Caption">
    <p:spTree>
      <p:nvGrpSpPr>
        <p:cNvPr id="1" name=""/>
        <p:cNvGrpSpPr/>
        <p:nvPr/>
      </p:nvGrpSpPr>
      <p:grpSpPr>
        <a:xfrm>
          <a:off x="0" y="0"/>
          <a:ext cx="0" cy="0"/>
          <a:chOff x="0" y="0"/>
          <a:chExt cx="0" cy="0"/>
        </a:xfrm>
      </p:grpSpPr>
      <p:grpSp>
        <p:nvGrpSpPr>
          <p:cNvPr id="203" name="Group 7"/>
          <p:cNvGrpSpPr/>
          <p:nvPr/>
        </p:nvGrpSpPr>
        <p:grpSpPr>
          <a:xfrm>
            <a:off x="-2117" y="1"/>
            <a:ext cx="12194119" cy="6860799"/>
            <a:chOff x="0" y="0"/>
            <a:chExt cx="9145588" cy="6860798"/>
          </a:xfrm>
        </p:grpSpPr>
        <p:sp>
          <p:nvSpPr>
            <p:cNvPr id="193" name="Rectangle 11"/>
            <p:cNvSpPr/>
            <p:nvPr/>
          </p:nvSpPr>
          <p:spPr>
            <a:xfrm>
              <a:off x="1588" y="0"/>
              <a:ext cx="9118833" cy="685800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9" tIns="45719" rIns="45719" bIns="45719" numCol="1" anchor="t">
              <a:noAutofit/>
            </a:bodyPr>
            <a:lstStyle/>
            <a:p>
              <a:endParaRPr sz="1800"/>
            </a:p>
          </p:txBody>
        </p:sp>
        <p:sp>
          <p:nvSpPr>
            <p:cNvPr id="194" name="Oval 12"/>
            <p:cNvSpPr/>
            <p:nvPr/>
          </p:nvSpPr>
          <p:spPr>
            <a:xfrm>
              <a:off x="1588" y="2895600"/>
              <a:ext cx="236220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195" name="Oval 13"/>
            <p:cNvSpPr/>
            <p:nvPr/>
          </p:nvSpPr>
          <p:spPr>
            <a:xfrm>
              <a:off x="6301020" y="1676400"/>
              <a:ext cx="281940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196" name="Oval 14"/>
            <p:cNvSpPr/>
            <p:nvPr/>
          </p:nvSpPr>
          <p:spPr>
            <a:xfrm>
              <a:off x="5691420" y="0"/>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197" name="Oval 17"/>
            <p:cNvSpPr/>
            <p:nvPr/>
          </p:nvSpPr>
          <p:spPr>
            <a:xfrm>
              <a:off x="6301020" y="5870198"/>
              <a:ext cx="99060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198" name="Oval 18"/>
            <p:cNvSpPr/>
            <p:nvPr/>
          </p:nvSpPr>
          <p:spPr>
            <a:xfrm>
              <a:off x="0" y="2667000"/>
              <a:ext cx="419100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199" name="Freeform 5"/>
            <p:cNvSpPr/>
            <p:nvPr/>
          </p:nvSpPr>
          <p:spPr>
            <a:xfrm rot="10204164">
              <a:off x="428375" y="4564239"/>
              <a:ext cx="2377691" cy="317751"/>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sz="1800"/>
            </a:p>
          </p:txBody>
        </p:sp>
        <p:sp>
          <p:nvSpPr>
            <p:cNvPr id="200" name="Rectangle 15"/>
            <p:cNvSpPr/>
            <p:nvPr/>
          </p:nvSpPr>
          <p:spPr>
            <a:xfrm>
              <a:off x="423091" y="402165"/>
              <a:ext cx="8327940" cy="3141136"/>
            </a:xfrm>
            <a:prstGeom prst="rect">
              <a:avLst/>
            </a:prstGeom>
            <a:solidFill>
              <a:srgbClr val="FFFFFF"/>
            </a:solidFill>
            <a:ln w="12700" cap="flat">
              <a:noFill/>
              <a:miter lim="400000"/>
            </a:ln>
            <a:effectLst/>
          </p:spPr>
          <p:txBody>
            <a:bodyPr wrap="square" lIns="45719" tIns="45719" rIns="45719" bIns="45719" numCol="1" anchor="t">
              <a:noAutofit/>
            </a:bodyPr>
            <a:lstStyle/>
            <a:p>
              <a:endParaRPr sz="1800"/>
            </a:p>
          </p:txBody>
        </p:sp>
        <p:sp>
          <p:nvSpPr>
            <p:cNvPr id="201" name="Freeform 10"/>
            <p:cNvSpPr/>
            <p:nvPr/>
          </p:nvSpPr>
          <p:spPr>
            <a:xfrm rot="10800000">
              <a:off x="485902" y="2670079"/>
              <a:ext cx="8182838" cy="2130509"/>
            </a:xfrm>
            <a:custGeom>
              <a:avLst/>
              <a:gdLst/>
              <a:ahLst/>
              <a:cxnLst>
                <a:cxn ang="0">
                  <a:pos x="wd2" y="hd2"/>
                </a:cxn>
                <a:cxn ang="5400000">
                  <a:pos x="wd2" y="hd2"/>
                </a:cxn>
                <a:cxn ang="10800000">
                  <a:pos x="wd2" y="hd2"/>
                </a:cxn>
                <a:cxn ang="16200000">
                  <a:pos x="wd2" y="hd2"/>
                </a:cxn>
              </a:cxnLst>
              <a:rect l="0" t="0" r="r" b="b"/>
              <a:pathLst>
                <a:path w="21595" h="21600" extrusionOk="0">
                  <a:moveTo>
                    <a:pt x="0" y="0"/>
                  </a:moveTo>
                  <a:lnTo>
                    <a:pt x="0" y="21600"/>
                  </a:lnTo>
                  <a:lnTo>
                    <a:pt x="21594" y="21519"/>
                  </a:lnTo>
                  <a:cubicBezTo>
                    <a:pt x="21587" y="18284"/>
                    <a:pt x="21600" y="21488"/>
                    <a:pt x="21594" y="21521"/>
                  </a:cubicBezTo>
                  <a:cubicBezTo>
                    <a:pt x="21587" y="16151"/>
                    <a:pt x="21578" y="10783"/>
                    <a:pt x="21572" y="5413"/>
                  </a:cubicBezTo>
                  <a:lnTo>
                    <a:pt x="21572" y="0"/>
                  </a:lnTo>
                  <a:lnTo>
                    <a:pt x="20587" y="568"/>
                  </a:lnTo>
                  <a:lnTo>
                    <a:pt x="19616" y="1071"/>
                  </a:lnTo>
                  <a:lnTo>
                    <a:pt x="18631" y="1502"/>
                  </a:lnTo>
                  <a:lnTo>
                    <a:pt x="17657" y="1902"/>
                  </a:lnTo>
                  <a:lnTo>
                    <a:pt x="16683" y="2209"/>
                  </a:lnTo>
                  <a:lnTo>
                    <a:pt x="15718" y="2440"/>
                  </a:lnTo>
                  <a:lnTo>
                    <a:pt x="14753" y="2640"/>
                  </a:lnTo>
                  <a:lnTo>
                    <a:pt x="13805" y="2775"/>
                  </a:lnTo>
                  <a:lnTo>
                    <a:pt x="12874" y="2871"/>
                  </a:lnTo>
                  <a:lnTo>
                    <a:pt x="11950" y="2905"/>
                  </a:lnTo>
                  <a:lnTo>
                    <a:pt x="10168" y="2905"/>
                  </a:lnTo>
                  <a:lnTo>
                    <a:pt x="9309" y="2842"/>
                  </a:lnTo>
                  <a:lnTo>
                    <a:pt x="8471" y="2741"/>
                  </a:lnTo>
                  <a:lnTo>
                    <a:pt x="7661" y="2607"/>
                  </a:lnTo>
                  <a:lnTo>
                    <a:pt x="6882" y="2472"/>
                  </a:lnTo>
                  <a:lnTo>
                    <a:pt x="6133" y="2303"/>
                  </a:lnTo>
                  <a:lnTo>
                    <a:pt x="5409" y="2142"/>
                  </a:lnTo>
                  <a:lnTo>
                    <a:pt x="4733" y="1942"/>
                  </a:lnTo>
                  <a:lnTo>
                    <a:pt x="4079" y="1740"/>
                  </a:lnTo>
                  <a:lnTo>
                    <a:pt x="2906" y="1300"/>
                  </a:lnTo>
                  <a:lnTo>
                    <a:pt x="1905" y="898"/>
                  </a:lnTo>
                  <a:lnTo>
                    <a:pt x="1103" y="568"/>
                  </a:lnTo>
                  <a:lnTo>
                    <a:pt x="505" y="26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sp>
          <p:nvSpPr>
            <p:cNvPr id="202" name="Freeform 5"/>
            <p:cNvSpPr/>
            <p:nvPr/>
          </p:nvSpPr>
          <p:spPr>
            <a:xfrm>
              <a:off x="1588" y="0"/>
              <a:ext cx="9144001"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grpSp>
      <p:sp>
        <p:nvSpPr>
          <p:cNvPr id="204" name="Title Text"/>
          <p:cNvSpPr txBox="1">
            <a:spLocks noGrp="1"/>
          </p:cNvSpPr>
          <p:nvPr>
            <p:ph type="title"/>
          </p:nvPr>
        </p:nvSpPr>
        <p:spPr>
          <a:xfrm>
            <a:off x="1155256" y="4961455"/>
            <a:ext cx="8562673" cy="566739"/>
          </a:xfrm>
          <a:prstGeom prst="rect">
            <a:avLst/>
          </a:prstGeom>
        </p:spPr>
        <p:txBody>
          <a:bodyPr anchor="b">
            <a:normAutofit/>
          </a:bodyPr>
          <a:lstStyle>
            <a:lvl1pPr>
              <a:defRPr sz="2400"/>
            </a:lvl1pPr>
          </a:lstStyle>
          <a:p>
            <a:r>
              <a:t>Title Text</a:t>
            </a:r>
          </a:p>
        </p:txBody>
      </p:sp>
      <p:sp>
        <p:nvSpPr>
          <p:cNvPr id="205" name="Picture Placeholder 2"/>
          <p:cNvSpPr>
            <a:spLocks noGrp="1"/>
          </p:cNvSpPr>
          <p:nvPr>
            <p:ph type="pic" sz="half" idx="13"/>
          </p:nvPr>
        </p:nvSpPr>
        <p:spPr>
          <a:xfrm>
            <a:off x="1155253" y="685800"/>
            <a:ext cx="8562675" cy="3429000"/>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206" name="Body Level One…"/>
          <p:cNvSpPr txBox="1">
            <a:spLocks noGrp="1"/>
          </p:cNvSpPr>
          <p:nvPr>
            <p:ph type="body" sz="quarter" idx="1"/>
          </p:nvPr>
        </p:nvSpPr>
        <p:spPr>
          <a:xfrm>
            <a:off x="1155254" y="5528193"/>
            <a:ext cx="8562673" cy="493713"/>
          </a:xfrm>
          <a:prstGeom prst="rect">
            <a:avLst/>
          </a:prstGeom>
        </p:spPr>
        <p:txBody>
          <a:bodyPr/>
          <a:lstStyle>
            <a:lvl1pPr marL="0" indent="0">
              <a:buClrTx/>
              <a:buSzTx/>
              <a:buNone/>
              <a:defRPr sz="1200">
                <a:solidFill>
                  <a:srgbClr val="EF53A5"/>
                </a:solidFill>
              </a:defRPr>
            </a:lvl1pPr>
            <a:lvl2pPr marL="0" indent="457200">
              <a:buClrTx/>
              <a:buSzTx/>
              <a:buNone/>
              <a:defRPr sz="1200">
                <a:solidFill>
                  <a:srgbClr val="EF53A5"/>
                </a:solidFill>
              </a:defRPr>
            </a:lvl2pPr>
            <a:lvl3pPr marL="0" indent="914400">
              <a:buClrTx/>
              <a:buSzTx/>
              <a:buNone/>
              <a:defRPr sz="1200">
                <a:solidFill>
                  <a:srgbClr val="EF53A5"/>
                </a:solidFill>
              </a:defRPr>
            </a:lvl3pPr>
            <a:lvl4pPr marL="0" indent="1371600">
              <a:buClrTx/>
              <a:buSzTx/>
              <a:buNone/>
              <a:defRPr sz="1200">
                <a:solidFill>
                  <a:srgbClr val="EF53A5"/>
                </a:solidFill>
              </a:defRPr>
            </a:lvl4pPr>
            <a:lvl5pPr marL="0" indent="1828800">
              <a:buClrTx/>
              <a:buSzTx/>
              <a:buNone/>
              <a:defRPr sz="1200">
                <a:solidFill>
                  <a:srgbClr val="EF53A5"/>
                </a:solidFill>
              </a:defRPr>
            </a:lvl5pPr>
          </a:lstStyle>
          <a:p>
            <a:r>
              <a:t>Body Level One</a:t>
            </a:r>
          </a:p>
          <a:p>
            <a:pPr lvl="1"/>
            <a:r>
              <a:t>Body Level Two</a:t>
            </a:r>
          </a:p>
          <a:p>
            <a:pPr lvl="2"/>
            <a:r>
              <a:t>Body Level Three</a:t>
            </a:r>
          </a:p>
          <a:p>
            <a:pPr lvl="3"/>
            <a:r>
              <a:t>Body Level Four</a:t>
            </a:r>
          </a:p>
          <a:p>
            <a:pPr lvl="4"/>
            <a:r>
              <a:t>Body Level Five</a:t>
            </a:r>
          </a:p>
        </p:txBody>
      </p:sp>
      <p:sp>
        <p:nvSpPr>
          <p:cNvPr id="207" name="Rectangle 9"/>
          <p:cNvSpPr/>
          <p:nvPr/>
        </p:nvSpPr>
        <p:spPr>
          <a:xfrm>
            <a:off x="10327526" y="0"/>
            <a:ext cx="914401"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sz="1800"/>
          </a:p>
        </p:txBody>
      </p:sp>
      <p:sp>
        <p:nvSpPr>
          <p:cNvPr id="2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57807052"/>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Title and Caption">
    <p:spTree>
      <p:nvGrpSpPr>
        <p:cNvPr id="1" name=""/>
        <p:cNvGrpSpPr/>
        <p:nvPr/>
      </p:nvGrpSpPr>
      <p:grpSpPr>
        <a:xfrm>
          <a:off x="0" y="0"/>
          <a:ext cx="0" cy="0"/>
          <a:chOff x="0" y="0"/>
          <a:chExt cx="0" cy="0"/>
        </a:xfrm>
      </p:grpSpPr>
      <p:grpSp>
        <p:nvGrpSpPr>
          <p:cNvPr id="225" name="Group 2"/>
          <p:cNvGrpSpPr/>
          <p:nvPr/>
        </p:nvGrpSpPr>
        <p:grpSpPr>
          <a:xfrm>
            <a:off x="-2117" y="1"/>
            <a:ext cx="12194119" cy="6860799"/>
            <a:chOff x="0" y="0"/>
            <a:chExt cx="9145588" cy="6860798"/>
          </a:xfrm>
        </p:grpSpPr>
        <p:sp>
          <p:nvSpPr>
            <p:cNvPr id="215" name="Rectangle 11"/>
            <p:cNvSpPr/>
            <p:nvPr/>
          </p:nvSpPr>
          <p:spPr>
            <a:xfrm>
              <a:off x="1588" y="0"/>
              <a:ext cx="9118833" cy="685800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9" tIns="45719" rIns="45719" bIns="45719" numCol="1" anchor="t">
              <a:noAutofit/>
            </a:bodyPr>
            <a:lstStyle/>
            <a:p>
              <a:endParaRPr sz="1800"/>
            </a:p>
          </p:txBody>
        </p:sp>
        <p:sp>
          <p:nvSpPr>
            <p:cNvPr id="216" name="Oval 13"/>
            <p:cNvSpPr/>
            <p:nvPr/>
          </p:nvSpPr>
          <p:spPr>
            <a:xfrm>
              <a:off x="1588" y="2895600"/>
              <a:ext cx="236220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217" name="Oval 14"/>
            <p:cNvSpPr/>
            <p:nvPr/>
          </p:nvSpPr>
          <p:spPr>
            <a:xfrm>
              <a:off x="6301020" y="1676400"/>
              <a:ext cx="281940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218" name="Oval 15"/>
            <p:cNvSpPr/>
            <p:nvPr/>
          </p:nvSpPr>
          <p:spPr>
            <a:xfrm>
              <a:off x="5691420" y="0"/>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219" name="Oval 16"/>
            <p:cNvSpPr/>
            <p:nvPr/>
          </p:nvSpPr>
          <p:spPr>
            <a:xfrm>
              <a:off x="6301020" y="5870198"/>
              <a:ext cx="99060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220" name="Oval 17"/>
            <p:cNvSpPr/>
            <p:nvPr/>
          </p:nvSpPr>
          <p:spPr>
            <a:xfrm>
              <a:off x="0" y="2667000"/>
              <a:ext cx="419100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221" name="Freeform 5"/>
            <p:cNvSpPr/>
            <p:nvPr/>
          </p:nvSpPr>
          <p:spPr>
            <a:xfrm rot="21010067">
              <a:off x="6361534" y="2780895"/>
              <a:ext cx="2377691" cy="317750"/>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sz="1800"/>
            </a:p>
          </p:txBody>
        </p:sp>
        <p:sp>
          <p:nvSpPr>
            <p:cNvPr id="222" name="Rectangle 8"/>
            <p:cNvSpPr/>
            <p:nvPr/>
          </p:nvSpPr>
          <p:spPr>
            <a:xfrm>
              <a:off x="486610" y="4343399"/>
              <a:ext cx="8182130" cy="2112437"/>
            </a:xfrm>
            <a:prstGeom prst="rect">
              <a:avLst/>
            </a:prstGeom>
            <a:solidFill>
              <a:srgbClr val="FFFFFF"/>
            </a:solidFill>
            <a:ln w="12700" cap="flat">
              <a:noFill/>
              <a:miter lim="400000"/>
            </a:ln>
            <a:effectLst/>
          </p:spPr>
          <p:txBody>
            <a:bodyPr wrap="square" lIns="45719" tIns="45719" rIns="45719" bIns="45719" numCol="1" anchor="t">
              <a:noAutofit/>
            </a:bodyPr>
            <a:lstStyle/>
            <a:p>
              <a:endParaRPr sz="1800"/>
            </a:p>
          </p:txBody>
        </p:sp>
        <p:sp>
          <p:nvSpPr>
            <p:cNvPr id="223" name="Freeform 10"/>
            <p:cNvSpPr/>
            <p:nvPr/>
          </p:nvSpPr>
          <p:spPr>
            <a:xfrm>
              <a:off x="486610" y="2854646"/>
              <a:ext cx="8182838" cy="2130509"/>
            </a:xfrm>
            <a:custGeom>
              <a:avLst/>
              <a:gdLst/>
              <a:ahLst/>
              <a:cxnLst>
                <a:cxn ang="0">
                  <a:pos x="wd2" y="hd2"/>
                </a:cxn>
                <a:cxn ang="5400000">
                  <a:pos x="wd2" y="hd2"/>
                </a:cxn>
                <a:cxn ang="10800000">
                  <a:pos x="wd2" y="hd2"/>
                </a:cxn>
                <a:cxn ang="16200000">
                  <a:pos x="wd2" y="hd2"/>
                </a:cxn>
              </a:cxnLst>
              <a:rect l="0" t="0" r="r" b="b"/>
              <a:pathLst>
                <a:path w="21595" h="21600" extrusionOk="0">
                  <a:moveTo>
                    <a:pt x="0" y="0"/>
                  </a:moveTo>
                  <a:lnTo>
                    <a:pt x="0" y="21600"/>
                  </a:lnTo>
                  <a:lnTo>
                    <a:pt x="21594" y="21519"/>
                  </a:lnTo>
                  <a:cubicBezTo>
                    <a:pt x="21587" y="18284"/>
                    <a:pt x="21600" y="21488"/>
                    <a:pt x="21594" y="21521"/>
                  </a:cubicBezTo>
                  <a:cubicBezTo>
                    <a:pt x="21587" y="16151"/>
                    <a:pt x="21578" y="10783"/>
                    <a:pt x="21572" y="5413"/>
                  </a:cubicBezTo>
                  <a:lnTo>
                    <a:pt x="21572" y="0"/>
                  </a:lnTo>
                  <a:lnTo>
                    <a:pt x="20587" y="568"/>
                  </a:lnTo>
                  <a:lnTo>
                    <a:pt x="19616" y="1071"/>
                  </a:lnTo>
                  <a:lnTo>
                    <a:pt x="18631" y="1502"/>
                  </a:lnTo>
                  <a:lnTo>
                    <a:pt x="17657" y="1902"/>
                  </a:lnTo>
                  <a:lnTo>
                    <a:pt x="16683" y="2209"/>
                  </a:lnTo>
                  <a:lnTo>
                    <a:pt x="15718" y="2440"/>
                  </a:lnTo>
                  <a:lnTo>
                    <a:pt x="14753" y="2640"/>
                  </a:lnTo>
                  <a:lnTo>
                    <a:pt x="13805" y="2775"/>
                  </a:lnTo>
                  <a:lnTo>
                    <a:pt x="12874" y="2871"/>
                  </a:lnTo>
                  <a:lnTo>
                    <a:pt x="11950" y="2905"/>
                  </a:lnTo>
                  <a:lnTo>
                    <a:pt x="10168" y="2905"/>
                  </a:lnTo>
                  <a:lnTo>
                    <a:pt x="9309" y="2842"/>
                  </a:lnTo>
                  <a:lnTo>
                    <a:pt x="8471" y="2741"/>
                  </a:lnTo>
                  <a:lnTo>
                    <a:pt x="7661" y="2607"/>
                  </a:lnTo>
                  <a:lnTo>
                    <a:pt x="6882" y="2472"/>
                  </a:lnTo>
                  <a:lnTo>
                    <a:pt x="6133" y="2303"/>
                  </a:lnTo>
                  <a:lnTo>
                    <a:pt x="5409" y="2142"/>
                  </a:lnTo>
                  <a:lnTo>
                    <a:pt x="4733" y="1942"/>
                  </a:lnTo>
                  <a:lnTo>
                    <a:pt x="4079" y="1740"/>
                  </a:lnTo>
                  <a:lnTo>
                    <a:pt x="2906" y="1300"/>
                  </a:lnTo>
                  <a:lnTo>
                    <a:pt x="1905" y="898"/>
                  </a:lnTo>
                  <a:lnTo>
                    <a:pt x="1103" y="568"/>
                  </a:lnTo>
                  <a:lnTo>
                    <a:pt x="505" y="26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sp>
          <p:nvSpPr>
            <p:cNvPr id="224" name="Freeform 5"/>
            <p:cNvSpPr/>
            <p:nvPr/>
          </p:nvSpPr>
          <p:spPr>
            <a:xfrm>
              <a:off x="1588" y="0"/>
              <a:ext cx="9144001"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grpSp>
      <p:sp>
        <p:nvSpPr>
          <p:cNvPr id="226" name="Title Text"/>
          <p:cNvSpPr txBox="1">
            <a:spLocks noGrp="1"/>
          </p:cNvSpPr>
          <p:nvPr>
            <p:ph type="title"/>
          </p:nvPr>
        </p:nvSpPr>
        <p:spPr>
          <a:xfrm>
            <a:off x="1155254" y="927100"/>
            <a:ext cx="8562673" cy="1692720"/>
          </a:xfrm>
          <a:prstGeom prst="rect">
            <a:avLst/>
          </a:prstGeom>
        </p:spPr>
        <p:txBody>
          <a:bodyPr>
            <a:normAutofit/>
          </a:bodyPr>
          <a:lstStyle>
            <a:lvl1pPr>
              <a:defRPr sz="3600"/>
            </a:lvl1pPr>
          </a:lstStyle>
          <a:p>
            <a:r>
              <a:t>Title Text</a:t>
            </a:r>
          </a:p>
        </p:txBody>
      </p:sp>
      <p:sp>
        <p:nvSpPr>
          <p:cNvPr id="227" name="Body Level One…"/>
          <p:cNvSpPr txBox="1">
            <a:spLocks noGrp="1"/>
          </p:cNvSpPr>
          <p:nvPr>
            <p:ph type="body" sz="half" idx="1"/>
          </p:nvPr>
        </p:nvSpPr>
        <p:spPr>
          <a:xfrm>
            <a:off x="1155254" y="3488023"/>
            <a:ext cx="8562673" cy="2536858"/>
          </a:xfrm>
          <a:prstGeom prst="rect">
            <a:avLst/>
          </a:prstGeom>
        </p:spPr>
        <p:txBody>
          <a:bodyPr anchor="ctr"/>
          <a:lstStyle>
            <a:lvl1pPr marL="0" indent="0">
              <a:buClrTx/>
              <a:buSzTx/>
              <a:buNone/>
            </a:lvl1pPr>
            <a:lvl2pPr marL="0" indent="457200">
              <a:buClrTx/>
              <a:buSzTx/>
              <a:buNone/>
            </a:lvl2pPr>
            <a:lvl3pPr marL="0" indent="914400">
              <a:buClrTx/>
              <a:buSzTx/>
              <a:buNone/>
            </a:lvl3pPr>
            <a:lvl4pPr marL="0" indent="1371600">
              <a:buClrTx/>
              <a:buSzTx/>
              <a:buNone/>
            </a:lvl4pPr>
            <a:lvl5pPr marL="0" indent="1828800">
              <a:buClrTx/>
              <a:buSzTx/>
              <a:buNone/>
            </a:lvl5pPr>
          </a:lstStyle>
          <a:p>
            <a:r>
              <a:t>Body Level One</a:t>
            </a:r>
          </a:p>
          <a:p>
            <a:pPr lvl="1"/>
            <a:r>
              <a:t>Body Level Two</a:t>
            </a:r>
          </a:p>
          <a:p>
            <a:pPr lvl="2"/>
            <a:r>
              <a:t>Body Level Three</a:t>
            </a:r>
          </a:p>
          <a:p>
            <a:pPr lvl="3"/>
            <a:r>
              <a:t>Body Level Four</a:t>
            </a:r>
          </a:p>
          <a:p>
            <a:pPr lvl="4"/>
            <a:r>
              <a:t>Body Level Five</a:t>
            </a:r>
          </a:p>
        </p:txBody>
      </p:sp>
      <p:sp>
        <p:nvSpPr>
          <p:cNvPr id="228" name="Rectangle 7"/>
          <p:cNvSpPr/>
          <p:nvPr/>
        </p:nvSpPr>
        <p:spPr>
          <a:xfrm>
            <a:off x="10327526" y="0"/>
            <a:ext cx="914401"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sz="1800"/>
          </a:p>
        </p:txBody>
      </p:sp>
      <p:sp>
        <p:nvSpPr>
          <p:cNvPr id="2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0970959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Quote with Caption">
    <p:spTree>
      <p:nvGrpSpPr>
        <p:cNvPr id="1" name=""/>
        <p:cNvGrpSpPr/>
        <p:nvPr/>
      </p:nvGrpSpPr>
      <p:grpSpPr>
        <a:xfrm>
          <a:off x="0" y="0"/>
          <a:ext cx="0" cy="0"/>
          <a:chOff x="0" y="0"/>
          <a:chExt cx="0" cy="0"/>
        </a:xfrm>
      </p:grpSpPr>
      <p:grpSp>
        <p:nvGrpSpPr>
          <p:cNvPr id="245" name="Group 2"/>
          <p:cNvGrpSpPr/>
          <p:nvPr/>
        </p:nvGrpSpPr>
        <p:grpSpPr>
          <a:xfrm>
            <a:off x="-2117" y="1"/>
            <a:ext cx="12194119" cy="6860799"/>
            <a:chOff x="0" y="0"/>
            <a:chExt cx="9145588" cy="6860798"/>
          </a:xfrm>
        </p:grpSpPr>
        <p:sp>
          <p:nvSpPr>
            <p:cNvPr id="236" name="Rectangle 12"/>
            <p:cNvSpPr/>
            <p:nvPr/>
          </p:nvSpPr>
          <p:spPr>
            <a:xfrm>
              <a:off x="1588" y="0"/>
              <a:ext cx="9118833" cy="685800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9" tIns="45719" rIns="45719" bIns="45719" numCol="1" anchor="t">
              <a:noAutofit/>
            </a:bodyPr>
            <a:lstStyle/>
            <a:p>
              <a:endParaRPr sz="1800"/>
            </a:p>
          </p:txBody>
        </p:sp>
        <p:sp>
          <p:nvSpPr>
            <p:cNvPr id="237" name="Oval 14"/>
            <p:cNvSpPr/>
            <p:nvPr/>
          </p:nvSpPr>
          <p:spPr>
            <a:xfrm>
              <a:off x="1588" y="2895600"/>
              <a:ext cx="236220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238" name="Oval 17"/>
            <p:cNvSpPr/>
            <p:nvPr/>
          </p:nvSpPr>
          <p:spPr>
            <a:xfrm>
              <a:off x="6301020" y="1676400"/>
              <a:ext cx="281940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239" name="Oval 18"/>
            <p:cNvSpPr/>
            <p:nvPr/>
          </p:nvSpPr>
          <p:spPr>
            <a:xfrm>
              <a:off x="5691420" y="0"/>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240" name="Oval 19"/>
            <p:cNvSpPr/>
            <p:nvPr/>
          </p:nvSpPr>
          <p:spPr>
            <a:xfrm>
              <a:off x="6301020" y="5870198"/>
              <a:ext cx="99060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241" name="Oval 20"/>
            <p:cNvSpPr/>
            <p:nvPr/>
          </p:nvSpPr>
          <p:spPr>
            <a:xfrm>
              <a:off x="0" y="2667000"/>
              <a:ext cx="419100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242" name="Freeform 5"/>
            <p:cNvSpPr/>
            <p:nvPr/>
          </p:nvSpPr>
          <p:spPr>
            <a:xfrm rot="21010067">
              <a:off x="6361534" y="4309201"/>
              <a:ext cx="2377691" cy="317750"/>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sz="1800"/>
            </a:p>
          </p:txBody>
        </p:sp>
        <p:sp>
          <p:nvSpPr>
            <p:cNvPr id="243" name="Freeform 10"/>
            <p:cNvSpPr/>
            <p:nvPr/>
          </p:nvSpPr>
          <p:spPr>
            <a:xfrm>
              <a:off x="486610" y="4381500"/>
              <a:ext cx="8182838" cy="2130509"/>
            </a:xfrm>
            <a:custGeom>
              <a:avLst/>
              <a:gdLst/>
              <a:ahLst/>
              <a:cxnLst>
                <a:cxn ang="0">
                  <a:pos x="wd2" y="hd2"/>
                </a:cxn>
                <a:cxn ang="5400000">
                  <a:pos x="wd2" y="hd2"/>
                </a:cxn>
                <a:cxn ang="10800000">
                  <a:pos x="wd2" y="hd2"/>
                </a:cxn>
                <a:cxn ang="16200000">
                  <a:pos x="wd2" y="hd2"/>
                </a:cxn>
              </a:cxnLst>
              <a:rect l="0" t="0" r="r" b="b"/>
              <a:pathLst>
                <a:path w="21595" h="21600" extrusionOk="0">
                  <a:moveTo>
                    <a:pt x="0" y="0"/>
                  </a:moveTo>
                  <a:lnTo>
                    <a:pt x="0" y="21600"/>
                  </a:lnTo>
                  <a:lnTo>
                    <a:pt x="21594" y="21519"/>
                  </a:lnTo>
                  <a:cubicBezTo>
                    <a:pt x="21587" y="18284"/>
                    <a:pt x="21600" y="21488"/>
                    <a:pt x="21594" y="21521"/>
                  </a:cubicBezTo>
                  <a:cubicBezTo>
                    <a:pt x="21587" y="16151"/>
                    <a:pt x="21578" y="10783"/>
                    <a:pt x="21572" y="5413"/>
                  </a:cubicBezTo>
                  <a:lnTo>
                    <a:pt x="21572" y="0"/>
                  </a:lnTo>
                  <a:lnTo>
                    <a:pt x="20587" y="568"/>
                  </a:lnTo>
                  <a:lnTo>
                    <a:pt x="19616" y="1071"/>
                  </a:lnTo>
                  <a:lnTo>
                    <a:pt x="18631" y="1502"/>
                  </a:lnTo>
                  <a:lnTo>
                    <a:pt x="17657" y="1902"/>
                  </a:lnTo>
                  <a:lnTo>
                    <a:pt x="16683" y="2209"/>
                  </a:lnTo>
                  <a:lnTo>
                    <a:pt x="15718" y="2440"/>
                  </a:lnTo>
                  <a:lnTo>
                    <a:pt x="14753" y="2640"/>
                  </a:lnTo>
                  <a:lnTo>
                    <a:pt x="13805" y="2775"/>
                  </a:lnTo>
                  <a:lnTo>
                    <a:pt x="12874" y="2871"/>
                  </a:lnTo>
                  <a:lnTo>
                    <a:pt x="11950" y="2905"/>
                  </a:lnTo>
                  <a:lnTo>
                    <a:pt x="10168" y="2905"/>
                  </a:lnTo>
                  <a:lnTo>
                    <a:pt x="9309" y="2842"/>
                  </a:lnTo>
                  <a:lnTo>
                    <a:pt x="8471" y="2741"/>
                  </a:lnTo>
                  <a:lnTo>
                    <a:pt x="7661" y="2607"/>
                  </a:lnTo>
                  <a:lnTo>
                    <a:pt x="6882" y="2472"/>
                  </a:lnTo>
                  <a:lnTo>
                    <a:pt x="6133" y="2303"/>
                  </a:lnTo>
                  <a:lnTo>
                    <a:pt x="5409" y="2142"/>
                  </a:lnTo>
                  <a:lnTo>
                    <a:pt x="4733" y="1942"/>
                  </a:lnTo>
                  <a:lnTo>
                    <a:pt x="4079" y="1740"/>
                  </a:lnTo>
                  <a:lnTo>
                    <a:pt x="2906" y="1300"/>
                  </a:lnTo>
                  <a:lnTo>
                    <a:pt x="1905" y="898"/>
                  </a:lnTo>
                  <a:lnTo>
                    <a:pt x="1103" y="568"/>
                  </a:lnTo>
                  <a:lnTo>
                    <a:pt x="505" y="26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sp>
          <p:nvSpPr>
            <p:cNvPr id="244" name="Freeform 5"/>
            <p:cNvSpPr/>
            <p:nvPr/>
          </p:nvSpPr>
          <p:spPr>
            <a:xfrm>
              <a:off x="1588" y="0"/>
              <a:ext cx="9144001"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grpSp>
      <p:sp>
        <p:nvSpPr>
          <p:cNvPr id="246" name="TextBox 22"/>
          <p:cNvSpPr txBox="1"/>
          <p:nvPr/>
        </p:nvSpPr>
        <p:spPr>
          <a:xfrm>
            <a:off x="863240" y="651691"/>
            <a:ext cx="802123" cy="132343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8000">
                <a:solidFill>
                  <a:srgbClr val="EF53A5"/>
                </a:solidFill>
                <a:latin typeface="Arial"/>
                <a:ea typeface="Arial"/>
                <a:cs typeface="Arial"/>
                <a:sym typeface="Arial"/>
              </a:defRPr>
            </a:lvl1pPr>
          </a:lstStyle>
          <a:p>
            <a:r>
              <a:rPr sz="8000"/>
              <a:t>“</a:t>
            </a:r>
          </a:p>
        </p:txBody>
      </p:sp>
      <p:sp>
        <p:nvSpPr>
          <p:cNvPr id="247" name="TextBox 13"/>
          <p:cNvSpPr txBox="1"/>
          <p:nvPr/>
        </p:nvSpPr>
        <p:spPr>
          <a:xfrm>
            <a:off x="9425891" y="2900292"/>
            <a:ext cx="825419" cy="132343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8000">
                <a:solidFill>
                  <a:srgbClr val="EF53A5"/>
                </a:solidFill>
                <a:latin typeface="Arial"/>
                <a:ea typeface="Arial"/>
                <a:cs typeface="Arial"/>
                <a:sym typeface="Arial"/>
              </a:defRPr>
            </a:lvl1pPr>
          </a:lstStyle>
          <a:p>
            <a:r>
              <a:rPr sz="8000"/>
              <a:t>”</a:t>
            </a:r>
          </a:p>
        </p:txBody>
      </p:sp>
      <p:sp>
        <p:nvSpPr>
          <p:cNvPr id="248" name="Title Text"/>
          <p:cNvSpPr txBox="1">
            <a:spLocks noGrp="1"/>
          </p:cNvSpPr>
          <p:nvPr>
            <p:ph type="title"/>
          </p:nvPr>
        </p:nvSpPr>
        <p:spPr>
          <a:xfrm>
            <a:off x="1504081" y="927100"/>
            <a:ext cx="8213847" cy="2882179"/>
          </a:xfrm>
          <a:prstGeom prst="rect">
            <a:avLst/>
          </a:prstGeom>
        </p:spPr>
        <p:txBody>
          <a:bodyPr>
            <a:normAutofit/>
          </a:bodyPr>
          <a:lstStyle>
            <a:lvl1pPr>
              <a:defRPr sz="3600"/>
            </a:lvl1pPr>
          </a:lstStyle>
          <a:p>
            <a:r>
              <a:t>Title Text</a:t>
            </a:r>
          </a:p>
        </p:txBody>
      </p:sp>
      <p:sp>
        <p:nvSpPr>
          <p:cNvPr id="249" name="Body Level One…"/>
          <p:cNvSpPr txBox="1">
            <a:spLocks noGrp="1"/>
          </p:cNvSpPr>
          <p:nvPr>
            <p:ph type="body" sz="quarter" idx="1"/>
          </p:nvPr>
        </p:nvSpPr>
        <p:spPr>
          <a:xfrm>
            <a:off x="1849705" y="3809277"/>
            <a:ext cx="7528191" cy="333114"/>
          </a:xfrm>
          <a:prstGeom prst="rect">
            <a:avLst/>
          </a:prstGeom>
        </p:spPr>
        <p:txBody>
          <a:bodyPr/>
          <a:lstStyle>
            <a:lvl1pPr marL="0" indent="0">
              <a:buClrTx/>
              <a:buSzTx/>
              <a:buNone/>
              <a:defRPr sz="1400" cap="small">
                <a:solidFill>
                  <a:srgbClr val="EF53A5"/>
                </a:solidFill>
              </a:defRPr>
            </a:lvl1pPr>
            <a:lvl2pPr marL="0" indent="457200">
              <a:buClrTx/>
              <a:buSzTx/>
              <a:buNone/>
              <a:defRPr sz="1400" cap="small">
                <a:solidFill>
                  <a:srgbClr val="EF53A5"/>
                </a:solidFill>
              </a:defRPr>
            </a:lvl2pPr>
            <a:lvl3pPr marL="0" indent="914400">
              <a:buClrTx/>
              <a:buSzTx/>
              <a:buNone/>
              <a:defRPr sz="1400" cap="small">
                <a:solidFill>
                  <a:srgbClr val="EF53A5"/>
                </a:solidFill>
              </a:defRPr>
            </a:lvl3pPr>
            <a:lvl4pPr marL="0" indent="1371600">
              <a:buClrTx/>
              <a:buSzTx/>
              <a:buNone/>
              <a:defRPr sz="1400" cap="small">
                <a:solidFill>
                  <a:srgbClr val="EF53A5"/>
                </a:solidFill>
              </a:defRPr>
            </a:lvl4pPr>
            <a:lvl5pPr marL="0" indent="1828800">
              <a:buClrTx/>
              <a:buSzTx/>
              <a:buNone/>
              <a:defRPr sz="1400" cap="small">
                <a:solidFill>
                  <a:srgbClr val="EF53A5"/>
                </a:solidFill>
              </a:defRPr>
            </a:lvl5pPr>
          </a:lstStyle>
          <a:p>
            <a:r>
              <a:t>Body Level One</a:t>
            </a:r>
          </a:p>
          <a:p>
            <a:pPr lvl="1"/>
            <a:r>
              <a:t>Body Level Two</a:t>
            </a:r>
          </a:p>
          <a:p>
            <a:pPr lvl="2"/>
            <a:r>
              <a:t>Body Level Three</a:t>
            </a:r>
          </a:p>
          <a:p>
            <a:pPr lvl="3"/>
            <a:r>
              <a:t>Body Level Four</a:t>
            </a:r>
          </a:p>
          <a:p>
            <a:pPr lvl="4"/>
            <a:r>
              <a:t>Body Level Five</a:t>
            </a:r>
          </a:p>
        </p:txBody>
      </p:sp>
      <p:sp>
        <p:nvSpPr>
          <p:cNvPr id="250" name="Text Placeholder 3"/>
          <p:cNvSpPr>
            <a:spLocks noGrp="1"/>
          </p:cNvSpPr>
          <p:nvPr>
            <p:ph type="body" sz="quarter" idx="13"/>
          </p:nvPr>
        </p:nvSpPr>
        <p:spPr>
          <a:xfrm>
            <a:off x="1155253" y="5000816"/>
            <a:ext cx="8458233" cy="1010620"/>
          </a:xfrm>
          <a:prstGeom prst="rect">
            <a:avLst/>
          </a:prstGeom>
        </p:spPr>
        <p:txBody>
          <a:bodyPr anchor="ctr"/>
          <a:lstStyle>
            <a:lvl1pPr marL="0" indent="0">
              <a:buClrTx/>
              <a:buSzTx/>
              <a:buNone/>
              <a:defRPr/>
            </a:lvl1pPr>
          </a:lstStyle>
          <a:p>
            <a:pPr marL="0" indent="0">
              <a:buClrTx/>
              <a:buSzTx/>
              <a:buNone/>
            </a:pPr>
            <a:endParaRPr/>
          </a:p>
        </p:txBody>
      </p:sp>
      <p:sp>
        <p:nvSpPr>
          <p:cNvPr id="251" name="Rectangle 8"/>
          <p:cNvSpPr/>
          <p:nvPr/>
        </p:nvSpPr>
        <p:spPr>
          <a:xfrm>
            <a:off x="10327526" y="0"/>
            <a:ext cx="914401"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sz="1800"/>
          </a:p>
        </p:txBody>
      </p:sp>
      <p:sp>
        <p:nvSpPr>
          <p:cNvPr id="2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46101362"/>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Name Card">
    <p:spTree>
      <p:nvGrpSpPr>
        <p:cNvPr id="1" name=""/>
        <p:cNvGrpSpPr/>
        <p:nvPr/>
      </p:nvGrpSpPr>
      <p:grpSpPr>
        <a:xfrm>
          <a:off x="0" y="0"/>
          <a:ext cx="0" cy="0"/>
          <a:chOff x="0" y="0"/>
          <a:chExt cx="0" cy="0"/>
        </a:xfrm>
      </p:grpSpPr>
      <p:grpSp>
        <p:nvGrpSpPr>
          <p:cNvPr id="268" name="Group 8"/>
          <p:cNvGrpSpPr/>
          <p:nvPr/>
        </p:nvGrpSpPr>
        <p:grpSpPr>
          <a:xfrm>
            <a:off x="-2117" y="1"/>
            <a:ext cx="12194119" cy="6860799"/>
            <a:chOff x="0" y="0"/>
            <a:chExt cx="9145588" cy="6860798"/>
          </a:xfrm>
        </p:grpSpPr>
        <p:sp>
          <p:nvSpPr>
            <p:cNvPr id="259" name="Rectangle 9"/>
            <p:cNvSpPr/>
            <p:nvPr/>
          </p:nvSpPr>
          <p:spPr>
            <a:xfrm>
              <a:off x="1588" y="0"/>
              <a:ext cx="9118833" cy="685800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9" tIns="45719" rIns="45719" bIns="45719" numCol="1" anchor="t">
              <a:noAutofit/>
            </a:bodyPr>
            <a:lstStyle/>
            <a:p>
              <a:endParaRPr sz="1800"/>
            </a:p>
          </p:txBody>
        </p:sp>
        <p:sp>
          <p:nvSpPr>
            <p:cNvPr id="260" name="Oval 10"/>
            <p:cNvSpPr/>
            <p:nvPr/>
          </p:nvSpPr>
          <p:spPr>
            <a:xfrm>
              <a:off x="1588" y="2895600"/>
              <a:ext cx="236220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261" name="Oval 11"/>
            <p:cNvSpPr/>
            <p:nvPr/>
          </p:nvSpPr>
          <p:spPr>
            <a:xfrm>
              <a:off x="6301020" y="1676400"/>
              <a:ext cx="281940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262" name="Oval 12"/>
            <p:cNvSpPr/>
            <p:nvPr/>
          </p:nvSpPr>
          <p:spPr>
            <a:xfrm>
              <a:off x="5691420" y="0"/>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263" name="Oval 13"/>
            <p:cNvSpPr/>
            <p:nvPr/>
          </p:nvSpPr>
          <p:spPr>
            <a:xfrm>
              <a:off x="6301020" y="5870198"/>
              <a:ext cx="99060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264" name="Oval 14"/>
            <p:cNvSpPr/>
            <p:nvPr/>
          </p:nvSpPr>
          <p:spPr>
            <a:xfrm>
              <a:off x="0" y="2667000"/>
              <a:ext cx="419100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265" name="Freeform 5"/>
            <p:cNvSpPr/>
            <p:nvPr/>
          </p:nvSpPr>
          <p:spPr>
            <a:xfrm rot="21010067">
              <a:off x="6361534" y="4311243"/>
              <a:ext cx="2377691" cy="317750"/>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sz="1800"/>
            </a:p>
          </p:txBody>
        </p:sp>
        <p:sp>
          <p:nvSpPr>
            <p:cNvPr id="266" name="Freeform 7"/>
            <p:cNvSpPr/>
            <p:nvPr/>
          </p:nvSpPr>
          <p:spPr>
            <a:xfrm>
              <a:off x="486610" y="4381500"/>
              <a:ext cx="8182838" cy="2130509"/>
            </a:xfrm>
            <a:custGeom>
              <a:avLst/>
              <a:gdLst/>
              <a:ahLst/>
              <a:cxnLst>
                <a:cxn ang="0">
                  <a:pos x="wd2" y="hd2"/>
                </a:cxn>
                <a:cxn ang="5400000">
                  <a:pos x="wd2" y="hd2"/>
                </a:cxn>
                <a:cxn ang="10800000">
                  <a:pos x="wd2" y="hd2"/>
                </a:cxn>
                <a:cxn ang="16200000">
                  <a:pos x="wd2" y="hd2"/>
                </a:cxn>
              </a:cxnLst>
              <a:rect l="0" t="0" r="r" b="b"/>
              <a:pathLst>
                <a:path w="21595" h="21600" extrusionOk="0">
                  <a:moveTo>
                    <a:pt x="0" y="0"/>
                  </a:moveTo>
                  <a:lnTo>
                    <a:pt x="0" y="21600"/>
                  </a:lnTo>
                  <a:lnTo>
                    <a:pt x="21594" y="21519"/>
                  </a:lnTo>
                  <a:cubicBezTo>
                    <a:pt x="21587" y="18284"/>
                    <a:pt x="21600" y="21488"/>
                    <a:pt x="21594" y="21521"/>
                  </a:cubicBezTo>
                  <a:cubicBezTo>
                    <a:pt x="21587" y="16151"/>
                    <a:pt x="21578" y="10783"/>
                    <a:pt x="21572" y="5413"/>
                  </a:cubicBezTo>
                  <a:lnTo>
                    <a:pt x="21572" y="0"/>
                  </a:lnTo>
                  <a:lnTo>
                    <a:pt x="20587" y="568"/>
                  </a:lnTo>
                  <a:lnTo>
                    <a:pt x="19616" y="1071"/>
                  </a:lnTo>
                  <a:lnTo>
                    <a:pt x="18631" y="1502"/>
                  </a:lnTo>
                  <a:lnTo>
                    <a:pt x="17657" y="1902"/>
                  </a:lnTo>
                  <a:lnTo>
                    <a:pt x="16683" y="2209"/>
                  </a:lnTo>
                  <a:lnTo>
                    <a:pt x="15718" y="2440"/>
                  </a:lnTo>
                  <a:lnTo>
                    <a:pt x="14753" y="2640"/>
                  </a:lnTo>
                  <a:lnTo>
                    <a:pt x="13805" y="2775"/>
                  </a:lnTo>
                  <a:lnTo>
                    <a:pt x="12874" y="2871"/>
                  </a:lnTo>
                  <a:lnTo>
                    <a:pt x="11950" y="2905"/>
                  </a:lnTo>
                  <a:lnTo>
                    <a:pt x="10168" y="2905"/>
                  </a:lnTo>
                  <a:lnTo>
                    <a:pt x="9309" y="2842"/>
                  </a:lnTo>
                  <a:lnTo>
                    <a:pt x="8471" y="2741"/>
                  </a:lnTo>
                  <a:lnTo>
                    <a:pt x="7661" y="2607"/>
                  </a:lnTo>
                  <a:lnTo>
                    <a:pt x="6882" y="2472"/>
                  </a:lnTo>
                  <a:lnTo>
                    <a:pt x="6133" y="2303"/>
                  </a:lnTo>
                  <a:lnTo>
                    <a:pt x="5409" y="2142"/>
                  </a:lnTo>
                  <a:lnTo>
                    <a:pt x="4733" y="1942"/>
                  </a:lnTo>
                  <a:lnTo>
                    <a:pt x="4079" y="1740"/>
                  </a:lnTo>
                  <a:lnTo>
                    <a:pt x="2906" y="1300"/>
                  </a:lnTo>
                  <a:lnTo>
                    <a:pt x="1905" y="898"/>
                  </a:lnTo>
                  <a:lnTo>
                    <a:pt x="1103" y="568"/>
                  </a:lnTo>
                  <a:lnTo>
                    <a:pt x="505" y="26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sp>
          <p:nvSpPr>
            <p:cNvPr id="267" name="Freeform 5"/>
            <p:cNvSpPr/>
            <p:nvPr/>
          </p:nvSpPr>
          <p:spPr>
            <a:xfrm>
              <a:off x="1588" y="0"/>
              <a:ext cx="9144001"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grpSp>
      <p:sp>
        <p:nvSpPr>
          <p:cNvPr id="269" name="Title Text"/>
          <p:cNvSpPr txBox="1">
            <a:spLocks noGrp="1"/>
          </p:cNvSpPr>
          <p:nvPr>
            <p:ph type="title"/>
          </p:nvPr>
        </p:nvSpPr>
        <p:spPr>
          <a:xfrm>
            <a:off x="1155254" y="2057400"/>
            <a:ext cx="8562673" cy="2095500"/>
          </a:xfrm>
          <a:prstGeom prst="rect">
            <a:avLst/>
          </a:prstGeom>
        </p:spPr>
        <p:txBody>
          <a:bodyPr anchor="b">
            <a:normAutofit/>
          </a:bodyPr>
          <a:lstStyle>
            <a:lvl1pPr>
              <a:defRPr sz="4000"/>
            </a:lvl1pPr>
          </a:lstStyle>
          <a:p>
            <a:r>
              <a:t>Title Text</a:t>
            </a:r>
          </a:p>
        </p:txBody>
      </p:sp>
      <p:sp>
        <p:nvSpPr>
          <p:cNvPr id="270" name="Body Level One…"/>
          <p:cNvSpPr txBox="1">
            <a:spLocks noGrp="1"/>
          </p:cNvSpPr>
          <p:nvPr>
            <p:ph type="body" sz="quarter" idx="1"/>
          </p:nvPr>
        </p:nvSpPr>
        <p:spPr>
          <a:xfrm>
            <a:off x="1155256" y="5024908"/>
            <a:ext cx="8562673" cy="994892"/>
          </a:xfrm>
          <a:prstGeom prst="rect">
            <a:avLst/>
          </a:prstGeom>
        </p:spPr>
        <p:txBody>
          <a:bodyPr/>
          <a:lstStyle>
            <a:lvl1pPr marL="0" indent="0">
              <a:buClrTx/>
              <a:buSzTx/>
              <a:buNone/>
              <a:defRPr sz="2000">
                <a:solidFill>
                  <a:srgbClr val="EF53A5"/>
                </a:solidFill>
              </a:defRPr>
            </a:lvl1pPr>
            <a:lvl2pPr marL="0" indent="457200">
              <a:buClrTx/>
              <a:buSzTx/>
              <a:buNone/>
              <a:defRPr sz="2000">
                <a:solidFill>
                  <a:srgbClr val="EF53A5"/>
                </a:solidFill>
              </a:defRPr>
            </a:lvl2pPr>
            <a:lvl3pPr marL="0" indent="914400">
              <a:buClrTx/>
              <a:buSzTx/>
              <a:buNone/>
              <a:defRPr sz="2000">
                <a:solidFill>
                  <a:srgbClr val="EF53A5"/>
                </a:solidFill>
              </a:defRPr>
            </a:lvl3pPr>
            <a:lvl4pPr marL="0" indent="1371600">
              <a:buClrTx/>
              <a:buSzTx/>
              <a:buNone/>
              <a:defRPr sz="2000">
                <a:solidFill>
                  <a:srgbClr val="EF53A5"/>
                </a:solidFill>
              </a:defRPr>
            </a:lvl4pPr>
            <a:lvl5pPr marL="0" indent="1828800">
              <a:buClrTx/>
              <a:buSzTx/>
              <a:buNone/>
              <a:defRPr sz="2000">
                <a:solidFill>
                  <a:srgbClr val="EF53A5"/>
                </a:solidFill>
              </a:defRPr>
            </a:lvl5pPr>
          </a:lstStyle>
          <a:p>
            <a:r>
              <a:t>Body Level One</a:t>
            </a:r>
          </a:p>
          <a:p>
            <a:pPr lvl="1"/>
            <a:r>
              <a:t>Body Level Two</a:t>
            </a:r>
          </a:p>
          <a:p>
            <a:pPr lvl="2"/>
            <a:r>
              <a:t>Body Level Three</a:t>
            </a:r>
          </a:p>
          <a:p>
            <a:pPr lvl="3"/>
            <a:r>
              <a:t>Body Level Four</a:t>
            </a:r>
          </a:p>
          <a:p>
            <a:pPr lvl="4"/>
            <a:r>
              <a:t>Body Level Five</a:t>
            </a:r>
          </a:p>
        </p:txBody>
      </p:sp>
      <p:sp>
        <p:nvSpPr>
          <p:cNvPr id="271" name="Rectangle 6"/>
          <p:cNvSpPr/>
          <p:nvPr/>
        </p:nvSpPr>
        <p:spPr>
          <a:xfrm>
            <a:off x="10327526" y="0"/>
            <a:ext cx="914401"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sz="1800"/>
          </a:p>
        </p:txBody>
      </p:sp>
      <p:sp>
        <p:nvSpPr>
          <p:cNvPr id="2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9746630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639768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3 Column">
    <p:spTree>
      <p:nvGrpSpPr>
        <p:cNvPr id="1" name=""/>
        <p:cNvGrpSpPr/>
        <p:nvPr/>
      </p:nvGrpSpPr>
      <p:grpSpPr>
        <a:xfrm>
          <a:off x="0" y="0"/>
          <a:ext cx="0" cy="0"/>
          <a:chOff x="0" y="0"/>
          <a:chExt cx="0" cy="0"/>
        </a:xfrm>
      </p:grpSpPr>
      <p:grpSp>
        <p:nvGrpSpPr>
          <p:cNvPr id="288" name="Group 5"/>
          <p:cNvGrpSpPr/>
          <p:nvPr/>
        </p:nvGrpSpPr>
        <p:grpSpPr>
          <a:xfrm>
            <a:off x="-2117" y="1"/>
            <a:ext cx="12194119" cy="6860799"/>
            <a:chOff x="0" y="0"/>
            <a:chExt cx="9145588" cy="6860798"/>
          </a:xfrm>
        </p:grpSpPr>
        <p:sp>
          <p:nvSpPr>
            <p:cNvPr id="279" name="Rectangle 13"/>
            <p:cNvSpPr/>
            <p:nvPr/>
          </p:nvSpPr>
          <p:spPr>
            <a:xfrm>
              <a:off x="1588" y="0"/>
              <a:ext cx="9118833" cy="685800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9" tIns="45719" rIns="45719" bIns="45719" numCol="1" anchor="t">
              <a:noAutofit/>
            </a:bodyPr>
            <a:lstStyle/>
            <a:p>
              <a:endParaRPr sz="1800"/>
            </a:p>
          </p:txBody>
        </p:sp>
        <p:sp>
          <p:nvSpPr>
            <p:cNvPr id="280" name="Oval 20"/>
            <p:cNvSpPr/>
            <p:nvPr/>
          </p:nvSpPr>
          <p:spPr>
            <a:xfrm>
              <a:off x="1588" y="2895600"/>
              <a:ext cx="236220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281" name="Oval 21"/>
            <p:cNvSpPr/>
            <p:nvPr/>
          </p:nvSpPr>
          <p:spPr>
            <a:xfrm>
              <a:off x="6301020" y="1676400"/>
              <a:ext cx="281940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282" name="Oval 22"/>
            <p:cNvSpPr/>
            <p:nvPr/>
          </p:nvSpPr>
          <p:spPr>
            <a:xfrm>
              <a:off x="5691420" y="0"/>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283" name="Oval 23"/>
            <p:cNvSpPr/>
            <p:nvPr/>
          </p:nvSpPr>
          <p:spPr>
            <a:xfrm>
              <a:off x="6301020" y="5870198"/>
              <a:ext cx="99060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284" name="Oval 19"/>
            <p:cNvSpPr/>
            <p:nvPr/>
          </p:nvSpPr>
          <p:spPr>
            <a:xfrm>
              <a:off x="0" y="2667000"/>
              <a:ext cx="419100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285" name="Freeform 5"/>
            <p:cNvSpPr/>
            <p:nvPr/>
          </p:nvSpPr>
          <p:spPr>
            <a:xfrm rot="21010067">
              <a:off x="6361534" y="1790293"/>
              <a:ext cx="2377691" cy="317750"/>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sz="1800"/>
            </a:p>
          </p:txBody>
        </p:sp>
        <p:sp>
          <p:nvSpPr>
            <p:cNvPr id="286" name="Freeform 24"/>
            <p:cNvSpPr/>
            <p:nvPr/>
          </p:nvSpPr>
          <p:spPr>
            <a:xfrm>
              <a:off x="486611" y="1856450"/>
              <a:ext cx="8173955" cy="45352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20616" y="267"/>
                  </a:lnTo>
                  <a:lnTo>
                    <a:pt x="19640" y="502"/>
                  </a:lnTo>
                  <a:lnTo>
                    <a:pt x="18656" y="706"/>
                  </a:lnTo>
                  <a:lnTo>
                    <a:pt x="17681" y="895"/>
                  </a:lnTo>
                  <a:lnTo>
                    <a:pt x="16705" y="1036"/>
                  </a:lnTo>
                  <a:lnTo>
                    <a:pt x="15738" y="1146"/>
                  </a:lnTo>
                  <a:lnTo>
                    <a:pt x="14772" y="1240"/>
                  </a:lnTo>
                  <a:lnTo>
                    <a:pt x="13822" y="1303"/>
                  </a:lnTo>
                  <a:lnTo>
                    <a:pt x="12890" y="1350"/>
                  </a:lnTo>
                  <a:lnTo>
                    <a:pt x="11967" y="1366"/>
                  </a:lnTo>
                  <a:lnTo>
                    <a:pt x="10182" y="1366"/>
                  </a:lnTo>
                  <a:lnTo>
                    <a:pt x="9319" y="1334"/>
                  </a:lnTo>
                  <a:lnTo>
                    <a:pt x="8483" y="1287"/>
                  </a:lnTo>
                  <a:lnTo>
                    <a:pt x="7673" y="1224"/>
                  </a:lnTo>
                  <a:lnTo>
                    <a:pt x="6889" y="1162"/>
                  </a:lnTo>
                  <a:lnTo>
                    <a:pt x="6140" y="1083"/>
                  </a:lnTo>
                  <a:lnTo>
                    <a:pt x="5417" y="1005"/>
                  </a:lnTo>
                  <a:lnTo>
                    <a:pt x="4738" y="910"/>
                  </a:lnTo>
                  <a:lnTo>
                    <a:pt x="4085" y="816"/>
                  </a:lnTo>
                  <a:lnTo>
                    <a:pt x="2909" y="612"/>
                  </a:lnTo>
                  <a:lnTo>
                    <a:pt x="1907" y="424"/>
                  </a:lnTo>
                  <a:lnTo>
                    <a:pt x="1106" y="267"/>
                  </a:lnTo>
                  <a:lnTo>
                    <a:pt x="505" y="126"/>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sp>
          <p:nvSpPr>
            <p:cNvPr id="287" name="Freeform 5"/>
            <p:cNvSpPr/>
            <p:nvPr/>
          </p:nvSpPr>
          <p:spPr>
            <a:xfrm>
              <a:off x="1588" y="0"/>
              <a:ext cx="9144001"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grpSp>
      <p:sp>
        <p:nvSpPr>
          <p:cNvPr id="289" name="Rectangle 25"/>
          <p:cNvSpPr/>
          <p:nvPr/>
        </p:nvSpPr>
        <p:spPr>
          <a:xfrm>
            <a:off x="10327526" y="0"/>
            <a:ext cx="914401"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sz="1800"/>
          </a:p>
        </p:txBody>
      </p:sp>
      <p:sp>
        <p:nvSpPr>
          <p:cNvPr id="290" name="Title Text"/>
          <p:cNvSpPr txBox="1">
            <a:spLocks noGrp="1"/>
          </p:cNvSpPr>
          <p:nvPr>
            <p:ph type="title"/>
          </p:nvPr>
        </p:nvSpPr>
        <p:spPr>
          <a:xfrm>
            <a:off x="1155253" y="927100"/>
            <a:ext cx="8564792" cy="709864"/>
          </a:xfrm>
          <a:prstGeom prst="rect">
            <a:avLst/>
          </a:prstGeom>
        </p:spPr>
        <p:txBody>
          <a:bodyPr>
            <a:normAutofit/>
          </a:bodyPr>
          <a:lstStyle/>
          <a:p>
            <a:r>
              <a:t>Title Text</a:t>
            </a:r>
          </a:p>
        </p:txBody>
      </p:sp>
      <p:sp>
        <p:nvSpPr>
          <p:cNvPr id="291" name="Body Level One…"/>
          <p:cNvSpPr txBox="1">
            <a:spLocks noGrp="1"/>
          </p:cNvSpPr>
          <p:nvPr>
            <p:ph type="body" sz="quarter" idx="1"/>
          </p:nvPr>
        </p:nvSpPr>
        <p:spPr>
          <a:xfrm>
            <a:off x="1155254" y="2489201"/>
            <a:ext cx="3084577" cy="657963"/>
          </a:xfrm>
          <a:prstGeom prst="rect">
            <a:avLst/>
          </a:prstGeom>
        </p:spPr>
        <p:txBody>
          <a:bodyPr anchor="b"/>
          <a:lstStyle>
            <a:lvl1pPr marL="0" indent="0">
              <a:buClrTx/>
              <a:buSzTx/>
              <a:buNone/>
              <a:defRPr sz="2000">
                <a:solidFill>
                  <a:srgbClr val="EF53A5"/>
                </a:solidFill>
              </a:defRPr>
            </a:lvl1pPr>
            <a:lvl2pPr marL="0" indent="457200">
              <a:buClrTx/>
              <a:buSzTx/>
              <a:buNone/>
              <a:defRPr sz="2000">
                <a:solidFill>
                  <a:srgbClr val="EF53A5"/>
                </a:solidFill>
              </a:defRPr>
            </a:lvl2pPr>
            <a:lvl3pPr marL="0" indent="914400">
              <a:buClrTx/>
              <a:buSzTx/>
              <a:buNone/>
              <a:defRPr sz="2000">
                <a:solidFill>
                  <a:srgbClr val="EF53A5"/>
                </a:solidFill>
              </a:defRPr>
            </a:lvl3pPr>
            <a:lvl4pPr marL="0" indent="1371600">
              <a:buClrTx/>
              <a:buSzTx/>
              <a:buNone/>
              <a:defRPr sz="2000">
                <a:solidFill>
                  <a:srgbClr val="EF53A5"/>
                </a:solidFill>
              </a:defRPr>
            </a:lvl4pPr>
            <a:lvl5pPr marL="0" indent="1828800">
              <a:buClrTx/>
              <a:buSzTx/>
              <a:buNone/>
              <a:defRPr sz="2000">
                <a:solidFill>
                  <a:srgbClr val="EF53A5"/>
                </a:solidFill>
              </a:defRPr>
            </a:lvl5pPr>
          </a:lstStyle>
          <a:p>
            <a:r>
              <a:t>Body Level One</a:t>
            </a:r>
          </a:p>
          <a:p>
            <a:pPr lvl="1"/>
            <a:r>
              <a:t>Body Level Two</a:t>
            </a:r>
          </a:p>
          <a:p>
            <a:pPr lvl="2"/>
            <a:r>
              <a:t>Body Level Three</a:t>
            </a:r>
          </a:p>
          <a:p>
            <a:pPr lvl="3"/>
            <a:r>
              <a:t>Body Level Four</a:t>
            </a:r>
          </a:p>
          <a:p>
            <a:pPr lvl="4"/>
            <a:r>
              <a:t>Body Level Five</a:t>
            </a:r>
          </a:p>
        </p:txBody>
      </p:sp>
      <p:sp>
        <p:nvSpPr>
          <p:cNvPr id="292" name="Text Placeholder 3"/>
          <p:cNvSpPr>
            <a:spLocks noGrp="1"/>
          </p:cNvSpPr>
          <p:nvPr>
            <p:ph type="body" sz="quarter" idx="13"/>
          </p:nvPr>
        </p:nvSpPr>
        <p:spPr>
          <a:xfrm>
            <a:off x="1155254" y="3147164"/>
            <a:ext cx="3084577" cy="2888367"/>
          </a:xfrm>
          <a:prstGeom prst="rect">
            <a:avLst/>
          </a:prstGeom>
        </p:spPr>
        <p:txBody>
          <a:bodyPr/>
          <a:lstStyle>
            <a:lvl1pPr marL="0" indent="0">
              <a:buClrTx/>
              <a:buSzTx/>
              <a:buNone/>
              <a:defRPr sz="1200"/>
            </a:lvl1pPr>
          </a:lstStyle>
          <a:p>
            <a:pPr marL="0" indent="0">
              <a:buClrTx/>
              <a:buSzTx/>
              <a:buNone/>
              <a:defRPr sz="1200"/>
            </a:pPr>
            <a:endParaRPr/>
          </a:p>
        </p:txBody>
      </p:sp>
      <p:sp>
        <p:nvSpPr>
          <p:cNvPr id="293" name="Text Placeholder 4"/>
          <p:cNvSpPr>
            <a:spLocks noGrp="1"/>
          </p:cNvSpPr>
          <p:nvPr>
            <p:ph type="body" sz="quarter" idx="14"/>
          </p:nvPr>
        </p:nvSpPr>
        <p:spPr>
          <a:xfrm>
            <a:off x="4540818" y="2489199"/>
            <a:ext cx="3091892" cy="657964"/>
          </a:xfrm>
          <a:prstGeom prst="rect">
            <a:avLst/>
          </a:prstGeom>
        </p:spPr>
        <p:txBody>
          <a:bodyPr anchor="b"/>
          <a:lstStyle>
            <a:lvl1pPr marL="0" indent="0">
              <a:buClrTx/>
              <a:buSzTx/>
              <a:buNone/>
              <a:defRPr sz="2000">
                <a:solidFill>
                  <a:srgbClr val="EF53A5"/>
                </a:solidFill>
              </a:defRPr>
            </a:lvl1pPr>
          </a:lstStyle>
          <a:p>
            <a:pPr marL="0" indent="0">
              <a:buClrTx/>
              <a:buSzTx/>
              <a:buNone/>
              <a:defRPr sz="2000">
                <a:solidFill>
                  <a:srgbClr val="EF53A5"/>
                </a:solidFill>
              </a:defRPr>
            </a:pPr>
            <a:endParaRPr/>
          </a:p>
        </p:txBody>
      </p:sp>
      <p:sp>
        <p:nvSpPr>
          <p:cNvPr id="294" name="Text Placeholder 3"/>
          <p:cNvSpPr>
            <a:spLocks noGrp="1"/>
          </p:cNvSpPr>
          <p:nvPr>
            <p:ph type="body" sz="quarter" idx="15"/>
          </p:nvPr>
        </p:nvSpPr>
        <p:spPr>
          <a:xfrm>
            <a:off x="4544628" y="3147164"/>
            <a:ext cx="3091891" cy="2888367"/>
          </a:xfrm>
          <a:prstGeom prst="rect">
            <a:avLst/>
          </a:prstGeom>
        </p:spPr>
        <p:txBody>
          <a:bodyPr/>
          <a:lstStyle>
            <a:lvl1pPr marL="0" indent="0">
              <a:buClrTx/>
              <a:buSzTx/>
              <a:buNone/>
              <a:defRPr sz="1200"/>
            </a:lvl1pPr>
          </a:lstStyle>
          <a:p>
            <a:pPr marL="0" indent="0">
              <a:buClrTx/>
              <a:buSzTx/>
              <a:buNone/>
              <a:defRPr sz="1200"/>
            </a:pPr>
            <a:endParaRPr/>
          </a:p>
        </p:txBody>
      </p:sp>
      <p:sp>
        <p:nvSpPr>
          <p:cNvPr id="295" name="Text Placeholder 4"/>
          <p:cNvSpPr>
            <a:spLocks noGrp="1"/>
          </p:cNvSpPr>
          <p:nvPr>
            <p:ph type="body" sz="quarter" idx="16"/>
          </p:nvPr>
        </p:nvSpPr>
        <p:spPr>
          <a:xfrm>
            <a:off x="7944857" y="2489199"/>
            <a:ext cx="3091892" cy="657964"/>
          </a:xfrm>
          <a:prstGeom prst="rect">
            <a:avLst/>
          </a:prstGeom>
        </p:spPr>
        <p:txBody>
          <a:bodyPr anchor="b"/>
          <a:lstStyle>
            <a:lvl1pPr marL="0" indent="0">
              <a:buClrTx/>
              <a:buSzTx/>
              <a:buNone/>
              <a:defRPr sz="2000">
                <a:solidFill>
                  <a:srgbClr val="EF53A5"/>
                </a:solidFill>
              </a:defRPr>
            </a:lvl1pPr>
          </a:lstStyle>
          <a:p>
            <a:pPr marL="0" indent="0">
              <a:buClrTx/>
              <a:buSzTx/>
              <a:buNone/>
              <a:defRPr sz="2000">
                <a:solidFill>
                  <a:srgbClr val="EF53A5"/>
                </a:solidFill>
              </a:defRPr>
            </a:pPr>
            <a:endParaRPr/>
          </a:p>
        </p:txBody>
      </p:sp>
      <p:sp>
        <p:nvSpPr>
          <p:cNvPr id="296" name="Text Placeholder 3"/>
          <p:cNvSpPr>
            <a:spLocks noGrp="1"/>
          </p:cNvSpPr>
          <p:nvPr>
            <p:ph type="body" sz="quarter" idx="17"/>
          </p:nvPr>
        </p:nvSpPr>
        <p:spPr>
          <a:xfrm>
            <a:off x="7947913" y="3147164"/>
            <a:ext cx="3088836" cy="2888367"/>
          </a:xfrm>
          <a:prstGeom prst="rect">
            <a:avLst/>
          </a:prstGeom>
        </p:spPr>
        <p:txBody>
          <a:bodyPr/>
          <a:lstStyle>
            <a:lvl1pPr marL="0" indent="0">
              <a:buClrTx/>
              <a:buSzTx/>
              <a:buNone/>
              <a:defRPr sz="1200"/>
            </a:lvl1pPr>
          </a:lstStyle>
          <a:p>
            <a:pPr marL="0" indent="0">
              <a:buClrTx/>
              <a:buSzTx/>
              <a:buNone/>
              <a:defRPr sz="1200"/>
            </a:pPr>
            <a:endParaRPr/>
          </a:p>
        </p:txBody>
      </p:sp>
      <p:sp>
        <p:nvSpPr>
          <p:cNvPr id="297" name="Straight Connector 16"/>
          <p:cNvSpPr/>
          <p:nvPr/>
        </p:nvSpPr>
        <p:spPr>
          <a:xfrm flipH="1">
            <a:off x="4392706" y="2489201"/>
            <a:ext cx="1" cy="3546329"/>
          </a:xfrm>
          <a:prstGeom prst="line">
            <a:avLst/>
          </a:prstGeom>
          <a:ln w="12700" cap="rnd">
            <a:solidFill>
              <a:schemeClr val="accent1">
                <a:alpha val="40000"/>
              </a:schemeClr>
            </a:solidFill>
          </a:ln>
        </p:spPr>
        <p:txBody>
          <a:bodyPr lIns="45719" rIns="45719"/>
          <a:lstStyle/>
          <a:p>
            <a:endParaRPr sz="1800"/>
          </a:p>
        </p:txBody>
      </p:sp>
      <p:sp>
        <p:nvSpPr>
          <p:cNvPr id="298" name="Straight Connector 17"/>
          <p:cNvSpPr/>
          <p:nvPr/>
        </p:nvSpPr>
        <p:spPr>
          <a:xfrm flipH="1">
            <a:off x="7799361" y="2489201"/>
            <a:ext cx="1" cy="3546329"/>
          </a:xfrm>
          <a:prstGeom prst="line">
            <a:avLst/>
          </a:prstGeom>
          <a:ln w="12700" cap="rnd">
            <a:solidFill>
              <a:schemeClr val="accent1">
                <a:alpha val="40000"/>
              </a:schemeClr>
            </a:solidFill>
          </a:ln>
        </p:spPr>
        <p:txBody>
          <a:bodyPr lIns="45719" rIns="45719"/>
          <a:lstStyle/>
          <a:p>
            <a:endParaRPr sz="1800"/>
          </a:p>
        </p:txBody>
      </p:sp>
      <p:sp>
        <p:nvSpPr>
          <p:cNvPr id="2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20413678"/>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grpSp>
        <p:nvGrpSpPr>
          <p:cNvPr id="345" name="Group 5"/>
          <p:cNvGrpSpPr/>
          <p:nvPr/>
        </p:nvGrpSpPr>
        <p:grpSpPr>
          <a:xfrm>
            <a:off x="-2117" y="1"/>
            <a:ext cx="12194119" cy="6860799"/>
            <a:chOff x="0" y="0"/>
            <a:chExt cx="9145588" cy="6860798"/>
          </a:xfrm>
        </p:grpSpPr>
        <p:sp>
          <p:nvSpPr>
            <p:cNvPr id="336" name="Rectangle 13"/>
            <p:cNvSpPr/>
            <p:nvPr/>
          </p:nvSpPr>
          <p:spPr>
            <a:xfrm>
              <a:off x="1588" y="0"/>
              <a:ext cx="9118833" cy="685800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9" tIns="45719" rIns="45719" bIns="45719" numCol="1" anchor="t">
              <a:noAutofit/>
            </a:bodyPr>
            <a:lstStyle/>
            <a:p>
              <a:endParaRPr sz="1800"/>
            </a:p>
          </p:txBody>
        </p:sp>
        <p:sp>
          <p:nvSpPr>
            <p:cNvPr id="337" name="Oval 20"/>
            <p:cNvSpPr/>
            <p:nvPr/>
          </p:nvSpPr>
          <p:spPr>
            <a:xfrm>
              <a:off x="1588" y="2895600"/>
              <a:ext cx="236220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338" name="Oval 21"/>
            <p:cNvSpPr/>
            <p:nvPr/>
          </p:nvSpPr>
          <p:spPr>
            <a:xfrm>
              <a:off x="6301020" y="1676400"/>
              <a:ext cx="281940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339" name="Oval 22"/>
            <p:cNvSpPr/>
            <p:nvPr/>
          </p:nvSpPr>
          <p:spPr>
            <a:xfrm>
              <a:off x="5691420" y="0"/>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340" name="Oval 23"/>
            <p:cNvSpPr/>
            <p:nvPr/>
          </p:nvSpPr>
          <p:spPr>
            <a:xfrm>
              <a:off x="6301020" y="5870198"/>
              <a:ext cx="99060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341" name="Oval 19"/>
            <p:cNvSpPr/>
            <p:nvPr/>
          </p:nvSpPr>
          <p:spPr>
            <a:xfrm>
              <a:off x="0" y="2667000"/>
              <a:ext cx="419100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342" name="Freeform 5"/>
            <p:cNvSpPr/>
            <p:nvPr/>
          </p:nvSpPr>
          <p:spPr>
            <a:xfrm rot="21010067">
              <a:off x="6361534" y="1790293"/>
              <a:ext cx="2377691" cy="317750"/>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sz="1800"/>
            </a:p>
          </p:txBody>
        </p:sp>
        <p:sp>
          <p:nvSpPr>
            <p:cNvPr id="343" name="Freeform 24"/>
            <p:cNvSpPr/>
            <p:nvPr/>
          </p:nvSpPr>
          <p:spPr>
            <a:xfrm>
              <a:off x="486611" y="1856450"/>
              <a:ext cx="8173955" cy="45352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20616" y="267"/>
                  </a:lnTo>
                  <a:lnTo>
                    <a:pt x="19640" y="502"/>
                  </a:lnTo>
                  <a:lnTo>
                    <a:pt x="18656" y="706"/>
                  </a:lnTo>
                  <a:lnTo>
                    <a:pt x="17681" y="895"/>
                  </a:lnTo>
                  <a:lnTo>
                    <a:pt x="16705" y="1036"/>
                  </a:lnTo>
                  <a:lnTo>
                    <a:pt x="15738" y="1146"/>
                  </a:lnTo>
                  <a:lnTo>
                    <a:pt x="14772" y="1240"/>
                  </a:lnTo>
                  <a:lnTo>
                    <a:pt x="13822" y="1303"/>
                  </a:lnTo>
                  <a:lnTo>
                    <a:pt x="12890" y="1350"/>
                  </a:lnTo>
                  <a:lnTo>
                    <a:pt x="11967" y="1366"/>
                  </a:lnTo>
                  <a:lnTo>
                    <a:pt x="10182" y="1366"/>
                  </a:lnTo>
                  <a:lnTo>
                    <a:pt x="9319" y="1334"/>
                  </a:lnTo>
                  <a:lnTo>
                    <a:pt x="8483" y="1287"/>
                  </a:lnTo>
                  <a:lnTo>
                    <a:pt x="7673" y="1224"/>
                  </a:lnTo>
                  <a:lnTo>
                    <a:pt x="6889" y="1162"/>
                  </a:lnTo>
                  <a:lnTo>
                    <a:pt x="6140" y="1083"/>
                  </a:lnTo>
                  <a:lnTo>
                    <a:pt x="5417" y="1005"/>
                  </a:lnTo>
                  <a:lnTo>
                    <a:pt x="4738" y="910"/>
                  </a:lnTo>
                  <a:lnTo>
                    <a:pt x="4085" y="816"/>
                  </a:lnTo>
                  <a:lnTo>
                    <a:pt x="2909" y="612"/>
                  </a:lnTo>
                  <a:lnTo>
                    <a:pt x="1907" y="424"/>
                  </a:lnTo>
                  <a:lnTo>
                    <a:pt x="1106" y="267"/>
                  </a:lnTo>
                  <a:lnTo>
                    <a:pt x="505" y="126"/>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sp>
          <p:nvSpPr>
            <p:cNvPr id="344" name="Freeform 5"/>
            <p:cNvSpPr/>
            <p:nvPr/>
          </p:nvSpPr>
          <p:spPr>
            <a:xfrm>
              <a:off x="1588" y="0"/>
              <a:ext cx="9144001"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grpSp>
      <p:sp>
        <p:nvSpPr>
          <p:cNvPr id="346" name="Rectangle 25"/>
          <p:cNvSpPr/>
          <p:nvPr/>
        </p:nvSpPr>
        <p:spPr>
          <a:xfrm>
            <a:off x="10327526" y="0"/>
            <a:ext cx="914401"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sz="1800"/>
          </a:p>
        </p:txBody>
      </p:sp>
      <p:sp>
        <p:nvSpPr>
          <p:cNvPr id="347" name="Title Text"/>
          <p:cNvSpPr txBox="1">
            <a:spLocks noGrp="1"/>
          </p:cNvSpPr>
          <p:nvPr>
            <p:ph type="title"/>
          </p:nvPr>
        </p:nvSpPr>
        <p:spPr>
          <a:xfrm>
            <a:off x="1155254" y="927099"/>
            <a:ext cx="8460348" cy="709866"/>
          </a:xfrm>
          <a:prstGeom prst="rect">
            <a:avLst/>
          </a:prstGeom>
        </p:spPr>
        <p:txBody>
          <a:bodyPr>
            <a:normAutofit/>
          </a:bodyPr>
          <a:lstStyle/>
          <a:p>
            <a:r>
              <a:t>Title Text</a:t>
            </a:r>
          </a:p>
        </p:txBody>
      </p:sp>
      <p:sp>
        <p:nvSpPr>
          <p:cNvPr id="348" name="Body Level One…"/>
          <p:cNvSpPr txBox="1">
            <a:spLocks noGrp="1"/>
          </p:cNvSpPr>
          <p:nvPr>
            <p:ph type="body" sz="half" idx="1"/>
          </p:nvPr>
        </p:nvSpPr>
        <p:spPr>
          <a:xfrm>
            <a:off x="1152510" y="2489200"/>
            <a:ext cx="8460348" cy="3530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57984013"/>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grpSp>
        <p:nvGrpSpPr>
          <p:cNvPr id="363" name="Group 6"/>
          <p:cNvGrpSpPr/>
          <p:nvPr/>
        </p:nvGrpSpPr>
        <p:grpSpPr>
          <a:xfrm>
            <a:off x="-2119" y="1"/>
            <a:ext cx="12160563" cy="6860799"/>
            <a:chOff x="0" y="0"/>
            <a:chExt cx="9120420" cy="6860798"/>
          </a:xfrm>
        </p:grpSpPr>
        <p:sp>
          <p:nvSpPr>
            <p:cNvPr id="356" name="Rectangle 10"/>
            <p:cNvSpPr/>
            <p:nvPr/>
          </p:nvSpPr>
          <p:spPr>
            <a:xfrm>
              <a:off x="1588" y="0"/>
              <a:ext cx="9118833" cy="685800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9" tIns="45719" rIns="45719" bIns="45719" numCol="1" anchor="t">
              <a:noAutofit/>
            </a:bodyPr>
            <a:lstStyle/>
            <a:p>
              <a:endParaRPr sz="1800"/>
            </a:p>
          </p:txBody>
        </p:sp>
        <p:sp>
          <p:nvSpPr>
            <p:cNvPr id="357" name="Oval 11"/>
            <p:cNvSpPr/>
            <p:nvPr/>
          </p:nvSpPr>
          <p:spPr>
            <a:xfrm>
              <a:off x="1587" y="2895600"/>
              <a:ext cx="236220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358" name="Oval 12"/>
            <p:cNvSpPr/>
            <p:nvPr/>
          </p:nvSpPr>
          <p:spPr>
            <a:xfrm>
              <a:off x="6301020" y="1676400"/>
              <a:ext cx="281940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359" name="Oval 13"/>
            <p:cNvSpPr/>
            <p:nvPr/>
          </p:nvSpPr>
          <p:spPr>
            <a:xfrm>
              <a:off x="5691420" y="0"/>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360" name="Oval 14"/>
            <p:cNvSpPr/>
            <p:nvPr/>
          </p:nvSpPr>
          <p:spPr>
            <a:xfrm>
              <a:off x="6301020" y="5870198"/>
              <a:ext cx="99060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361" name="Oval 15"/>
            <p:cNvSpPr/>
            <p:nvPr/>
          </p:nvSpPr>
          <p:spPr>
            <a:xfrm>
              <a:off x="-1" y="2667000"/>
              <a:ext cx="419100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362" name="Freeform 5"/>
            <p:cNvSpPr/>
            <p:nvPr/>
          </p:nvSpPr>
          <p:spPr>
            <a:xfrm rot="4966650">
              <a:off x="4674633" y="5107505"/>
              <a:ext cx="2377691" cy="317751"/>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sz="1800"/>
            </a:p>
          </p:txBody>
        </p:sp>
      </p:grpSp>
      <p:sp>
        <p:nvSpPr>
          <p:cNvPr id="364" name="Rectangle 16"/>
          <p:cNvSpPr/>
          <p:nvPr/>
        </p:nvSpPr>
        <p:spPr>
          <a:xfrm>
            <a:off x="553155" y="402164"/>
            <a:ext cx="6147423" cy="6053672"/>
          </a:xfrm>
          <a:prstGeom prst="rect">
            <a:avLst/>
          </a:prstGeom>
          <a:solidFill>
            <a:srgbClr val="FFFFFF"/>
          </a:solidFill>
          <a:ln w="12700">
            <a:miter lim="400000"/>
          </a:ln>
        </p:spPr>
        <p:txBody>
          <a:bodyPr lIns="45719" rIns="45719"/>
          <a:lstStyle/>
          <a:p>
            <a:endParaRPr sz="1800"/>
          </a:p>
        </p:txBody>
      </p:sp>
      <p:sp>
        <p:nvSpPr>
          <p:cNvPr id="365" name="Freeform 9"/>
          <p:cNvSpPr/>
          <p:nvPr/>
        </p:nvSpPr>
        <p:spPr>
          <a:xfrm rot="5400000">
            <a:off x="2731745" y="1211127"/>
            <a:ext cx="5995993" cy="44357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20616" y="267"/>
                </a:lnTo>
                <a:lnTo>
                  <a:pt x="19640" y="502"/>
                </a:lnTo>
                <a:lnTo>
                  <a:pt x="18656" y="706"/>
                </a:lnTo>
                <a:lnTo>
                  <a:pt x="17681" y="895"/>
                </a:lnTo>
                <a:lnTo>
                  <a:pt x="16705" y="1036"/>
                </a:lnTo>
                <a:lnTo>
                  <a:pt x="15738" y="1146"/>
                </a:lnTo>
                <a:lnTo>
                  <a:pt x="14772" y="1240"/>
                </a:lnTo>
                <a:lnTo>
                  <a:pt x="13822" y="1303"/>
                </a:lnTo>
                <a:lnTo>
                  <a:pt x="12890" y="1350"/>
                </a:lnTo>
                <a:lnTo>
                  <a:pt x="11967" y="1366"/>
                </a:lnTo>
                <a:lnTo>
                  <a:pt x="10182" y="1366"/>
                </a:lnTo>
                <a:lnTo>
                  <a:pt x="9319" y="1334"/>
                </a:lnTo>
                <a:lnTo>
                  <a:pt x="8483" y="1287"/>
                </a:lnTo>
                <a:lnTo>
                  <a:pt x="7673" y="1224"/>
                </a:lnTo>
                <a:lnTo>
                  <a:pt x="6889" y="1162"/>
                </a:lnTo>
                <a:lnTo>
                  <a:pt x="6140" y="1083"/>
                </a:lnTo>
                <a:lnTo>
                  <a:pt x="5417" y="1005"/>
                </a:lnTo>
                <a:lnTo>
                  <a:pt x="4738" y="910"/>
                </a:lnTo>
                <a:lnTo>
                  <a:pt x="4085" y="816"/>
                </a:lnTo>
                <a:lnTo>
                  <a:pt x="2909" y="612"/>
                </a:lnTo>
                <a:lnTo>
                  <a:pt x="1907" y="424"/>
                </a:lnTo>
                <a:lnTo>
                  <a:pt x="1106" y="267"/>
                </a:lnTo>
                <a:lnTo>
                  <a:pt x="505" y="126"/>
                </a:lnTo>
                <a:lnTo>
                  <a:pt x="0" y="0"/>
                </a:lnTo>
                <a:close/>
              </a:path>
            </a:pathLst>
          </a:custGeom>
          <a:solidFill>
            <a:srgbClr val="FFFFFF"/>
          </a:solidFill>
          <a:ln w="12700">
            <a:miter lim="400000"/>
          </a:ln>
        </p:spPr>
        <p:txBody>
          <a:bodyPr lIns="45719" rIns="45719"/>
          <a:lstStyle/>
          <a:p>
            <a:endParaRPr sz="1800"/>
          </a:p>
        </p:txBody>
      </p:sp>
      <p:sp>
        <p:nvSpPr>
          <p:cNvPr id="366" name="Freeform 5"/>
          <p:cNvSpPr/>
          <p:nvPr/>
        </p:nvSpPr>
        <p:spPr>
          <a:xfrm>
            <a:off x="1" y="1"/>
            <a:ext cx="12192001"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a:miter lim="400000"/>
          </a:ln>
        </p:spPr>
        <p:txBody>
          <a:bodyPr lIns="45719" rIns="45719"/>
          <a:lstStyle/>
          <a:p>
            <a:endParaRPr sz="1800"/>
          </a:p>
        </p:txBody>
      </p:sp>
      <p:sp>
        <p:nvSpPr>
          <p:cNvPr id="367" name="Title Text"/>
          <p:cNvSpPr txBox="1">
            <a:spLocks noGrp="1"/>
          </p:cNvSpPr>
          <p:nvPr>
            <p:ph type="title"/>
          </p:nvPr>
        </p:nvSpPr>
        <p:spPr>
          <a:xfrm>
            <a:off x="8233238" y="1447799"/>
            <a:ext cx="1484689" cy="4572002"/>
          </a:xfrm>
          <a:prstGeom prst="rect">
            <a:avLst/>
          </a:prstGeom>
        </p:spPr>
        <p:txBody>
          <a:bodyPr>
            <a:normAutofit/>
          </a:bodyPr>
          <a:lstStyle/>
          <a:p>
            <a:r>
              <a:t>Title Text</a:t>
            </a:r>
          </a:p>
        </p:txBody>
      </p:sp>
      <p:sp>
        <p:nvSpPr>
          <p:cNvPr id="368" name="Body Level One…"/>
          <p:cNvSpPr txBox="1">
            <a:spLocks noGrp="1"/>
          </p:cNvSpPr>
          <p:nvPr>
            <p:ph type="body" sz="half" idx="1"/>
          </p:nvPr>
        </p:nvSpPr>
        <p:spPr>
          <a:xfrm>
            <a:off x="1155650" y="1447799"/>
            <a:ext cx="5889249" cy="457200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69" name="Rectangle 8"/>
          <p:cNvSpPr/>
          <p:nvPr/>
        </p:nvSpPr>
        <p:spPr>
          <a:xfrm>
            <a:off x="10327526" y="0"/>
            <a:ext cx="914401"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sz="1800"/>
          </a:p>
        </p:txBody>
      </p:sp>
      <p:sp>
        <p:nvSpPr>
          <p:cNvPr id="3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73121946"/>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标题幻灯片">
    <p:spTree>
      <p:nvGrpSpPr>
        <p:cNvPr id="1" name=""/>
        <p:cNvGrpSpPr/>
        <p:nvPr/>
      </p:nvGrpSpPr>
      <p:grpSpPr>
        <a:xfrm>
          <a:off x="0" y="0"/>
          <a:ext cx="0" cy="0"/>
          <a:chOff x="0" y="0"/>
          <a:chExt cx="0" cy="0"/>
        </a:xfrm>
      </p:grpSpPr>
      <p:grpSp>
        <p:nvGrpSpPr>
          <p:cNvPr id="379" name="Group 6"/>
          <p:cNvGrpSpPr/>
          <p:nvPr/>
        </p:nvGrpSpPr>
        <p:grpSpPr>
          <a:xfrm>
            <a:off x="-2" y="0"/>
            <a:ext cx="12192003" cy="6858000"/>
            <a:chOff x="0" y="0"/>
            <a:chExt cx="9144000" cy="6858000"/>
          </a:xfrm>
        </p:grpSpPr>
        <p:sp>
          <p:nvSpPr>
            <p:cNvPr id="377" name="Rectangle 8"/>
            <p:cNvSpPr/>
            <p:nvPr/>
          </p:nvSpPr>
          <p:spPr>
            <a:xfrm>
              <a:off x="0" y="0"/>
              <a:ext cx="9144000" cy="6858000"/>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9" tIns="45719" rIns="45719" bIns="45719" numCol="1" anchor="t">
              <a:noAutofit/>
            </a:bodyPr>
            <a:lstStyle/>
            <a:p>
              <a:endParaRPr sz="1800"/>
            </a:p>
          </p:txBody>
        </p:sp>
        <p:sp>
          <p:nvSpPr>
            <p:cNvPr id="378" name="Freeform 5"/>
            <p:cNvSpPr/>
            <p:nvPr/>
          </p:nvSpPr>
          <p:spPr>
            <a:xfrm>
              <a:off x="0" y="1587"/>
              <a:ext cx="9144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grpSp>
      <p:sp>
        <p:nvSpPr>
          <p:cNvPr id="380" name="Title Text"/>
          <p:cNvSpPr txBox="1">
            <a:spLocks noGrp="1"/>
          </p:cNvSpPr>
          <p:nvPr>
            <p:ph type="title"/>
          </p:nvPr>
        </p:nvSpPr>
        <p:spPr>
          <a:xfrm>
            <a:off x="1154955" y="2099733"/>
            <a:ext cx="8825660" cy="2677649"/>
          </a:xfrm>
          <a:prstGeom prst="rect">
            <a:avLst/>
          </a:prstGeom>
        </p:spPr>
        <p:txBody>
          <a:bodyPr anchor="b">
            <a:normAutofit/>
          </a:bodyPr>
          <a:lstStyle>
            <a:lvl1pPr defTabSz="342900">
              <a:defRPr sz="4000">
                <a:solidFill>
                  <a:srgbClr val="EBEBEB"/>
                </a:solidFill>
              </a:defRPr>
            </a:lvl1pPr>
          </a:lstStyle>
          <a:p>
            <a:r>
              <a:t>Title Text</a:t>
            </a:r>
          </a:p>
        </p:txBody>
      </p:sp>
      <p:sp>
        <p:nvSpPr>
          <p:cNvPr id="381" name="Body Level One…"/>
          <p:cNvSpPr txBox="1">
            <a:spLocks noGrp="1"/>
          </p:cNvSpPr>
          <p:nvPr>
            <p:ph type="body" sz="quarter" idx="1"/>
          </p:nvPr>
        </p:nvSpPr>
        <p:spPr>
          <a:xfrm>
            <a:off x="1154955" y="4777381"/>
            <a:ext cx="8825660" cy="861421"/>
          </a:xfrm>
          <a:prstGeom prst="rect">
            <a:avLst/>
          </a:prstGeom>
        </p:spPr>
        <p:txBody>
          <a:bodyPr/>
          <a:lstStyle>
            <a:lvl1pPr marL="0" indent="0" defTabSz="342900">
              <a:spcBef>
                <a:spcPts val="700"/>
              </a:spcBef>
              <a:buClrTx/>
              <a:buSzTx/>
              <a:buNone/>
              <a:defRPr sz="1300" cap="all">
                <a:solidFill>
                  <a:srgbClr val="EF53A5"/>
                </a:solidFill>
              </a:defRPr>
            </a:lvl1pPr>
            <a:lvl2pPr marL="0" indent="342900" defTabSz="342900">
              <a:spcBef>
                <a:spcPts val="700"/>
              </a:spcBef>
              <a:buClrTx/>
              <a:buSzTx/>
              <a:buNone/>
              <a:defRPr sz="1300" cap="all">
                <a:solidFill>
                  <a:srgbClr val="EF53A5"/>
                </a:solidFill>
              </a:defRPr>
            </a:lvl2pPr>
            <a:lvl3pPr marL="0" indent="685800" defTabSz="342900">
              <a:spcBef>
                <a:spcPts val="700"/>
              </a:spcBef>
              <a:buClrTx/>
              <a:buSzTx/>
              <a:buNone/>
              <a:defRPr sz="1300" cap="all">
                <a:solidFill>
                  <a:srgbClr val="EF53A5"/>
                </a:solidFill>
              </a:defRPr>
            </a:lvl3pPr>
            <a:lvl4pPr marL="0" indent="1028700" defTabSz="342900">
              <a:spcBef>
                <a:spcPts val="700"/>
              </a:spcBef>
              <a:buClrTx/>
              <a:buSzTx/>
              <a:buNone/>
              <a:defRPr sz="1300" cap="all">
                <a:solidFill>
                  <a:srgbClr val="EF53A5"/>
                </a:solidFill>
              </a:defRPr>
            </a:lvl4pPr>
            <a:lvl5pPr marL="0" indent="1371600" defTabSz="342900">
              <a:spcBef>
                <a:spcPts val="700"/>
              </a:spcBef>
              <a:buClrTx/>
              <a:buSzTx/>
              <a:buNone/>
              <a:defRPr sz="1300" cap="all">
                <a:solidFill>
                  <a:srgbClr val="EF53A5"/>
                </a:solidFill>
              </a:defRPr>
            </a:lvl5pPr>
          </a:lstStyle>
          <a:p>
            <a:r>
              <a:t>Body Level One</a:t>
            </a:r>
          </a:p>
          <a:p>
            <a:pPr lvl="1"/>
            <a:r>
              <a:t>Body Level Two</a:t>
            </a:r>
          </a:p>
          <a:p>
            <a:pPr lvl="2"/>
            <a:r>
              <a:t>Body Level Three</a:t>
            </a:r>
          </a:p>
          <a:p>
            <a:pPr lvl="3"/>
            <a:r>
              <a:t>Body Level Four</a:t>
            </a:r>
          </a:p>
          <a:p>
            <a:pPr lvl="4"/>
            <a:r>
              <a:t>Body Level Five</a:t>
            </a:r>
          </a:p>
        </p:txBody>
      </p:sp>
      <p:sp>
        <p:nvSpPr>
          <p:cNvPr id="382" name="Rectangle 10"/>
          <p:cNvSpPr/>
          <p:nvPr/>
        </p:nvSpPr>
        <p:spPr>
          <a:xfrm>
            <a:off x="10437813"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sz="1800"/>
          </a:p>
        </p:txBody>
      </p:sp>
      <p:sp>
        <p:nvSpPr>
          <p:cNvPr id="383" name="Slide Number"/>
          <p:cNvSpPr txBox="1">
            <a:spLocks noGrp="1"/>
          </p:cNvSpPr>
          <p:nvPr>
            <p:ph type="sldNum" sz="quarter" idx="2"/>
          </p:nvPr>
        </p:nvSpPr>
        <p:spPr>
          <a:xfrm>
            <a:off x="10566778" y="647921"/>
            <a:ext cx="409726" cy="415498"/>
          </a:xfrm>
          <a:prstGeom prst="rect">
            <a:avLst/>
          </a:prstGeom>
        </p:spPr>
        <p:txBody>
          <a:bodyPr/>
          <a:lstStyle>
            <a:lvl1pPr>
              <a:defRPr sz="2100"/>
            </a:lvl1pPr>
          </a:lstStyle>
          <a:p>
            <a:fld id="{86CB4B4D-7CA3-9044-876B-883B54F8677D}" type="slidenum">
              <a:t>‹#›</a:t>
            </a:fld>
            <a:endParaRPr/>
          </a:p>
        </p:txBody>
      </p:sp>
    </p:spTree>
    <p:extLst>
      <p:ext uri="{BB962C8B-B14F-4D97-AF65-F5344CB8AC3E}">
        <p14:creationId xmlns:p14="http://schemas.microsoft.com/office/powerpoint/2010/main" val="3385471945"/>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标题和内容">
    <p:spTree>
      <p:nvGrpSpPr>
        <p:cNvPr id="1" name=""/>
        <p:cNvGrpSpPr/>
        <p:nvPr/>
      </p:nvGrpSpPr>
      <p:grpSpPr>
        <a:xfrm>
          <a:off x="0" y="0"/>
          <a:ext cx="0" cy="0"/>
          <a:chOff x="0" y="0"/>
          <a:chExt cx="0" cy="0"/>
        </a:xfrm>
      </p:grpSpPr>
      <p:grpSp>
        <p:nvGrpSpPr>
          <p:cNvPr id="399" name="Group 7"/>
          <p:cNvGrpSpPr/>
          <p:nvPr/>
        </p:nvGrpSpPr>
        <p:grpSpPr>
          <a:xfrm>
            <a:off x="-2" y="1"/>
            <a:ext cx="12192003" cy="6858001"/>
            <a:chOff x="0" y="0"/>
            <a:chExt cx="9144000" cy="6858000"/>
          </a:xfrm>
        </p:grpSpPr>
        <p:sp>
          <p:nvSpPr>
            <p:cNvPr id="390" name="Rectangle 6"/>
            <p:cNvSpPr/>
            <p:nvPr/>
          </p:nvSpPr>
          <p:spPr>
            <a:xfrm>
              <a:off x="0" y="0"/>
              <a:ext cx="9144000" cy="6858000"/>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9" tIns="45719" rIns="45719" bIns="45719" numCol="1" anchor="t">
              <a:noAutofit/>
            </a:bodyPr>
            <a:lstStyle/>
            <a:p>
              <a:endParaRPr sz="1800"/>
            </a:p>
          </p:txBody>
        </p:sp>
        <p:sp>
          <p:nvSpPr>
            <p:cNvPr id="391" name="Oval 12"/>
            <p:cNvSpPr/>
            <p:nvPr/>
          </p:nvSpPr>
          <p:spPr>
            <a:xfrm>
              <a:off x="0" y="2667000"/>
              <a:ext cx="314325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392" name="Oval 14"/>
            <p:cNvSpPr/>
            <p:nvPr/>
          </p:nvSpPr>
          <p:spPr>
            <a:xfrm>
              <a:off x="0" y="2895600"/>
              <a:ext cx="177165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393" name="Oval 17"/>
            <p:cNvSpPr/>
            <p:nvPr/>
          </p:nvSpPr>
          <p:spPr>
            <a:xfrm>
              <a:off x="6456758" y="5867400"/>
              <a:ext cx="74295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394" name="Oval 15"/>
            <p:cNvSpPr/>
            <p:nvPr/>
          </p:nvSpPr>
          <p:spPr>
            <a:xfrm>
              <a:off x="6456758" y="1676399"/>
              <a:ext cx="211455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395" name="Oval 16"/>
            <p:cNvSpPr/>
            <p:nvPr/>
          </p:nvSpPr>
          <p:spPr>
            <a:xfrm>
              <a:off x="5999558" y="8463"/>
              <a:ext cx="120015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396" name="Freeform 5"/>
            <p:cNvSpPr/>
            <p:nvPr/>
          </p:nvSpPr>
          <p:spPr>
            <a:xfrm rot="21010067">
              <a:off x="6368213" y="1797516"/>
              <a:ext cx="2474556" cy="440928"/>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sz="1800"/>
            </a:p>
          </p:txBody>
        </p:sp>
        <p:sp>
          <p:nvSpPr>
            <p:cNvPr id="397" name="Freeform 5"/>
            <p:cNvSpPr/>
            <p:nvPr/>
          </p:nvSpPr>
          <p:spPr>
            <a:xfrm>
              <a:off x="344629" y="1866405"/>
              <a:ext cx="8458201" cy="453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sp>
          <p:nvSpPr>
            <p:cNvPr id="398" name="Freeform 5"/>
            <p:cNvSpPr/>
            <p:nvPr/>
          </p:nvSpPr>
          <p:spPr>
            <a:xfrm>
              <a:off x="0" y="1587"/>
              <a:ext cx="9144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grpSp>
      <p:sp>
        <p:nvSpPr>
          <p:cNvPr id="400" name="Rectangle 20"/>
          <p:cNvSpPr/>
          <p:nvPr/>
        </p:nvSpPr>
        <p:spPr>
          <a:xfrm>
            <a:off x="10437813"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sz="1800"/>
          </a:p>
        </p:txBody>
      </p:sp>
      <p:sp>
        <p:nvSpPr>
          <p:cNvPr id="401" name="Title Text"/>
          <p:cNvSpPr txBox="1">
            <a:spLocks noGrp="1"/>
          </p:cNvSpPr>
          <p:nvPr>
            <p:ph type="title"/>
          </p:nvPr>
        </p:nvSpPr>
        <p:spPr>
          <a:xfrm>
            <a:off x="1154955" y="973667"/>
            <a:ext cx="8761415" cy="706966"/>
          </a:xfrm>
          <a:prstGeom prst="rect">
            <a:avLst/>
          </a:prstGeom>
        </p:spPr>
        <p:txBody>
          <a:bodyPr>
            <a:normAutofit/>
          </a:bodyPr>
          <a:lstStyle>
            <a:lvl1pPr defTabSz="342900">
              <a:defRPr sz="2700">
                <a:solidFill>
                  <a:srgbClr val="EBEBEB"/>
                </a:solidFill>
              </a:defRPr>
            </a:lvl1pPr>
          </a:lstStyle>
          <a:p>
            <a:r>
              <a:t>Title Text</a:t>
            </a:r>
          </a:p>
        </p:txBody>
      </p:sp>
      <p:sp>
        <p:nvSpPr>
          <p:cNvPr id="402" name="Body Level One…"/>
          <p:cNvSpPr txBox="1">
            <a:spLocks noGrp="1"/>
          </p:cNvSpPr>
          <p:nvPr>
            <p:ph type="body" sz="half" idx="1"/>
          </p:nvPr>
        </p:nvSpPr>
        <p:spPr>
          <a:xfrm>
            <a:off x="1154955" y="2603500"/>
            <a:ext cx="8825660" cy="3416300"/>
          </a:xfrm>
          <a:prstGeom prst="rect">
            <a:avLst/>
          </a:prstGeom>
        </p:spPr>
        <p:txBody>
          <a:bodyPr/>
          <a:lstStyle>
            <a:lvl1pPr marL="257175" indent="-257175" defTabSz="342900">
              <a:spcBef>
                <a:spcPts val="700"/>
              </a:spcBef>
              <a:defRPr sz="1300"/>
            </a:lvl1pPr>
            <a:lvl2pPr marL="575072" indent="-232172" defTabSz="342900">
              <a:spcBef>
                <a:spcPts val="700"/>
              </a:spcBef>
              <a:defRPr sz="1300"/>
            </a:lvl2pPr>
            <a:lvl3pPr marL="908685" indent="-222885" defTabSz="342900">
              <a:spcBef>
                <a:spcPts val="700"/>
              </a:spcBef>
              <a:defRPr sz="1300"/>
            </a:lvl3pPr>
            <a:lvl4pPr marL="1276350" indent="-247650" defTabSz="342900">
              <a:spcBef>
                <a:spcPts val="700"/>
              </a:spcBef>
              <a:defRPr sz="1300"/>
            </a:lvl4pPr>
            <a:lvl5pPr marL="1619250" indent="-247650" defTabSz="342900">
              <a:spcBef>
                <a:spcPts val="700"/>
              </a:spcBef>
              <a:defRPr sz="1300"/>
            </a:lvl5pPr>
          </a:lstStyle>
          <a:p>
            <a:r>
              <a:t>Body Level One</a:t>
            </a:r>
          </a:p>
          <a:p>
            <a:pPr lvl="1"/>
            <a:r>
              <a:t>Body Level Two</a:t>
            </a:r>
          </a:p>
          <a:p>
            <a:pPr lvl="2"/>
            <a:r>
              <a:t>Body Level Three</a:t>
            </a:r>
          </a:p>
          <a:p>
            <a:pPr lvl="3"/>
            <a:r>
              <a:t>Body Level Four</a:t>
            </a:r>
          </a:p>
          <a:p>
            <a:pPr lvl="4"/>
            <a:r>
              <a:t>Body Level Five</a:t>
            </a:r>
          </a:p>
        </p:txBody>
      </p:sp>
      <p:sp>
        <p:nvSpPr>
          <p:cNvPr id="403" name="Slide Number"/>
          <p:cNvSpPr txBox="1">
            <a:spLocks noGrp="1"/>
          </p:cNvSpPr>
          <p:nvPr>
            <p:ph type="sldNum" sz="quarter" idx="2"/>
          </p:nvPr>
        </p:nvSpPr>
        <p:spPr>
          <a:xfrm>
            <a:off x="10566778" y="647921"/>
            <a:ext cx="409726" cy="415498"/>
          </a:xfrm>
          <a:prstGeom prst="rect">
            <a:avLst/>
          </a:prstGeom>
        </p:spPr>
        <p:txBody>
          <a:bodyPr/>
          <a:lstStyle>
            <a:lvl1pPr>
              <a:defRPr sz="2100"/>
            </a:lvl1pPr>
          </a:lstStyle>
          <a:p>
            <a:fld id="{86CB4B4D-7CA3-9044-876B-883B54F8677D}" type="slidenum">
              <a:t>‹#›</a:t>
            </a:fld>
            <a:endParaRPr/>
          </a:p>
        </p:txBody>
      </p:sp>
    </p:spTree>
    <p:extLst>
      <p:ext uri="{BB962C8B-B14F-4D97-AF65-F5344CB8AC3E}">
        <p14:creationId xmlns:p14="http://schemas.microsoft.com/office/powerpoint/2010/main" val="3304907252"/>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节标题">
    <p:spTree>
      <p:nvGrpSpPr>
        <p:cNvPr id="1" name=""/>
        <p:cNvGrpSpPr/>
        <p:nvPr/>
      </p:nvGrpSpPr>
      <p:grpSpPr>
        <a:xfrm>
          <a:off x="0" y="0"/>
          <a:ext cx="0" cy="0"/>
          <a:chOff x="0" y="0"/>
          <a:chExt cx="0" cy="0"/>
        </a:xfrm>
      </p:grpSpPr>
      <p:grpSp>
        <p:nvGrpSpPr>
          <p:cNvPr id="420" name="Group 7"/>
          <p:cNvGrpSpPr/>
          <p:nvPr/>
        </p:nvGrpSpPr>
        <p:grpSpPr>
          <a:xfrm>
            <a:off x="-2" y="1"/>
            <a:ext cx="12192003" cy="6858001"/>
            <a:chOff x="0" y="0"/>
            <a:chExt cx="9144000" cy="6858000"/>
          </a:xfrm>
        </p:grpSpPr>
        <p:sp>
          <p:nvSpPr>
            <p:cNvPr id="410" name="Rectangle 13"/>
            <p:cNvSpPr/>
            <p:nvPr/>
          </p:nvSpPr>
          <p:spPr>
            <a:xfrm>
              <a:off x="0" y="0"/>
              <a:ext cx="9144000" cy="6858000"/>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9" tIns="45719" rIns="45719" bIns="45719" numCol="1" anchor="t">
              <a:noAutofit/>
            </a:bodyPr>
            <a:lstStyle/>
            <a:p>
              <a:endParaRPr sz="1800"/>
            </a:p>
          </p:txBody>
        </p:sp>
        <p:sp>
          <p:nvSpPr>
            <p:cNvPr id="411" name="Oval 16"/>
            <p:cNvSpPr/>
            <p:nvPr/>
          </p:nvSpPr>
          <p:spPr>
            <a:xfrm>
              <a:off x="0" y="2667000"/>
              <a:ext cx="314325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412" name="Oval 17"/>
            <p:cNvSpPr/>
            <p:nvPr/>
          </p:nvSpPr>
          <p:spPr>
            <a:xfrm>
              <a:off x="0" y="2895600"/>
              <a:ext cx="177165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413" name="Oval 18"/>
            <p:cNvSpPr/>
            <p:nvPr/>
          </p:nvSpPr>
          <p:spPr>
            <a:xfrm>
              <a:off x="6456758" y="5867400"/>
              <a:ext cx="74295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414" name="Oval 19"/>
            <p:cNvSpPr/>
            <p:nvPr/>
          </p:nvSpPr>
          <p:spPr>
            <a:xfrm>
              <a:off x="6456758" y="1676399"/>
              <a:ext cx="211455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415" name="Oval 20"/>
            <p:cNvSpPr/>
            <p:nvPr/>
          </p:nvSpPr>
          <p:spPr>
            <a:xfrm>
              <a:off x="5999558" y="8463"/>
              <a:ext cx="120015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416" name="Rectangle 9"/>
            <p:cNvSpPr/>
            <p:nvPr/>
          </p:nvSpPr>
          <p:spPr>
            <a:xfrm>
              <a:off x="5467349" y="402164"/>
              <a:ext cx="3359149" cy="6053671"/>
            </a:xfrm>
            <a:prstGeom prst="rect">
              <a:avLst/>
            </a:prstGeom>
            <a:solidFill>
              <a:srgbClr val="FFFFFF"/>
            </a:solidFill>
            <a:ln w="12700" cap="flat">
              <a:noFill/>
              <a:miter lim="400000"/>
            </a:ln>
            <a:effectLst/>
          </p:spPr>
          <p:txBody>
            <a:bodyPr wrap="square" lIns="45719" tIns="45719" rIns="45719" bIns="45719" numCol="1" anchor="t">
              <a:noAutofit/>
            </a:bodyPr>
            <a:lstStyle/>
            <a:p>
              <a:endParaRPr sz="1800"/>
            </a:p>
          </p:txBody>
        </p:sp>
        <p:sp>
          <p:nvSpPr>
            <p:cNvPr id="417" name="Freeform 5"/>
            <p:cNvSpPr/>
            <p:nvPr/>
          </p:nvSpPr>
          <p:spPr>
            <a:xfrm rot="16200000">
              <a:off x="2083724" y="2958540"/>
              <a:ext cx="6053671" cy="9409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sp>
          <p:nvSpPr>
            <p:cNvPr id="418" name="Freeform 5"/>
            <p:cNvSpPr/>
            <p:nvPr/>
          </p:nvSpPr>
          <p:spPr>
            <a:xfrm rot="15922489">
              <a:off x="3111339" y="1881192"/>
              <a:ext cx="3299407" cy="330696"/>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sz="1800"/>
            </a:p>
          </p:txBody>
        </p:sp>
        <p:sp>
          <p:nvSpPr>
            <p:cNvPr id="419" name="Freeform 5"/>
            <p:cNvSpPr/>
            <p:nvPr/>
          </p:nvSpPr>
          <p:spPr>
            <a:xfrm>
              <a:off x="0" y="1587"/>
              <a:ext cx="9144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grpSp>
      <p:sp>
        <p:nvSpPr>
          <p:cNvPr id="421" name="Title Text"/>
          <p:cNvSpPr txBox="1">
            <a:spLocks noGrp="1"/>
          </p:cNvSpPr>
          <p:nvPr>
            <p:ph type="title"/>
          </p:nvPr>
        </p:nvSpPr>
        <p:spPr>
          <a:xfrm>
            <a:off x="1154955" y="2677646"/>
            <a:ext cx="4351027" cy="2283825"/>
          </a:xfrm>
          <a:prstGeom prst="rect">
            <a:avLst/>
          </a:prstGeom>
        </p:spPr>
        <p:txBody>
          <a:bodyPr>
            <a:normAutofit/>
          </a:bodyPr>
          <a:lstStyle>
            <a:lvl1pPr defTabSz="342900">
              <a:defRPr sz="3000">
                <a:solidFill>
                  <a:srgbClr val="EBEBEB"/>
                </a:solidFill>
              </a:defRPr>
            </a:lvl1pPr>
          </a:lstStyle>
          <a:p>
            <a:r>
              <a:t>Title Text</a:t>
            </a:r>
          </a:p>
        </p:txBody>
      </p:sp>
      <p:sp>
        <p:nvSpPr>
          <p:cNvPr id="422" name="Body Level One…"/>
          <p:cNvSpPr txBox="1">
            <a:spLocks noGrp="1"/>
          </p:cNvSpPr>
          <p:nvPr>
            <p:ph type="body" sz="quarter" idx="1"/>
          </p:nvPr>
        </p:nvSpPr>
        <p:spPr>
          <a:xfrm>
            <a:off x="6895559" y="2677644"/>
            <a:ext cx="3757547" cy="2283825"/>
          </a:xfrm>
          <a:prstGeom prst="rect">
            <a:avLst/>
          </a:prstGeom>
        </p:spPr>
        <p:txBody>
          <a:bodyPr anchor="ctr"/>
          <a:lstStyle>
            <a:lvl1pPr marL="0" indent="0" defTabSz="342900">
              <a:spcBef>
                <a:spcPts val="700"/>
              </a:spcBef>
              <a:buClrTx/>
              <a:buSzTx/>
              <a:buNone/>
              <a:defRPr sz="1500" cap="all">
                <a:solidFill>
                  <a:srgbClr val="EF53A5"/>
                </a:solidFill>
              </a:defRPr>
            </a:lvl1pPr>
            <a:lvl2pPr marL="0" indent="342900" defTabSz="342900">
              <a:spcBef>
                <a:spcPts val="700"/>
              </a:spcBef>
              <a:buClrTx/>
              <a:buSzTx/>
              <a:buNone/>
              <a:defRPr sz="1500" cap="all">
                <a:solidFill>
                  <a:srgbClr val="EF53A5"/>
                </a:solidFill>
              </a:defRPr>
            </a:lvl2pPr>
            <a:lvl3pPr marL="0" indent="685800" defTabSz="342900">
              <a:spcBef>
                <a:spcPts val="700"/>
              </a:spcBef>
              <a:buClrTx/>
              <a:buSzTx/>
              <a:buNone/>
              <a:defRPr sz="1500" cap="all">
                <a:solidFill>
                  <a:srgbClr val="EF53A5"/>
                </a:solidFill>
              </a:defRPr>
            </a:lvl3pPr>
            <a:lvl4pPr marL="0" indent="1028700" defTabSz="342900">
              <a:spcBef>
                <a:spcPts val="700"/>
              </a:spcBef>
              <a:buClrTx/>
              <a:buSzTx/>
              <a:buNone/>
              <a:defRPr sz="1500" cap="all">
                <a:solidFill>
                  <a:srgbClr val="EF53A5"/>
                </a:solidFill>
              </a:defRPr>
            </a:lvl4pPr>
            <a:lvl5pPr marL="0" indent="1371600" defTabSz="342900">
              <a:spcBef>
                <a:spcPts val="700"/>
              </a:spcBef>
              <a:buClrTx/>
              <a:buSzTx/>
              <a:buNone/>
              <a:defRPr sz="1500" cap="all">
                <a:solidFill>
                  <a:srgbClr val="EF53A5"/>
                </a:solidFill>
              </a:defRPr>
            </a:lvl5pPr>
          </a:lstStyle>
          <a:p>
            <a:r>
              <a:t>Body Level One</a:t>
            </a:r>
          </a:p>
          <a:p>
            <a:pPr lvl="1"/>
            <a:r>
              <a:t>Body Level Two</a:t>
            </a:r>
          </a:p>
          <a:p>
            <a:pPr lvl="2"/>
            <a:r>
              <a:t>Body Level Three</a:t>
            </a:r>
          </a:p>
          <a:p>
            <a:pPr lvl="3"/>
            <a:r>
              <a:t>Body Level Four</a:t>
            </a:r>
          </a:p>
          <a:p>
            <a:pPr lvl="4"/>
            <a:r>
              <a:t>Body Level Five</a:t>
            </a:r>
          </a:p>
        </p:txBody>
      </p:sp>
      <p:sp>
        <p:nvSpPr>
          <p:cNvPr id="423" name="Rectangle 15"/>
          <p:cNvSpPr/>
          <p:nvPr/>
        </p:nvSpPr>
        <p:spPr>
          <a:xfrm>
            <a:off x="10437813"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sz="1800"/>
          </a:p>
        </p:txBody>
      </p:sp>
      <p:sp>
        <p:nvSpPr>
          <p:cNvPr id="424" name="Slide Number"/>
          <p:cNvSpPr txBox="1">
            <a:spLocks noGrp="1"/>
          </p:cNvSpPr>
          <p:nvPr>
            <p:ph type="sldNum" sz="quarter" idx="2"/>
          </p:nvPr>
        </p:nvSpPr>
        <p:spPr>
          <a:xfrm>
            <a:off x="10566778" y="647921"/>
            <a:ext cx="409726" cy="415498"/>
          </a:xfrm>
          <a:prstGeom prst="rect">
            <a:avLst/>
          </a:prstGeom>
        </p:spPr>
        <p:txBody>
          <a:bodyPr/>
          <a:lstStyle>
            <a:lvl1pPr>
              <a:defRPr sz="2100"/>
            </a:lvl1pPr>
          </a:lstStyle>
          <a:p>
            <a:fld id="{86CB4B4D-7CA3-9044-876B-883B54F8677D}" type="slidenum">
              <a:t>‹#›</a:t>
            </a:fld>
            <a:endParaRPr/>
          </a:p>
        </p:txBody>
      </p:sp>
    </p:spTree>
    <p:extLst>
      <p:ext uri="{BB962C8B-B14F-4D97-AF65-F5344CB8AC3E}">
        <p14:creationId xmlns:p14="http://schemas.microsoft.com/office/powerpoint/2010/main" val="3092349111"/>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两栏内容">
    <p:spTree>
      <p:nvGrpSpPr>
        <p:cNvPr id="1" name=""/>
        <p:cNvGrpSpPr/>
        <p:nvPr/>
      </p:nvGrpSpPr>
      <p:grpSpPr>
        <a:xfrm>
          <a:off x="0" y="0"/>
          <a:ext cx="0" cy="0"/>
          <a:chOff x="0" y="0"/>
          <a:chExt cx="0" cy="0"/>
        </a:xfrm>
      </p:grpSpPr>
      <p:grpSp>
        <p:nvGrpSpPr>
          <p:cNvPr id="440" name="Group 7"/>
          <p:cNvGrpSpPr/>
          <p:nvPr/>
        </p:nvGrpSpPr>
        <p:grpSpPr>
          <a:xfrm>
            <a:off x="-2" y="1"/>
            <a:ext cx="12192003" cy="6858001"/>
            <a:chOff x="0" y="0"/>
            <a:chExt cx="9144000" cy="6858000"/>
          </a:xfrm>
        </p:grpSpPr>
        <p:sp>
          <p:nvSpPr>
            <p:cNvPr id="431" name="Rectangle 6"/>
            <p:cNvSpPr/>
            <p:nvPr/>
          </p:nvSpPr>
          <p:spPr>
            <a:xfrm>
              <a:off x="0" y="0"/>
              <a:ext cx="9144000" cy="6858000"/>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9" tIns="45719" rIns="45719" bIns="45719" numCol="1" anchor="t">
              <a:noAutofit/>
            </a:bodyPr>
            <a:lstStyle/>
            <a:p>
              <a:endParaRPr sz="1800"/>
            </a:p>
          </p:txBody>
        </p:sp>
        <p:sp>
          <p:nvSpPr>
            <p:cNvPr id="432" name="Oval 12"/>
            <p:cNvSpPr/>
            <p:nvPr/>
          </p:nvSpPr>
          <p:spPr>
            <a:xfrm>
              <a:off x="0" y="2667000"/>
              <a:ext cx="314325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433" name="Oval 14"/>
            <p:cNvSpPr/>
            <p:nvPr/>
          </p:nvSpPr>
          <p:spPr>
            <a:xfrm>
              <a:off x="0" y="2895600"/>
              <a:ext cx="177165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434" name="Oval 17"/>
            <p:cNvSpPr/>
            <p:nvPr/>
          </p:nvSpPr>
          <p:spPr>
            <a:xfrm>
              <a:off x="6456758" y="5867400"/>
              <a:ext cx="74295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435" name="Oval 15"/>
            <p:cNvSpPr/>
            <p:nvPr/>
          </p:nvSpPr>
          <p:spPr>
            <a:xfrm>
              <a:off x="6456758" y="1676399"/>
              <a:ext cx="211455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436" name="Oval 16"/>
            <p:cNvSpPr/>
            <p:nvPr/>
          </p:nvSpPr>
          <p:spPr>
            <a:xfrm>
              <a:off x="5999558" y="8463"/>
              <a:ext cx="120015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437" name="Freeform 5"/>
            <p:cNvSpPr/>
            <p:nvPr/>
          </p:nvSpPr>
          <p:spPr>
            <a:xfrm rot="21010067">
              <a:off x="6368213" y="1797516"/>
              <a:ext cx="2474556" cy="440928"/>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sz="1800"/>
            </a:p>
          </p:txBody>
        </p:sp>
        <p:sp>
          <p:nvSpPr>
            <p:cNvPr id="438" name="Freeform 5"/>
            <p:cNvSpPr/>
            <p:nvPr/>
          </p:nvSpPr>
          <p:spPr>
            <a:xfrm>
              <a:off x="344629" y="1866405"/>
              <a:ext cx="8458201" cy="453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sp>
          <p:nvSpPr>
            <p:cNvPr id="439" name="Freeform 5"/>
            <p:cNvSpPr/>
            <p:nvPr/>
          </p:nvSpPr>
          <p:spPr>
            <a:xfrm>
              <a:off x="0" y="1587"/>
              <a:ext cx="9144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grpSp>
      <p:sp>
        <p:nvSpPr>
          <p:cNvPr id="441" name="Rectangle 20"/>
          <p:cNvSpPr/>
          <p:nvPr/>
        </p:nvSpPr>
        <p:spPr>
          <a:xfrm>
            <a:off x="10437813"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sz="1800"/>
          </a:p>
        </p:txBody>
      </p:sp>
      <p:sp>
        <p:nvSpPr>
          <p:cNvPr id="442" name="Title Text"/>
          <p:cNvSpPr txBox="1">
            <a:spLocks noGrp="1"/>
          </p:cNvSpPr>
          <p:nvPr>
            <p:ph type="title"/>
          </p:nvPr>
        </p:nvSpPr>
        <p:spPr>
          <a:xfrm>
            <a:off x="1154955" y="973667"/>
            <a:ext cx="8761415" cy="706966"/>
          </a:xfrm>
          <a:prstGeom prst="rect">
            <a:avLst/>
          </a:prstGeom>
        </p:spPr>
        <p:txBody>
          <a:bodyPr>
            <a:normAutofit/>
          </a:bodyPr>
          <a:lstStyle>
            <a:lvl1pPr defTabSz="342900">
              <a:defRPr sz="2700">
                <a:solidFill>
                  <a:srgbClr val="EBEBEB"/>
                </a:solidFill>
              </a:defRPr>
            </a:lvl1pPr>
          </a:lstStyle>
          <a:p>
            <a:r>
              <a:t>Title Text</a:t>
            </a:r>
          </a:p>
        </p:txBody>
      </p:sp>
      <p:sp>
        <p:nvSpPr>
          <p:cNvPr id="443" name="Body Level One…"/>
          <p:cNvSpPr txBox="1">
            <a:spLocks noGrp="1"/>
          </p:cNvSpPr>
          <p:nvPr>
            <p:ph type="body" sz="quarter" idx="1"/>
          </p:nvPr>
        </p:nvSpPr>
        <p:spPr>
          <a:xfrm>
            <a:off x="1154952" y="2603501"/>
            <a:ext cx="4825160" cy="3416303"/>
          </a:xfrm>
          <a:prstGeom prst="rect">
            <a:avLst/>
          </a:prstGeom>
        </p:spPr>
        <p:txBody>
          <a:bodyPr/>
          <a:lstStyle>
            <a:lvl1pPr marL="257175" indent="-257175" defTabSz="342900">
              <a:spcBef>
                <a:spcPts val="700"/>
              </a:spcBef>
              <a:defRPr sz="1300"/>
            </a:lvl1pPr>
            <a:lvl2pPr marL="575072" indent="-232172" defTabSz="342900">
              <a:spcBef>
                <a:spcPts val="700"/>
              </a:spcBef>
              <a:defRPr sz="1300"/>
            </a:lvl2pPr>
            <a:lvl3pPr marL="908685" indent="-222885" defTabSz="342900">
              <a:spcBef>
                <a:spcPts val="700"/>
              </a:spcBef>
              <a:defRPr sz="1300"/>
            </a:lvl3pPr>
            <a:lvl4pPr marL="1276350" indent="-247650" defTabSz="342900">
              <a:spcBef>
                <a:spcPts val="700"/>
              </a:spcBef>
              <a:defRPr sz="1300"/>
            </a:lvl4pPr>
            <a:lvl5pPr marL="1619250" indent="-247650" defTabSz="342900">
              <a:spcBef>
                <a:spcPts val="700"/>
              </a:spcBef>
              <a:defRPr sz="1300"/>
            </a:lvl5pPr>
          </a:lstStyle>
          <a:p>
            <a:r>
              <a:t>Body Level One</a:t>
            </a:r>
          </a:p>
          <a:p>
            <a:pPr lvl="1"/>
            <a:r>
              <a:t>Body Level Two</a:t>
            </a:r>
          </a:p>
          <a:p>
            <a:pPr lvl="2"/>
            <a:r>
              <a:t>Body Level Three</a:t>
            </a:r>
          </a:p>
          <a:p>
            <a:pPr lvl="3"/>
            <a:r>
              <a:t>Body Level Four</a:t>
            </a:r>
          </a:p>
          <a:p>
            <a:pPr lvl="4"/>
            <a:r>
              <a:t>Body Level Five</a:t>
            </a:r>
          </a:p>
        </p:txBody>
      </p:sp>
      <p:sp>
        <p:nvSpPr>
          <p:cNvPr id="444" name="Slide Number"/>
          <p:cNvSpPr txBox="1">
            <a:spLocks noGrp="1"/>
          </p:cNvSpPr>
          <p:nvPr>
            <p:ph type="sldNum" sz="quarter" idx="2"/>
          </p:nvPr>
        </p:nvSpPr>
        <p:spPr>
          <a:xfrm>
            <a:off x="10566778" y="647921"/>
            <a:ext cx="409726" cy="415498"/>
          </a:xfrm>
          <a:prstGeom prst="rect">
            <a:avLst/>
          </a:prstGeom>
        </p:spPr>
        <p:txBody>
          <a:bodyPr/>
          <a:lstStyle>
            <a:lvl1pPr>
              <a:defRPr sz="2100"/>
            </a:lvl1pPr>
          </a:lstStyle>
          <a:p>
            <a:fld id="{86CB4B4D-7CA3-9044-876B-883B54F8677D}" type="slidenum">
              <a:t>‹#›</a:t>
            </a:fld>
            <a:endParaRPr/>
          </a:p>
        </p:txBody>
      </p:sp>
    </p:spTree>
    <p:extLst>
      <p:ext uri="{BB962C8B-B14F-4D97-AF65-F5344CB8AC3E}">
        <p14:creationId xmlns:p14="http://schemas.microsoft.com/office/powerpoint/2010/main" val="75921624"/>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比较">
    <p:spTree>
      <p:nvGrpSpPr>
        <p:cNvPr id="1" name=""/>
        <p:cNvGrpSpPr/>
        <p:nvPr/>
      </p:nvGrpSpPr>
      <p:grpSpPr>
        <a:xfrm>
          <a:off x="0" y="0"/>
          <a:ext cx="0" cy="0"/>
          <a:chOff x="0" y="0"/>
          <a:chExt cx="0" cy="0"/>
        </a:xfrm>
      </p:grpSpPr>
      <p:grpSp>
        <p:nvGrpSpPr>
          <p:cNvPr id="460" name="Group 7"/>
          <p:cNvGrpSpPr/>
          <p:nvPr/>
        </p:nvGrpSpPr>
        <p:grpSpPr>
          <a:xfrm>
            <a:off x="-2" y="1"/>
            <a:ext cx="12192003" cy="6858001"/>
            <a:chOff x="0" y="0"/>
            <a:chExt cx="9144000" cy="6858000"/>
          </a:xfrm>
        </p:grpSpPr>
        <p:sp>
          <p:nvSpPr>
            <p:cNvPr id="451" name="Rectangle 6"/>
            <p:cNvSpPr/>
            <p:nvPr/>
          </p:nvSpPr>
          <p:spPr>
            <a:xfrm>
              <a:off x="0" y="0"/>
              <a:ext cx="9144000" cy="6858000"/>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9" tIns="45719" rIns="45719" bIns="45719" numCol="1" anchor="t">
              <a:noAutofit/>
            </a:bodyPr>
            <a:lstStyle/>
            <a:p>
              <a:endParaRPr sz="1800"/>
            </a:p>
          </p:txBody>
        </p:sp>
        <p:sp>
          <p:nvSpPr>
            <p:cNvPr id="452" name="Oval 12"/>
            <p:cNvSpPr/>
            <p:nvPr/>
          </p:nvSpPr>
          <p:spPr>
            <a:xfrm>
              <a:off x="0" y="2667000"/>
              <a:ext cx="314325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453" name="Oval 14"/>
            <p:cNvSpPr/>
            <p:nvPr/>
          </p:nvSpPr>
          <p:spPr>
            <a:xfrm>
              <a:off x="0" y="2895600"/>
              <a:ext cx="177165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454" name="Oval 17"/>
            <p:cNvSpPr/>
            <p:nvPr/>
          </p:nvSpPr>
          <p:spPr>
            <a:xfrm>
              <a:off x="6456758" y="5867400"/>
              <a:ext cx="74295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455" name="Oval 15"/>
            <p:cNvSpPr/>
            <p:nvPr/>
          </p:nvSpPr>
          <p:spPr>
            <a:xfrm>
              <a:off x="6456758" y="1676399"/>
              <a:ext cx="211455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456" name="Oval 16"/>
            <p:cNvSpPr/>
            <p:nvPr/>
          </p:nvSpPr>
          <p:spPr>
            <a:xfrm>
              <a:off x="5999558" y="8463"/>
              <a:ext cx="120015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457" name="Freeform 5"/>
            <p:cNvSpPr/>
            <p:nvPr/>
          </p:nvSpPr>
          <p:spPr>
            <a:xfrm rot="21010067">
              <a:off x="6368213" y="1797516"/>
              <a:ext cx="2474556" cy="440928"/>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sz="1800"/>
            </a:p>
          </p:txBody>
        </p:sp>
        <p:sp>
          <p:nvSpPr>
            <p:cNvPr id="458" name="Freeform 5"/>
            <p:cNvSpPr/>
            <p:nvPr/>
          </p:nvSpPr>
          <p:spPr>
            <a:xfrm>
              <a:off x="344629" y="1866405"/>
              <a:ext cx="8458201" cy="453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sp>
          <p:nvSpPr>
            <p:cNvPr id="459" name="Freeform 5"/>
            <p:cNvSpPr/>
            <p:nvPr/>
          </p:nvSpPr>
          <p:spPr>
            <a:xfrm>
              <a:off x="0" y="1587"/>
              <a:ext cx="9144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grpSp>
      <p:sp>
        <p:nvSpPr>
          <p:cNvPr id="461" name="Rectangle 20"/>
          <p:cNvSpPr/>
          <p:nvPr/>
        </p:nvSpPr>
        <p:spPr>
          <a:xfrm>
            <a:off x="10437813"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sz="1800"/>
          </a:p>
        </p:txBody>
      </p:sp>
      <p:sp>
        <p:nvSpPr>
          <p:cNvPr id="462" name="Title Text"/>
          <p:cNvSpPr txBox="1">
            <a:spLocks noGrp="1"/>
          </p:cNvSpPr>
          <p:nvPr>
            <p:ph type="title"/>
          </p:nvPr>
        </p:nvSpPr>
        <p:spPr>
          <a:xfrm>
            <a:off x="1154955" y="973667"/>
            <a:ext cx="8761415" cy="706966"/>
          </a:xfrm>
          <a:prstGeom prst="rect">
            <a:avLst/>
          </a:prstGeom>
        </p:spPr>
        <p:txBody>
          <a:bodyPr>
            <a:normAutofit/>
          </a:bodyPr>
          <a:lstStyle>
            <a:lvl1pPr defTabSz="342900">
              <a:defRPr sz="2700">
                <a:solidFill>
                  <a:srgbClr val="EBEBEB"/>
                </a:solidFill>
              </a:defRPr>
            </a:lvl1pPr>
          </a:lstStyle>
          <a:p>
            <a:r>
              <a:t>Title Text</a:t>
            </a:r>
          </a:p>
        </p:txBody>
      </p:sp>
      <p:sp>
        <p:nvSpPr>
          <p:cNvPr id="463" name="Body Level One…"/>
          <p:cNvSpPr txBox="1">
            <a:spLocks noGrp="1"/>
          </p:cNvSpPr>
          <p:nvPr>
            <p:ph type="body" sz="quarter" idx="1"/>
          </p:nvPr>
        </p:nvSpPr>
        <p:spPr>
          <a:xfrm>
            <a:off x="1154955" y="2603501"/>
            <a:ext cx="4825157" cy="576263"/>
          </a:xfrm>
          <a:prstGeom prst="rect">
            <a:avLst/>
          </a:prstGeom>
        </p:spPr>
        <p:txBody>
          <a:bodyPr anchor="b"/>
          <a:lstStyle>
            <a:lvl1pPr marL="0" indent="0" defTabSz="342900">
              <a:spcBef>
                <a:spcPts val="700"/>
              </a:spcBef>
              <a:buClrTx/>
              <a:buSzTx/>
              <a:buNone/>
              <a:defRPr>
                <a:solidFill>
                  <a:schemeClr val="accent1"/>
                </a:solidFill>
              </a:defRPr>
            </a:lvl1pPr>
            <a:lvl2pPr marL="0" indent="342900" defTabSz="342900">
              <a:spcBef>
                <a:spcPts val="700"/>
              </a:spcBef>
              <a:buClrTx/>
              <a:buSzTx/>
              <a:buNone/>
              <a:defRPr>
                <a:solidFill>
                  <a:schemeClr val="accent1"/>
                </a:solidFill>
              </a:defRPr>
            </a:lvl2pPr>
            <a:lvl3pPr marL="0" indent="685800" defTabSz="342900">
              <a:spcBef>
                <a:spcPts val="700"/>
              </a:spcBef>
              <a:buClrTx/>
              <a:buSzTx/>
              <a:buNone/>
              <a:defRPr>
                <a:solidFill>
                  <a:schemeClr val="accent1"/>
                </a:solidFill>
              </a:defRPr>
            </a:lvl3pPr>
            <a:lvl4pPr marL="0" indent="1028700" defTabSz="342900">
              <a:spcBef>
                <a:spcPts val="700"/>
              </a:spcBef>
              <a:buClrTx/>
              <a:buSzTx/>
              <a:buNone/>
              <a:defRPr>
                <a:solidFill>
                  <a:schemeClr val="accent1"/>
                </a:solidFill>
              </a:defRPr>
            </a:lvl4pPr>
            <a:lvl5pPr marL="0" indent="1371600" defTabSz="342900">
              <a:spcBef>
                <a:spcPts val="700"/>
              </a:spcBef>
              <a:buClrTx/>
              <a:buSzTx/>
              <a:buNone/>
              <a:defRPr>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464" name="Text Placeholder 4"/>
          <p:cNvSpPr>
            <a:spLocks noGrp="1"/>
          </p:cNvSpPr>
          <p:nvPr>
            <p:ph type="body" sz="quarter" idx="13"/>
          </p:nvPr>
        </p:nvSpPr>
        <p:spPr>
          <a:xfrm>
            <a:off x="6208713" y="2603499"/>
            <a:ext cx="4825160" cy="576264"/>
          </a:xfrm>
          <a:prstGeom prst="rect">
            <a:avLst/>
          </a:prstGeom>
        </p:spPr>
        <p:txBody>
          <a:bodyPr anchor="b"/>
          <a:lstStyle>
            <a:lvl1pPr marL="0" indent="0" defTabSz="342900">
              <a:spcBef>
                <a:spcPts val="700"/>
              </a:spcBef>
              <a:buClrTx/>
              <a:buSzTx/>
              <a:buNone/>
              <a:defRPr>
                <a:solidFill>
                  <a:schemeClr val="accent1"/>
                </a:solidFill>
              </a:defRPr>
            </a:lvl1pPr>
          </a:lstStyle>
          <a:p>
            <a:pPr marL="0" indent="0" defTabSz="342900">
              <a:spcBef>
                <a:spcPts val="700"/>
              </a:spcBef>
              <a:buClrTx/>
              <a:buSzTx/>
              <a:buNone/>
              <a:defRPr>
                <a:solidFill>
                  <a:schemeClr val="accent1"/>
                </a:solidFill>
              </a:defRPr>
            </a:pPr>
            <a:endParaRPr/>
          </a:p>
        </p:txBody>
      </p:sp>
      <p:sp>
        <p:nvSpPr>
          <p:cNvPr id="465" name="Slide Number"/>
          <p:cNvSpPr txBox="1">
            <a:spLocks noGrp="1"/>
          </p:cNvSpPr>
          <p:nvPr>
            <p:ph type="sldNum" sz="quarter" idx="2"/>
          </p:nvPr>
        </p:nvSpPr>
        <p:spPr>
          <a:xfrm>
            <a:off x="10566778" y="647921"/>
            <a:ext cx="409726" cy="415498"/>
          </a:xfrm>
          <a:prstGeom prst="rect">
            <a:avLst/>
          </a:prstGeom>
        </p:spPr>
        <p:txBody>
          <a:bodyPr/>
          <a:lstStyle>
            <a:lvl1pPr>
              <a:defRPr sz="2100"/>
            </a:lvl1pPr>
          </a:lstStyle>
          <a:p>
            <a:fld id="{86CB4B4D-7CA3-9044-876B-883B54F8677D}" type="slidenum">
              <a:t>‹#›</a:t>
            </a:fld>
            <a:endParaRPr/>
          </a:p>
        </p:txBody>
      </p:sp>
    </p:spTree>
    <p:extLst>
      <p:ext uri="{BB962C8B-B14F-4D97-AF65-F5344CB8AC3E}">
        <p14:creationId xmlns:p14="http://schemas.microsoft.com/office/powerpoint/2010/main" val="261594547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仅标题">
    <p:spTree>
      <p:nvGrpSpPr>
        <p:cNvPr id="1" name=""/>
        <p:cNvGrpSpPr/>
        <p:nvPr/>
      </p:nvGrpSpPr>
      <p:grpSpPr>
        <a:xfrm>
          <a:off x="0" y="0"/>
          <a:ext cx="0" cy="0"/>
          <a:chOff x="0" y="0"/>
          <a:chExt cx="0" cy="0"/>
        </a:xfrm>
      </p:grpSpPr>
      <p:grpSp>
        <p:nvGrpSpPr>
          <p:cNvPr id="481" name="Group 7"/>
          <p:cNvGrpSpPr/>
          <p:nvPr/>
        </p:nvGrpSpPr>
        <p:grpSpPr>
          <a:xfrm>
            <a:off x="-2" y="1"/>
            <a:ext cx="12192003" cy="6858001"/>
            <a:chOff x="0" y="0"/>
            <a:chExt cx="9144000" cy="6858000"/>
          </a:xfrm>
        </p:grpSpPr>
        <p:sp>
          <p:nvSpPr>
            <p:cNvPr id="472" name="Rectangle 6"/>
            <p:cNvSpPr/>
            <p:nvPr/>
          </p:nvSpPr>
          <p:spPr>
            <a:xfrm>
              <a:off x="0" y="0"/>
              <a:ext cx="9144000" cy="6858000"/>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9" tIns="45719" rIns="45719" bIns="45719" numCol="1" anchor="t">
              <a:noAutofit/>
            </a:bodyPr>
            <a:lstStyle/>
            <a:p>
              <a:endParaRPr sz="1800"/>
            </a:p>
          </p:txBody>
        </p:sp>
        <p:sp>
          <p:nvSpPr>
            <p:cNvPr id="473" name="Oval 12"/>
            <p:cNvSpPr/>
            <p:nvPr/>
          </p:nvSpPr>
          <p:spPr>
            <a:xfrm>
              <a:off x="0" y="2667000"/>
              <a:ext cx="314325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474" name="Oval 14"/>
            <p:cNvSpPr/>
            <p:nvPr/>
          </p:nvSpPr>
          <p:spPr>
            <a:xfrm>
              <a:off x="0" y="2895600"/>
              <a:ext cx="177165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475" name="Oval 17"/>
            <p:cNvSpPr/>
            <p:nvPr/>
          </p:nvSpPr>
          <p:spPr>
            <a:xfrm>
              <a:off x="6456758" y="5867400"/>
              <a:ext cx="74295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476" name="Oval 15"/>
            <p:cNvSpPr/>
            <p:nvPr/>
          </p:nvSpPr>
          <p:spPr>
            <a:xfrm>
              <a:off x="6456758" y="1676399"/>
              <a:ext cx="211455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477" name="Oval 16"/>
            <p:cNvSpPr/>
            <p:nvPr/>
          </p:nvSpPr>
          <p:spPr>
            <a:xfrm>
              <a:off x="5999558" y="8463"/>
              <a:ext cx="120015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478" name="Freeform 5"/>
            <p:cNvSpPr/>
            <p:nvPr/>
          </p:nvSpPr>
          <p:spPr>
            <a:xfrm rot="21010067">
              <a:off x="6368213" y="1797516"/>
              <a:ext cx="2474556" cy="440928"/>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sz="1800"/>
            </a:p>
          </p:txBody>
        </p:sp>
        <p:sp>
          <p:nvSpPr>
            <p:cNvPr id="479" name="Freeform 5"/>
            <p:cNvSpPr/>
            <p:nvPr/>
          </p:nvSpPr>
          <p:spPr>
            <a:xfrm>
              <a:off x="344629" y="1866405"/>
              <a:ext cx="8458201" cy="453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sp>
          <p:nvSpPr>
            <p:cNvPr id="480" name="Freeform 5"/>
            <p:cNvSpPr/>
            <p:nvPr/>
          </p:nvSpPr>
          <p:spPr>
            <a:xfrm>
              <a:off x="0" y="1587"/>
              <a:ext cx="9144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grpSp>
      <p:sp>
        <p:nvSpPr>
          <p:cNvPr id="482" name="Rectangle 20"/>
          <p:cNvSpPr/>
          <p:nvPr/>
        </p:nvSpPr>
        <p:spPr>
          <a:xfrm>
            <a:off x="10437813"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sz="1800"/>
          </a:p>
        </p:txBody>
      </p:sp>
      <p:sp>
        <p:nvSpPr>
          <p:cNvPr id="483" name="Title Text"/>
          <p:cNvSpPr txBox="1">
            <a:spLocks noGrp="1"/>
          </p:cNvSpPr>
          <p:nvPr>
            <p:ph type="title"/>
          </p:nvPr>
        </p:nvSpPr>
        <p:spPr>
          <a:xfrm>
            <a:off x="1154955" y="973667"/>
            <a:ext cx="8761415" cy="706966"/>
          </a:xfrm>
          <a:prstGeom prst="rect">
            <a:avLst/>
          </a:prstGeom>
        </p:spPr>
        <p:txBody>
          <a:bodyPr>
            <a:normAutofit/>
          </a:bodyPr>
          <a:lstStyle>
            <a:lvl1pPr defTabSz="342900">
              <a:defRPr sz="2700">
                <a:solidFill>
                  <a:srgbClr val="EBEBEB"/>
                </a:solidFill>
              </a:defRPr>
            </a:lvl1pPr>
          </a:lstStyle>
          <a:p>
            <a:r>
              <a:t>Title Text</a:t>
            </a:r>
          </a:p>
        </p:txBody>
      </p:sp>
      <p:sp>
        <p:nvSpPr>
          <p:cNvPr id="484" name="Slide Number"/>
          <p:cNvSpPr txBox="1">
            <a:spLocks noGrp="1"/>
          </p:cNvSpPr>
          <p:nvPr>
            <p:ph type="sldNum" sz="quarter" idx="2"/>
          </p:nvPr>
        </p:nvSpPr>
        <p:spPr>
          <a:xfrm>
            <a:off x="10566778" y="647921"/>
            <a:ext cx="409726" cy="415498"/>
          </a:xfrm>
          <a:prstGeom prst="rect">
            <a:avLst/>
          </a:prstGeom>
        </p:spPr>
        <p:txBody>
          <a:bodyPr/>
          <a:lstStyle>
            <a:lvl1pPr>
              <a:defRPr sz="2100"/>
            </a:lvl1pPr>
          </a:lstStyle>
          <a:p>
            <a:fld id="{86CB4B4D-7CA3-9044-876B-883B54F8677D}" type="slidenum">
              <a:t>‹#›</a:t>
            </a:fld>
            <a:endParaRPr/>
          </a:p>
        </p:txBody>
      </p:sp>
    </p:spTree>
    <p:extLst>
      <p:ext uri="{BB962C8B-B14F-4D97-AF65-F5344CB8AC3E}">
        <p14:creationId xmlns:p14="http://schemas.microsoft.com/office/powerpoint/2010/main" val="3487564533"/>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空白">
    <p:spTree>
      <p:nvGrpSpPr>
        <p:cNvPr id="1" name=""/>
        <p:cNvGrpSpPr/>
        <p:nvPr/>
      </p:nvGrpSpPr>
      <p:grpSpPr>
        <a:xfrm>
          <a:off x="0" y="0"/>
          <a:ext cx="0" cy="0"/>
          <a:chOff x="0" y="0"/>
          <a:chExt cx="0" cy="0"/>
        </a:xfrm>
      </p:grpSpPr>
      <p:sp>
        <p:nvSpPr>
          <p:cNvPr id="491" name="Rectangle 6"/>
          <p:cNvSpPr/>
          <p:nvPr/>
        </p:nvSpPr>
        <p:spPr>
          <a:xfrm>
            <a:off x="10437813"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sz="1800"/>
          </a:p>
        </p:txBody>
      </p:sp>
      <p:sp>
        <p:nvSpPr>
          <p:cNvPr id="492" name="Slide Number"/>
          <p:cNvSpPr txBox="1">
            <a:spLocks noGrp="1"/>
          </p:cNvSpPr>
          <p:nvPr>
            <p:ph type="sldNum" sz="quarter" idx="2"/>
          </p:nvPr>
        </p:nvSpPr>
        <p:spPr>
          <a:xfrm>
            <a:off x="10566778" y="647921"/>
            <a:ext cx="409726" cy="415498"/>
          </a:xfrm>
          <a:prstGeom prst="rect">
            <a:avLst/>
          </a:prstGeom>
        </p:spPr>
        <p:txBody>
          <a:bodyPr/>
          <a:lstStyle>
            <a:lvl1pPr>
              <a:defRPr sz="2100"/>
            </a:lvl1pPr>
          </a:lstStyle>
          <a:p>
            <a:fld id="{86CB4B4D-7CA3-9044-876B-883B54F8677D}" type="slidenum">
              <a:t>‹#›</a:t>
            </a:fld>
            <a:endParaRPr/>
          </a:p>
        </p:txBody>
      </p:sp>
    </p:spTree>
    <p:extLst>
      <p:ext uri="{BB962C8B-B14F-4D97-AF65-F5344CB8AC3E}">
        <p14:creationId xmlns:p14="http://schemas.microsoft.com/office/powerpoint/2010/main" val="157576465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936957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内容与标题">
    <p:spTree>
      <p:nvGrpSpPr>
        <p:cNvPr id="1" name=""/>
        <p:cNvGrpSpPr/>
        <p:nvPr/>
      </p:nvGrpSpPr>
      <p:grpSpPr>
        <a:xfrm>
          <a:off x="0" y="0"/>
          <a:ext cx="0" cy="0"/>
          <a:chOff x="0" y="0"/>
          <a:chExt cx="0" cy="0"/>
        </a:xfrm>
      </p:grpSpPr>
      <p:grpSp>
        <p:nvGrpSpPr>
          <p:cNvPr id="509" name="Group 8"/>
          <p:cNvGrpSpPr/>
          <p:nvPr/>
        </p:nvGrpSpPr>
        <p:grpSpPr>
          <a:xfrm>
            <a:off x="-2" y="1"/>
            <a:ext cx="12192003" cy="6858001"/>
            <a:chOff x="0" y="0"/>
            <a:chExt cx="9144000" cy="6858000"/>
          </a:xfrm>
        </p:grpSpPr>
        <p:sp>
          <p:nvSpPr>
            <p:cNvPr id="499" name="Rectangle 13"/>
            <p:cNvSpPr/>
            <p:nvPr/>
          </p:nvSpPr>
          <p:spPr>
            <a:xfrm>
              <a:off x="0" y="0"/>
              <a:ext cx="9144000" cy="6858000"/>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9" tIns="45719" rIns="45719" bIns="45719" numCol="1" anchor="t">
              <a:noAutofit/>
            </a:bodyPr>
            <a:lstStyle/>
            <a:p>
              <a:endParaRPr sz="1800"/>
            </a:p>
          </p:txBody>
        </p:sp>
        <p:sp>
          <p:nvSpPr>
            <p:cNvPr id="500" name="Oval 16"/>
            <p:cNvSpPr/>
            <p:nvPr/>
          </p:nvSpPr>
          <p:spPr>
            <a:xfrm>
              <a:off x="0" y="2667000"/>
              <a:ext cx="314325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501" name="Oval 18"/>
            <p:cNvSpPr/>
            <p:nvPr/>
          </p:nvSpPr>
          <p:spPr>
            <a:xfrm>
              <a:off x="0" y="2895600"/>
              <a:ext cx="177165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502" name="Oval 19"/>
            <p:cNvSpPr/>
            <p:nvPr/>
          </p:nvSpPr>
          <p:spPr>
            <a:xfrm>
              <a:off x="6456758" y="5867400"/>
              <a:ext cx="74295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503" name="Oval 20"/>
            <p:cNvSpPr/>
            <p:nvPr/>
          </p:nvSpPr>
          <p:spPr>
            <a:xfrm>
              <a:off x="6456758" y="1676399"/>
              <a:ext cx="211455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504" name="Oval 21"/>
            <p:cNvSpPr/>
            <p:nvPr/>
          </p:nvSpPr>
          <p:spPr>
            <a:xfrm>
              <a:off x="5999558" y="8463"/>
              <a:ext cx="120015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505" name="Rectangle 10"/>
            <p:cNvSpPr/>
            <p:nvPr/>
          </p:nvSpPr>
          <p:spPr>
            <a:xfrm>
              <a:off x="4285059" y="402164"/>
              <a:ext cx="4541440" cy="6053671"/>
            </a:xfrm>
            <a:prstGeom prst="rect">
              <a:avLst/>
            </a:prstGeom>
            <a:solidFill>
              <a:srgbClr val="FFFFFF"/>
            </a:solidFill>
            <a:ln w="12700" cap="flat">
              <a:noFill/>
              <a:miter lim="400000"/>
            </a:ln>
            <a:effectLst/>
          </p:spPr>
          <p:txBody>
            <a:bodyPr wrap="square" lIns="45719" tIns="45719" rIns="45719" bIns="45719" numCol="1" anchor="t">
              <a:noAutofit/>
            </a:bodyPr>
            <a:lstStyle/>
            <a:p>
              <a:endParaRPr sz="1800"/>
            </a:p>
          </p:txBody>
        </p:sp>
        <p:sp>
          <p:nvSpPr>
            <p:cNvPr id="506" name="Freeform 5"/>
            <p:cNvSpPr/>
            <p:nvPr/>
          </p:nvSpPr>
          <p:spPr>
            <a:xfrm rot="15922489">
              <a:off x="1942938" y="1881192"/>
              <a:ext cx="3299408" cy="330696"/>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sz="1800"/>
            </a:p>
          </p:txBody>
        </p:sp>
        <p:sp>
          <p:nvSpPr>
            <p:cNvPr id="507" name="Freeform 5"/>
            <p:cNvSpPr/>
            <p:nvPr/>
          </p:nvSpPr>
          <p:spPr>
            <a:xfrm rot="16200000">
              <a:off x="915323" y="2958540"/>
              <a:ext cx="6053672" cy="9409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sp>
          <p:nvSpPr>
            <p:cNvPr id="508" name="Freeform 5"/>
            <p:cNvSpPr/>
            <p:nvPr/>
          </p:nvSpPr>
          <p:spPr>
            <a:xfrm>
              <a:off x="0" y="1587"/>
              <a:ext cx="9144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grpSp>
      <p:sp>
        <p:nvSpPr>
          <p:cNvPr id="510" name="Title Text"/>
          <p:cNvSpPr txBox="1">
            <a:spLocks noGrp="1"/>
          </p:cNvSpPr>
          <p:nvPr>
            <p:ph type="title"/>
          </p:nvPr>
        </p:nvSpPr>
        <p:spPr>
          <a:xfrm>
            <a:off x="1154955" y="1295400"/>
            <a:ext cx="2793160" cy="1600200"/>
          </a:xfrm>
          <a:prstGeom prst="rect">
            <a:avLst/>
          </a:prstGeom>
        </p:spPr>
        <p:txBody>
          <a:bodyPr anchor="b">
            <a:normAutofit/>
          </a:bodyPr>
          <a:lstStyle>
            <a:lvl1pPr defTabSz="342900">
              <a:defRPr sz="1800">
                <a:solidFill>
                  <a:srgbClr val="EBEBEB"/>
                </a:solidFill>
              </a:defRPr>
            </a:lvl1pPr>
          </a:lstStyle>
          <a:p>
            <a:r>
              <a:t>Title Text</a:t>
            </a:r>
          </a:p>
        </p:txBody>
      </p:sp>
      <p:sp>
        <p:nvSpPr>
          <p:cNvPr id="511" name="Body Level One…"/>
          <p:cNvSpPr txBox="1">
            <a:spLocks noGrp="1"/>
          </p:cNvSpPr>
          <p:nvPr>
            <p:ph type="body" sz="half" idx="1"/>
          </p:nvPr>
        </p:nvSpPr>
        <p:spPr>
          <a:xfrm>
            <a:off x="5781145" y="1447800"/>
            <a:ext cx="5190068" cy="4572000"/>
          </a:xfrm>
          <a:prstGeom prst="rect">
            <a:avLst/>
          </a:prstGeom>
        </p:spPr>
        <p:txBody>
          <a:bodyPr anchor="ctr"/>
          <a:lstStyle>
            <a:lvl1pPr marL="257175" indent="-257175" defTabSz="342900">
              <a:spcBef>
                <a:spcPts val="700"/>
              </a:spcBef>
              <a:defRPr sz="1300"/>
            </a:lvl1pPr>
            <a:lvl2pPr marL="575072" indent="-232172" defTabSz="342900">
              <a:spcBef>
                <a:spcPts val="700"/>
              </a:spcBef>
              <a:defRPr sz="1300"/>
            </a:lvl2pPr>
            <a:lvl3pPr marL="908685" indent="-222885" defTabSz="342900">
              <a:spcBef>
                <a:spcPts val="700"/>
              </a:spcBef>
              <a:defRPr sz="1300"/>
            </a:lvl3pPr>
            <a:lvl4pPr marL="1276350" indent="-247650" defTabSz="342900">
              <a:spcBef>
                <a:spcPts val="700"/>
              </a:spcBef>
              <a:defRPr sz="1300"/>
            </a:lvl4pPr>
            <a:lvl5pPr marL="1619250" indent="-247650" defTabSz="342900">
              <a:spcBef>
                <a:spcPts val="700"/>
              </a:spcBef>
              <a:defRPr sz="1300"/>
            </a:lvl5pPr>
          </a:lstStyle>
          <a:p>
            <a:r>
              <a:t>Body Level One</a:t>
            </a:r>
          </a:p>
          <a:p>
            <a:pPr lvl="1"/>
            <a:r>
              <a:t>Body Level Two</a:t>
            </a:r>
          </a:p>
          <a:p>
            <a:pPr lvl="2"/>
            <a:r>
              <a:t>Body Level Three</a:t>
            </a:r>
          </a:p>
          <a:p>
            <a:pPr lvl="3"/>
            <a:r>
              <a:t>Body Level Four</a:t>
            </a:r>
          </a:p>
          <a:p>
            <a:pPr lvl="4"/>
            <a:r>
              <a:t>Body Level Five</a:t>
            </a:r>
          </a:p>
        </p:txBody>
      </p:sp>
      <p:sp>
        <p:nvSpPr>
          <p:cNvPr id="512" name="Text Placeholder 3"/>
          <p:cNvSpPr>
            <a:spLocks noGrp="1"/>
          </p:cNvSpPr>
          <p:nvPr>
            <p:ph type="body" sz="quarter" idx="13"/>
          </p:nvPr>
        </p:nvSpPr>
        <p:spPr>
          <a:xfrm>
            <a:off x="1154952" y="3129281"/>
            <a:ext cx="2793160" cy="2895600"/>
          </a:xfrm>
          <a:prstGeom prst="rect">
            <a:avLst/>
          </a:prstGeom>
        </p:spPr>
        <p:txBody>
          <a:bodyPr/>
          <a:lstStyle>
            <a:lvl1pPr marL="0" indent="0" defTabSz="342900">
              <a:spcBef>
                <a:spcPts val="700"/>
              </a:spcBef>
              <a:buClrTx/>
              <a:buSzTx/>
              <a:buNone/>
              <a:defRPr sz="1000">
                <a:solidFill>
                  <a:srgbClr val="EF53A5"/>
                </a:solidFill>
              </a:defRPr>
            </a:lvl1pPr>
          </a:lstStyle>
          <a:p>
            <a:pPr marL="0" indent="0" defTabSz="342900">
              <a:spcBef>
                <a:spcPts val="700"/>
              </a:spcBef>
              <a:buClrTx/>
              <a:buSzTx/>
              <a:buNone/>
              <a:defRPr sz="1000">
                <a:solidFill>
                  <a:srgbClr val="EF53A5"/>
                </a:solidFill>
              </a:defRPr>
            </a:pPr>
            <a:endParaRPr/>
          </a:p>
        </p:txBody>
      </p:sp>
      <p:sp>
        <p:nvSpPr>
          <p:cNvPr id="513" name="Rectangle 15"/>
          <p:cNvSpPr/>
          <p:nvPr/>
        </p:nvSpPr>
        <p:spPr>
          <a:xfrm>
            <a:off x="10437813"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sz="1800"/>
          </a:p>
        </p:txBody>
      </p:sp>
      <p:sp>
        <p:nvSpPr>
          <p:cNvPr id="514" name="Slide Number"/>
          <p:cNvSpPr txBox="1">
            <a:spLocks noGrp="1"/>
          </p:cNvSpPr>
          <p:nvPr>
            <p:ph type="sldNum" sz="quarter" idx="2"/>
          </p:nvPr>
        </p:nvSpPr>
        <p:spPr>
          <a:xfrm>
            <a:off x="10566778" y="647921"/>
            <a:ext cx="409726" cy="415498"/>
          </a:xfrm>
          <a:prstGeom prst="rect">
            <a:avLst/>
          </a:prstGeom>
        </p:spPr>
        <p:txBody>
          <a:bodyPr/>
          <a:lstStyle>
            <a:lvl1pPr>
              <a:defRPr sz="2100"/>
            </a:lvl1pPr>
          </a:lstStyle>
          <a:p>
            <a:fld id="{86CB4B4D-7CA3-9044-876B-883B54F8677D}" type="slidenum">
              <a:t>‹#›</a:t>
            </a:fld>
            <a:endParaRPr/>
          </a:p>
        </p:txBody>
      </p:sp>
    </p:spTree>
    <p:extLst>
      <p:ext uri="{BB962C8B-B14F-4D97-AF65-F5344CB8AC3E}">
        <p14:creationId xmlns:p14="http://schemas.microsoft.com/office/powerpoint/2010/main" val="1315284090"/>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图片与标题">
    <p:spTree>
      <p:nvGrpSpPr>
        <p:cNvPr id="1" name=""/>
        <p:cNvGrpSpPr/>
        <p:nvPr/>
      </p:nvGrpSpPr>
      <p:grpSpPr>
        <a:xfrm>
          <a:off x="0" y="0"/>
          <a:ext cx="0" cy="0"/>
          <a:chOff x="0" y="0"/>
          <a:chExt cx="0" cy="0"/>
        </a:xfrm>
      </p:grpSpPr>
      <p:grpSp>
        <p:nvGrpSpPr>
          <p:cNvPr id="531" name="Group 8"/>
          <p:cNvGrpSpPr/>
          <p:nvPr/>
        </p:nvGrpSpPr>
        <p:grpSpPr>
          <a:xfrm>
            <a:off x="-2" y="1"/>
            <a:ext cx="12192003" cy="6858001"/>
            <a:chOff x="0" y="0"/>
            <a:chExt cx="9144000" cy="6858000"/>
          </a:xfrm>
        </p:grpSpPr>
        <p:sp>
          <p:nvSpPr>
            <p:cNvPr id="521" name="Rectangle 13"/>
            <p:cNvSpPr/>
            <p:nvPr/>
          </p:nvSpPr>
          <p:spPr>
            <a:xfrm>
              <a:off x="0" y="0"/>
              <a:ext cx="9144000" cy="6858000"/>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9" tIns="45719" rIns="45719" bIns="45719" numCol="1" anchor="t">
              <a:noAutofit/>
            </a:bodyPr>
            <a:lstStyle/>
            <a:p>
              <a:endParaRPr sz="1800"/>
            </a:p>
          </p:txBody>
        </p:sp>
        <p:sp>
          <p:nvSpPr>
            <p:cNvPr id="522" name="Oval 16"/>
            <p:cNvSpPr/>
            <p:nvPr/>
          </p:nvSpPr>
          <p:spPr>
            <a:xfrm>
              <a:off x="0" y="2667000"/>
              <a:ext cx="314325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523" name="Oval 17"/>
            <p:cNvSpPr/>
            <p:nvPr/>
          </p:nvSpPr>
          <p:spPr>
            <a:xfrm>
              <a:off x="0" y="2895600"/>
              <a:ext cx="177165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524" name="Oval 18"/>
            <p:cNvSpPr/>
            <p:nvPr/>
          </p:nvSpPr>
          <p:spPr>
            <a:xfrm>
              <a:off x="6456758" y="5867400"/>
              <a:ext cx="74295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525" name="Oval 19"/>
            <p:cNvSpPr/>
            <p:nvPr/>
          </p:nvSpPr>
          <p:spPr>
            <a:xfrm>
              <a:off x="6456758" y="1676399"/>
              <a:ext cx="211455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526" name="Oval 20"/>
            <p:cNvSpPr/>
            <p:nvPr/>
          </p:nvSpPr>
          <p:spPr>
            <a:xfrm>
              <a:off x="5999558" y="8463"/>
              <a:ext cx="120015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527" name="Rectangle 10"/>
            <p:cNvSpPr/>
            <p:nvPr/>
          </p:nvSpPr>
          <p:spPr>
            <a:xfrm>
              <a:off x="4629150" y="402164"/>
              <a:ext cx="4197349" cy="6053671"/>
            </a:xfrm>
            <a:prstGeom prst="rect">
              <a:avLst/>
            </a:prstGeom>
            <a:solidFill>
              <a:srgbClr val="FFFFFF"/>
            </a:solidFill>
            <a:ln w="12700" cap="flat">
              <a:noFill/>
              <a:miter lim="400000"/>
            </a:ln>
            <a:effectLst/>
          </p:spPr>
          <p:txBody>
            <a:bodyPr wrap="square" lIns="45719" tIns="45719" rIns="45719" bIns="45719" numCol="1" anchor="t">
              <a:noAutofit/>
            </a:bodyPr>
            <a:lstStyle/>
            <a:p>
              <a:endParaRPr sz="1800"/>
            </a:p>
          </p:txBody>
        </p:sp>
        <p:sp>
          <p:nvSpPr>
            <p:cNvPr id="528" name="Freeform 5"/>
            <p:cNvSpPr/>
            <p:nvPr/>
          </p:nvSpPr>
          <p:spPr>
            <a:xfrm rot="15922489">
              <a:off x="2740270" y="1881192"/>
              <a:ext cx="3299408" cy="330696"/>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sz="1800"/>
            </a:p>
          </p:txBody>
        </p:sp>
        <p:sp>
          <p:nvSpPr>
            <p:cNvPr id="529" name="Freeform 5"/>
            <p:cNvSpPr/>
            <p:nvPr/>
          </p:nvSpPr>
          <p:spPr>
            <a:xfrm rot="16200000">
              <a:off x="1714865" y="2958540"/>
              <a:ext cx="6053671" cy="9409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sp>
          <p:nvSpPr>
            <p:cNvPr id="530" name="Freeform 5"/>
            <p:cNvSpPr/>
            <p:nvPr/>
          </p:nvSpPr>
          <p:spPr>
            <a:xfrm>
              <a:off x="0" y="1587"/>
              <a:ext cx="9144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grpSp>
      <p:sp>
        <p:nvSpPr>
          <p:cNvPr id="532" name="Title Text"/>
          <p:cNvSpPr txBox="1">
            <a:spLocks noGrp="1"/>
          </p:cNvSpPr>
          <p:nvPr>
            <p:ph type="title"/>
          </p:nvPr>
        </p:nvSpPr>
        <p:spPr>
          <a:xfrm>
            <a:off x="1154955" y="1693335"/>
            <a:ext cx="3865135" cy="1735667"/>
          </a:xfrm>
          <a:prstGeom prst="rect">
            <a:avLst/>
          </a:prstGeom>
        </p:spPr>
        <p:txBody>
          <a:bodyPr anchor="b">
            <a:normAutofit/>
          </a:bodyPr>
          <a:lstStyle>
            <a:lvl1pPr defTabSz="342900">
              <a:defRPr sz="2700">
                <a:solidFill>
                  <a:srgbClr val="EBEBEB"/>
                </a:solidFill>
              </a:defRPr>
            </a:lvl1pPr>
          </a:lstStyle>
          <a:p>
            <a:r>
              <a:t>Title Text</a:t>
            </a:r>
          </a:p>
        </p:txBody>
      </p:sp>
      <p:sp>
        <p:nvSpPr>
          <p:cNvPr id="533" name="Picture Placeholder 2"/>
          <p:cNvSpPr>
            <a:spLocks noGrp="1"/>
          </p:cNvSpPr>
          <p:nvPr>
            <p:ph type="pic" sz="quarter" idx="13"/>
          </p:nvPr>
        </p:nvSpPr>
        <p:spPr>
          <a:xfrm>
            <a:off x="6547870" y="1143000"/>
            <a:ext cx="3227196" cy="4572000"/>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534" name="Body Level One…"/>
          <p:cNvSpPr txBox="1">
            <a:spLocks noGrp="1"/>
          </p:cNvSpPr>
          <p:nvPr>
            <p:ph type="body" sz="quarter" idx="1"/>
          </p:nvPr>
        </p:nvSpPr>
        <p:spPr>
          <a:xfrm>
            <a:off x="1154955" y="3657600"/>
            <a:ext cx="3859213" cy="1371600"/>
          </a:xfrm>
          <a:prstGeom prst="rect">
            <a:avLst/>
          </a:prstGeom>
        </p:spPr>
        <p:txBody>
          <a:bodyPr/>
          <a:lstStyle>
            <a:lvl1pPr marL="0" indent="0" defTabSz="342900">
              <a:spcBef>
                <a:spcPts val="700"/>
              </a:spcBef>
              <a:buClrTx/>
              <a:buSzTx/>
              <a:buNone/>
              <a:defRPr sz="1000">
                <a:solidFill>
                  <a:srgbClr val="EF53A5"/>
                </a:solidFill>
              </a:defRPr>
            </a:lvl1pPr>
            <a:lvl2pPr marL="0" indent="342900" defTabSz="342900">
              <a:spcBef>
                <a:spcPts val="700"/>
              </a:spcBef>
              <a:buClrTx/>
              <a:buSzTx/>
              <a:buNone/>
              <a:defRPr sz="1000">
                <a:solidFill>
                  <a:srgbClr val="EF53A5"/>
                </a:solidFill>
              </a:defRPr>
            </a:lvl2pPr>
            <a:lvl3pPr marL="0" indent="685800" defTabSz="342900">
              <a:spcBef>
                <a:spcPts val="700"/>
              </a:spcBef>
              <a:buClrTx/>
              <a:buSzTx/>
              <a:buNone/>
              <a:defRPr sz="1000">
                <a:solidFill>
                  <a:srgbClr val="EF53A5"/>
                </a:solidFill>
              </a:defRPr>
            </a:lvl3pPr>
            <a:lvl4pPr marL="0" indent="1028700" defTabSz="342900">
              <a:spcBef>
                <a:spcPts val="700"/>
              </a:spcBef>
              <a:buClrTx/>
              <a:buSzTx/>
              <a:buNone/>
              <a:defRPr sz="1000">
                <a:solidFill>
                  <a:srgbClr val="EF53A5"/>
                </a:solidFill>
              </a:defRPr>
            </a:lvl4pPr>
            <a:lvl5pPr marL="0" indent="1371600" defTabSz="342900">
              <a:spcBef>
                <a:spcPts val="700"/>
              </a:spcBef>
              <a:buClrTx/>
              <a:buSzTx/>
              <a:buNone/>
              <a:defRPr sz="1000">
                <a:solidFill>
                  <a:srgbClr val="EF53A5"/>
                </a:solidFill>
              </a:defRPr>
            </a:lvl5pPr>
          </a:lstStyle>
          <a:p>
            <a:r>
              <a:t>Body Level One</a:t>
            </a:r>
          </a:p>
          <a:p>
            <a:pPr lvl="1"/>
            <a:r>
              <a:t>Body Level Two</a:t>
            </a:r>
          </a:p>
          <a:p>
            <a:pPr lvl="2"/>
            <a:r>
              <a:t>Body Level Three</a:t>
            </a:r>
          </a:p>
          <a:p>
            <a:pPr lvl="3"/>
            <a:r>
              <a:t>Body Level Four</a:t>
            </a:r>
          </a:p>
          <a:p>
            <a:pPr lvl="4"/>
            <a:r>
              <a:t>Body Level Five</a:t>
            </a:r>
          </a:p>
        </p:txBody>
      </p:sp>
      <p:sp>
        <p:nvSpPr>
          <p:cNvPr id="535" name="Rectangle 15"/>
          <p:cNvSpPr/>
          <p:nvPr/>
        </p:nvSpPr>
        <p:spPr>
          <a:xfrm>
            <a:off x="10437813"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sz="1800"/>
          </a:p>
        </p:txBody>
      </p:sp>
      <p:sp>
        <p:nvSpPr>
          <p:cNvPr id="536" name="Slide Number"/>
          <p:cNvSpPr txBox="1">
            <a:spLocks noGrp="1"/>
          </p:cNvSpPr>
          <p:nvPr>
            <p:ph type="sldNum" sz="quarter" idx="2"/>
          </p:nvPr>
        </p:nvSpPr>
        <p:spPr>
          <a:xfrm>
            <a:off x="10566778" y="647921"/>
            <a:ext cx="409726" cy="415498"/>
          </a:xfrm>
          <a:prstGeom prst="rect">
            <a:avLst/>
          </a:prstGeom>
        </p:spPr>
        <p:txBody>
          <a:bodyPr/>
          <a:lstStyle>
            <a:lvl1pPr>
              <a:defRPr sz="2100"/>
            </a:lvl1pPr>
          </a:lstStyle>
          <a:p>
            <a:fld id="{86CB4B4D-7CA3-9044-876B-883B54F8677D}" type="slidenum">
              <a:t>‹#›</a:t>
            </a:fld>
            <a:endParaRPr/>
          </a:p>
        </p:txBody>
      </p:sp>
    </p:spTree>
    <p:extLst>
      <p:ext uri="{BB962C8B-B14F-4D97-AF65-F5344CB8AC3E}">
        <p14:creationId xmlns:p14="http://schemas.microsoft.com/office/powerpoint/2010/main" val="1489941059"/>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带描述的全景图片">
    <p:spTree>
      <p:nvGrpSpPr>
        <p:cNvPr id="1" name=""/>
        <p:cNvGrpSpPr/>
        <p:nvPr/>
      </p:nvGrpSpPr>
      <p:grpSpPr>
        <a:xfrm>
          <a:off x="0" y="0"/>
          <a:ext cx="0" cy="0"/>
          <a:chOff x="0" y="0"/>
          <a:chExt cx="0" cy="0"/>
        </a:xfrm>
      </p:grpSpPr>
      <p:grpSp>
        <p:nvGrpSpPr>
          <p:cNvPr id="552" name="Group 7"/>
          <p:cNvGrpSpPr/>
          <p:nvPr/>
        </p:nvGrpSpPr>
        <p:grpSpPr>
          <a:xfrm>
            <a:off x="-2" y="1"/>
            <a:ext cx="12192003" cy="6858001"/>
            <a:chOff x="0" y="0"/>
            <a:chExt cx="9144000" cy="6858000"/>
          </a:xfrm>
        </p:grpSpPr>
        <p:sp>
          <p:nvSpPr>
            <p:cNvPr id="543" name="Rectangle 6"/>
            <p:cNvSpPr/>
            <p:nvPr/>
          </p:nvSpPr>
          <p:spPr>
            <a:xfrm>
              <a:off x="0" y="0"/>
              <a:ext cx="9144000" cy="6858000"/>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9" tIns="45719" rIns="45719" bIns="45719" numCol="1" anchor="t">
              <a:noAutofit/>
            </a:bodyPr>
            <a:lstStyle/>
            <a:p>
              <a:endParaRPr sz="1800"/>
            </a:p>
          </p:txBody>
        </p:sp>
        <p:sp>
          <p:nvSpPr>
            <p:cNvPr id="544" name="Oval 12"/>
            <p:cNvSpPr/>
            <p:nvPr/>
          </p:nvSpPr>
          <p:spPr>
            <a:xfrm>
              <a:off x="0" y="2667000"/>
              <a:ext cx="314325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545" name="Oval 14"/>
            <p:cNvSpPr/>
            <p:nvPr/>
          </p:nvSpPr>
          <p:spPr>
            <a:xfrm>
              <a:off x="0" y="2895600"/>
              <a:ext cx="177165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546" name="Oval 17"/>
            <p:cNvSpPr/>
            <p:nvPr/>
          </p:nvSpPr>
          <p:spPr>
            <a:xfrm>
              <a:off x="6456758" y="5867400"/>
              <a:ext cx="74295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547" name="Oval 15"/>
            <p:cNvSpPr/>
            <p:nvPr/>
          </p:nvSpPr>
          <p:spPr>
            <a:xfrm>
              <a:off x="6456758" y="1676399"/>
              <a:ext cx="211455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548" name="Oval 16"/>
            <p:cNvSpPr/>
            <p:nvPr/>
          </p:nvSpPr>
          <p:spPr>
            <a:xfrm>
              <a:off x="5999558" y="8463"/>
              <a:ext cx="120015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549" name="Freeform 5"/>
            <p:cNvSpPr/>
            <p:nvPr/>
          </p:nvSpPr>
          <p:spPr>
            <a:xfrm rot="21010067">
              <a:off x="6368213" y="1797516"/>
              <a:ext cx="2474556" cy="440928"/>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sz="1800"/>
            </a:p>
          </p:txBody>
        </p:sp>
        <p:sp>
          <p:nvSpPr>
            <p:cNvPr id="550" name="Freeform 5"/>
            <p:cNvSpPr/>
            <p:nvPr/>
          </p:nvSpPr>
          <p:spPr>
            <a:xfrm>
              <a:off x="344629" y="1866405"/>
              <a:ext cx="8458201" cy="453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sp>
          <p:nvSpPr>
            <p:cNvPr id="551" name="Freeform 5"/>
            <p:cNvSpPr/>
            <p:nvPr/>
          </p:nvSpPr>
          <p:spPr>
            <a:xfrm>
              <a:off x="0" y="1587"/>
              <a:ext cx="9144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grpSp>
      <p:sp>
        <p:nvSpPr>
          <p:cNvPr id="553" name="Rectangle 20"/>
          <p:cNvSpPr/>
          <p:nvPr/>
        </p:nvSpPr>
        <p:spPr>
          <a:xfrm>
            <a:off x="10437813"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sz="1800"/>
          </a:p>
        </p:txBody>
      </p:sp>
      <p:grpSp>
        <p:nvGrpSpPr>
          <p:cNvPr id="563" name="Group 8"/>
          <p:cNvGrpSpPr/>
          <p:nvPr/>
        </p:nvGrpSpPr>
        <p:grpSpPr>
          <a:xfrm>
            <a:off x="-2" y="1"/>
            <a:ext cx="12192003" cy="6858001"/>
            <a:chOff x="0" y="0"/>
            <a:chExt cx="9144000" cy="6858000"/>
          </a:xfrm>
        </p:grpSpPr>
        <p:sp>
          <p:nvSpPr>
            <p:cNvPr id="554" name="Rectangle 12"/>
            <p:cNvSpPr/>
            <p:nvPr/>
          </p:nvSpPr>
          <p:spPr>
            <a:xfrm>
              <a:off x="0" y="0"/>
              <a:ext cx="9144000" cy="6858000"/>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9" tIns="45719" rIns="45719" bIns="45719" numCol="1" anchor="t">
              <a:noAutofit/>
            </a:bodyPr>
            <a:lstStyle/>
            <a:p>
              <a:endParaRPr sz="1800"/>
            </a:p>
          </p:txBody>
        </p:sp>
        <p:sp>
          <p:nvSpPr>
            <p:cNvPr id="555" name="Oval 16"/>
            <p:cNvSpPr/>
            <p:nvPr/>
          </p:nvSpPr>
          <p:spPr>
            <a:xfrm>
              <a:off x="0" y="2667000"/>
              <a:ext cx="314325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556" name="Oval 17"/>
            <p:cNvSpPr/>
            <p:nvPr/>
          </p:nvSpPr>
          <p:spPr>
            <a:xfrm>
              <a:off x="0" y="2895600"/>
              <a:ext cx="177165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557" name="Oval 18"/>
            <p:cNvSpPr/>
            <p:nvPr/>
          </p:nvSpPr>
          <p:spPr>
            <a:xfrm>
              <a:off x="6456758" y="5867400"/>
              <a:ext cx="74295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558" name="Oval 19"/>
            <p:cNvSpPr/>
            <p:nvPr/>
          </p:nvSpPr>
          <p:spPr>
            <a:xfrm>
              <a:off x="6456758" y="1676399"/>
              <a:ext cx="211455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559" name="Oval 20"/>
            <p:cNvSpPr/>
            <p:nvPr/>
          </p:nvSpPr>
          <p:spPr>
            <a:xfrm>
              <a:off x="5999558" y="8463"/>
              <a:ext cx="120015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560" name="Freeform 5"/>
            <p:cNvSpPr/>
            <p:nvPr/>
          </p:nvSpPr>
          <p:spPr>
            <a:xfrm rot="10371525">
              <a:off x="197825" y="4438251"/>
              <a:ext cx="2474556" cy="440928"/>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sz="1800"/>
            </a:p>
          </p:txBody>
        </p:sp>
        <p:sp>
          <p:nvSpPr>
            <p:cNvPr id="561" name="Freeform 5"/>
            <p:cNvSpPr/>
            <p:nvPr/>
          </p:nvSpPr>
          <p:spPr>
            <a:xfrm rot="10800000">
              <a:off x="344629" y="321129"/>
              <a:ext cx="8458201" cy="453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sp>
          <p:nvSpPr>
            <p:cNvPr id="562" name="Freeform 5"/>
            <p:cNvSpPr/>
            <p:nvPr/>
          </p:nvSpPr>
          <p:spPr>
            <a:xfrm>
              <a:off x="0" y="1587"/>
              <a:ext cx="9144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grpSp>
      <p:sp>
        <p:nvSpPr>
          <p:cNvPr id="564" name="Title Text"/>
          <p:cNvSpPr txBox="1">
            <a:spLocks noGrp="1"/>
          </p:cNvSpPr>
          <p:nvPr>
            <p:ph type="title"/>
          </p:nvPr>
        </p:nvSpPr>
        <p:spPr>
          <a:xfrm>
            <a:off x="1154955" y="4969927"/>
            <a:ext cx="8825660" cy="566739"/>
          </a:xfrm>
          <a:prstGeom prst="rect">
            <a:avLst/>
          </a:prstGeom>
        </p:spPr>
        <p:txBody>
          <a:bodyPr anchor="b">
            <a:normAutofit/>
          </a:bodyPr>
          <a:lstStyle>
            <a:lvl1pPr defTabSz="342900">
              <a:defRPr sz="1800">
                <a:solidFill>
                  <a:srgbClr val="EBEBEB"/>
                </a:solidFill>
              </a:defRPr>
            </a:lvl1pPr>
          </a:lstStyle>
          <a:p>
            <a:r>
              <a:t>Title Text</a:t>
            </a:r>
          </a:p>
        </p:txBody>
      </p:sp>
      <p:sp>
        <p:nvSpPr>
          <p:cNvPr id="565" name="Picture Placeholder 2"/>
          <p:cNvSpPr>
            <a:spLocks noGrp="1"/>
          </p:cNvSpPr>
          <p:nvPr>
            <p:ph type="pic" sz="half" idx="13"/>
          </p:nvPr>
        </p:nvSpPr>
        <p:spPr>
          <a:xfrm>
            <a:off x="1154955" y="685800"/>
            <a:ext cx="8825660" cy="3429000"/>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566" name="Body Level One…"/>
          <p:cNvSpPr txBox="1">
            <a:spLocks noGrp="1"/>
          </p:cNvSpPr>
          <p:nvPr>
            <p:ph type="body" sz="quarter" idx="1"/>
          </p:nvPr>
        </p:nvSpPr>
        <p:spPr>
          <a:xfrm>
            <a:off x="1154953" y="5536666"/>
            <a:ext cx="8825660" cy="493713"/>
          </a:xfrm>
          <a:prstGeom prst="rect">
            <a:avLst/>
          </a:prstGeom>
        </p:spPr>
        <p:txBody>
          <a:bodyPr/>
          <a:lstStyle>
            <a:lvl1pPr marL="0" indent="0" defTabSz="342900">
              <a:spcBef>
                <a:spcPts val="700"/>
              </a:spcBef>
              <a:buClrTx/>
              <a:buSzTx/>
              <a:buNone/>
              <a:defRPr sz="900">
                <a:solidFill>
                  <a:srgbClr val="EF53A5"/>
                </a:solidFill>
              </a:defRPr>
            </a:lvl1pPr>
            <a:lvl2pPr marL="0" indent="342900" defTabSz="342900">
              <a:spcBef>
                <a:spcPts val="700"/>
              </a:spcBef>
              <a:buClrTx/>
              <a:buSzTx/>
              <a:buNone/>
              <a:defRPr sz="900">
                <a:solidFill>
                  <a:srgbClr val="EF53A5"/>
                </a:solidFill>
              </a:defRPr>
            </a:lvl2pPr>
            <a:lvl3pPr marL="0" indent="685800" defTabSz="342900">
              <a:spcBef>
                <a:spcPts val="700"/>
              </a:spcBef>
              <a:buClrTx/>
              <a:buSzTx/>
              <a:buNone/>
              <a:defRPr sz="900">
                <a:solidFill>
                  <a:srgbClr val="EF53A5"/>
                </a:solidFill>
              </a:defRPr>
            </a:lvl3pPr>
            <a:lvl4pPr marL="0" indent="1028700" defTabSz="342900">
              <a:spcBef>
                <a:spcPts val="700"/>
              </a:spcBef>
              <a:buClrTx/>
              <a:buSzTx/>
              <a:buNone/>
              <a:defRPr sz="900">
                <a:solidFill>
                  <a:srgbClr val="EF53A5"/>
                </a:solidFill>
              </a:defRPr>
            </a:lvl4pPr>
            <a:lvl5pPr marL="0" indent="1371600" defTabSz="342900">
              <a:spcBef>
                <a:spcPts val="700"/>
              </a:spcBef>
              <a:buClrTx/>
              <a:buSzTx/>
              <a:buNone/>
              <a:defRPr sz="900">
                <a:solidFill>
                  <a:srgbClr val="EF53A5"/>
                </a:solidFill>
              </a:defRPr>
            </a:lvl5pPr>
          </a:lstStyle>
          <a:p>
            <a:r>
              <a:t>Body Level One</a:t>
            </a:r>
          </a:p>
          <a:p>
            <a:pPr lvl="1"/>
            <a:r>
              <a:t>Body Level Two</a:t>
            </a:r>
          </a:p>
          <a:p>
            <a:pPr lvl="2"/>
            <a:r>
              <a:t>Body Level Three</a:t>
            </a:r>
          </a:p>
          <a:p>
            <a:pPr lvl="3"/>
            <a:r>
              <a:t>Body Level Four</a:t>
            </a:r>
          </a:p>
          <a:p>
            <a:pPr lvl="4"/>
            <a:r>
              <a:t>Body Level Five</a:t>
            </a:r>
          </a:p>
        </p:txBody>
      </p:sp>
      <p:sp>
        <p:nvSpPr>
          <p:cNvPr id="567" name="Rectangle 15"/>
          <p:cNvSpPr/>
          <p:nvPr/>
        </p:nvSpPr>
        <p:spPr>
          <a:xfrm>
            <a:off x="10437813"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sz="1800"/>
          </a:p>
        </p:txBody>
      </p:sp>
      <p:sp>
        <p:nvSpPr>
          <p:cNvPr id="568" name="Slide Number"/>
          <p:cNvSpPr txBox="1">
            <a:spLocks noGrp="1"/>
          </p:cNvSpPr>
          <p:nvPr>
            <p:ph type="sldNum" sz="quarter" idx="2"/>
          </p:nvPr>
        </p:nvSpPr>
        <p:spPr>
          <a:xfrm>
            <a:off x="10566778" y="647921"/>
            <a:ext cx="409726" cy="415498"/>
          </a:xfrm>
          <a:prstGeom prst="rect">
            <a:avLst/>
          </a:prstGeom>
        </p:spPr>
        <p:txBody>
          <a:bodyPr/>
          <a:lstStyle>
            <a:lvl1pPr>
              <a:defRPr sz="2100"/>
            </a:lvl1pPr>
          </a:lstStyle>
          <a:p>
            <a:fld id="{86CB4B4D-7CA3-9044-876B-883B54F8677D}" type="slidenum">
              <a:t>‹#›</a:t>
            </a:fld>
            <a:endParaRPr/>
          </a:p>
        </p:txBody>
      </p:sp>
    </p:spTree>
    <p:extLst>
      <p:ext uri="{BB962C8B-B14F-4D97-AF65-F5344CB8AC3E}">
        <p14:creationId xmlns:p14="http://schemas.microsoft.com/office/powerpoint/2010/main" val="2766176205"/>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标题和描述">
    <p:spTree>
      <p:nvGrpSpPr>
        <p:cNvPr id="1" name=""/>
        <p:cNvGrpSpPr/>
        <p:nvPr/>
      </p:nvGrpSpPr>
      <p:grpSpPr>
        <a:xfrm>
          <a:off x="0" y="0"/>
          <a:ext cx="0" cy="0"/>
          <a:chOff x="0" y="0"/>
          <a:chExt cx="0" cy="0"/>
        </a:xfrm>
      </p:grpSpPr>
      <p:grpSp>
        <p:nvGrpSpPr>
          <p:cNvPr id="584" name="Group 6"/>
          <p:cNvGrpSpPr/>
          <p:nvPr/>
        </p:nvGrpSpPr>
        <p:grpSpPr>
          <a:xfrm>
            <a:off x="-2" y="1"/>
            <a:ext cx="12192003" cy="6858001"/>
            <a:chOff x="0" y="0"/>
            <a:chExt cx="9144000" cy="6858000"/>
          </a:xfrm>
        </p:grpSpPr>
        <p:sp>
          <p:nvSpPr>
            <p:cNvPr id="575" name="Rectangle 10"/>
            <p:cNvSpPr/>
            <p:nvPr/>
          </p:nvSpPr>
          <p:spPr>
            <a:xfrm>
              <a:off x="0" y="0"/>
              <a:ext cx="9144000" cy="6858000"/>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9" tIns="45719" rIns="45719" bIns="45719" numCol="1" anchor="t">
              <a:noAutofit/>
            </a:bodyPr>
            <a:lstStyle/>
            <a:p>
              <a:endParaRPr sz="1800"/>
            </a:p>
          </p:txBody>
        </p:sp>
        <p:sp>
          <p:nvSpPr>
            <p:cNvPr id="576" name="Oval 13"/>
            <p:cNvSpPr/>
            <p:nvPr/>
          </p:nvSpPr>
          <p:spPr>
            <a:xfrm>
              <a:off x="0" y="2667000"/>
              <a:ext cx="314325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577" name="Oval 14"/>
            <p:cNvSpPr/>
            <p:nvPr/>
          </p:nvSpPr>
          <p:spPr>
            <a:xfrm>
              <a:off x="0" y="2895600"/>
              <a:ext cx="177165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578" name="Oval 15"/>
            <p:cNvSpPr/>
            <p:nvPr/>
          </p:nvSpPr>
          <p:spPr>
            <a:xfrm>
              <a:off x="6456758" y="5867400"/>
              <a:ext cx="74295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579" name="Oval 17"/>
            <p:cNvSpPr/>
            <p:nvPr/>
          </p:nvSpPr>
          <p:spPr>
            <a:xfrm>
              <a:off x="6456758" y="1676399"/>
              <a:ext cx="211455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580" name="Oval 18"/>
            <p:cNvSpPr/>
            <p:nvPr/>
          </p:nvSpPr>
          <p:spPr>
            <a:xfrm>
              <a:off x="5999558" y="8463"/>
              <a:ext cx="120015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581" name="Freeform 5"/>
            <p:cNvSpPr/>
            <p:nvPr/>
          </p:nvSpPr>
          <p:spPr>
            <a:xfrm rot="21010067">
              <a:off x="6368213" y="2714873"/>
              <a:ext cx="2474556" cy="440928"/>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sz="1800"/>
            </a:p>
          </p:txBody>
        </p:sp>
        <p:sp>
          <p:nvSpPr>
            <p:cNvPr id="582" name="Freeform 5"/>
            <p:cNvSpPr/>
            <p:nvPr/>
          </p:nvSpPr>
          <p:spPr>
            <a:xfrm>
              <a:off x="341709" y="2801318"/>
              <a:ext cx="8458201" cy="36026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97"/>
                  </a:lnTo>
                  <a:lnTo>
                    <a:pt x="21600" y="21600"/>
                  </a:lnTo>
                  <a:lnTo>
                    <a:pt x="21600" y="11"/>
                  </a:lnTo>
                  <a:lnTo>
                    <a:pt x="21110" y="247"/>
                  </a:lnTo>
                  <a:lnTo>
                    <a:pt x="20622" y="476"/>
                  </a:lnTo>
                  <a:lnTo>
                    <a:pt x="20131" y="696"/>
                  </a:lnTo>
                  <a:lnTo>
                    <a:pt x="19639" y="886"/>
                  </a:lnTo>
                  <a:lnTo>
                    <a:pt x="19148" y="1076"/>
                  </a:lnTo>
                  <a:lnTo>
                    <a:pt x="18656" y="1256"/>
                  </a:lnTo>
                  <a:lnTo>
                    <a:pt x="18170" y="1408"/>
                  </a:lnTo>
                  <a:lnTo>
                    <a:pt x="17677" y="1552"/>
                  </a:lnTo>
                  <a:lnTo>
                    <a:pt x="17187" y="1685"/>
                  </a:lnTo>
                  <a:lnTo>
                    <a:pt x="16705" y="1800"/>
                  </a:lnTo>
                  <a:lnTo>
                    <a:pt x="16217" y="1914"/>
                  </a:lnTo>
                  <a:lnTo>
                    <a:pt x="15736" y="2009"/>
                  </a:lnTo>
                  <a:lnTo>
                    <a:pt x="15254" y="2085"/>
                  </a:lnTo>
                  <a:lnTo>
                    <a:pt x="14774" y="2161"/>
                  </a:lnTo>
                  <a:lnTo>
                    <a:pt x="14299" y="2226"/>
                  </a:lnTo>
                  <a:lnTo>
                    <a:pt x="13828" y="2275"/>
                  </a:lnTo>
                  <a:lnTo>
                    <a:pt x="13357" y="2313"/>
                  </a:lnTo>
                  <a:lnTo>
                    <a:pt x="12891" y="2351"/>
                  </a:lnTo>
                  <a:lnTo>
                    <a:pt x="11971" y="2389"/>
                  </a:lnTo>
                  <a:lnTo>
                    <a:pt x="11517" y="2398"/>
                  </a:lnTo>
                  <a:lnTo>
                    <a:pt x="11068" y="2389"/>
                  </a:lnTo>
                  <a:lnTo>
                    <a:pt x="10623" y="2389"/>
                  </a:lnTo>
                  <a:lnTo>
                    <a:pt x="10182" y="2370"/>
                  </a:lnTo>
                  <a:lnTo>
                    <a:pt x="9750" y="2340"/>
                  </a:lnTo>
                  <a:lnTo>
                    <a:pt x="9323" y="2313"/>
                  </a:lnTo>
                  <a:lnTo>
                    <a:pt x="8904" y="2283"/>
                  </a:lnTo>
                  <a:lnTo>
                    <a:pt x="8487" y="2237"/>
                  </a:lnTo>
                  <a:lnTo>
                    <a:pt x="8076" y="2188"/>
                  </a:lnTo>
                  <a:lnTo>
                    <a:pt x="7674" y="2142"/>
                  </a:lnTo>
                  <a:lnTo>
                    <a:pt x="6890" y="2017"/>
                  </a:lnTo>
                  <a:lnTo>
                    <a:pt x="6139" y="1884"/>
                  </a:lnTo>
                  <a:lnTo>
                    <a:pt x="5417" y="1742"/>
                  </a:lnTo>
                  <a:lnTo>
                    <a:pt x="4735" y="1590"/>
                  </a:lnTo>
                  <a:lnTo>
                    <a:pt x="4082" y="1427"/>
                  </a:lnTo>
                  <a:lnTo>
                    <a:pt x="3478" y="1256"/>
                  </a:lnTo>
                  <a:lnTo>
                    <a:pt x="2910" y="1085"/>
                  </a:lnTo>
                  <a:lnTo>
                    <a:pt x="2387" y="913"/>
                  </a:lnTo>
                  <a:lnTo>
                    <a:pt x="1907" y="753"/>
                  </a:lnTo>
                  <a:lnTo>
                    <a:pt x="1482" y="601"/>
                  </a:lnTo>
                  <a:lnTo>
                    <a:pt x="1097" y="457"/>
                  </a:lnTo>
                  <a:lnTo>
                    <a:pt x="773" y="334"/>
                  </a:lnTo>
                  <a:lnTo>
                    <a:pt x="501" y="220"/>
                  </a:lnTo>
                  <a:lnTo>
                    <a:pt x="127" y="57"/>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sp>
          <p:nvSpPr>
            <p:cNvPr id="583" name="Freeform 5"/>
            <p:cNvSpPr/>
            <p:nvPr/>
          </p:nvSpPr>
          <p:spPr>
            <a:xfrm>
              <a:off x="0" y="1587"/>
              <a:ext cx="9144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grpSp>
      <p:sp>
        <p:nvSpPr>
          <p:cNvPr id="585" name="Title Text"/>
          <p:cNvSpPr txBox="1">
            <a:spLocks noGrp="1"/>
          </p:cNvSpPr>
          <p:nvPr>
            <p:ph type="title"/>
          </p:nvPr>
        </p:nvSpPr>
        <p:spPr>
          <a:xfrm>
            <a:off x="1148796" y="1063417"/>
            <a:ext cx="8831819" cy="1372987"/>
          </a:xfrm>
          <a:prstGeom prst="rect">
            <a:avLst/>
          </a:prstGeom>
        </p:spPr>
        <p:txBody>
          <a:bodyPr>
            <a:normAutofit/>
          </a:bodyPr>
          <a:lstStyle>
            <a:lvl1pPr defTabSz="342900">
              <a:defRPr sz="3000">
                <a:solidFill>
                  <a:srgbClr val="EBEBEB"/>
                </a:solidFill>
              </a:defRPr>
            </a:lvl1pPr>
          </a:lstStyle>
          <a:p>
            <a:r>
              <a:t>Title Text</a:t>
            </a:r>
          </a:p>
        </p:txBody>
      </p:sp>
      <p:sp>
        <p:nvSpPr>
          <p:cNvPr id="586" name="Body Level One…"/>
          <p:cNvSpPr txBox="1">
            <a:spLocks noGrp="1"/>
          </p:cNvSpPr>
          <p:nvPr>
            <p:ph type="body" sz="half" idx="1"/>
          </p:nvPr>
        </p:nvSpPr>
        <p:spPr>
          <a:xfrm>
            <a:off x="1154955" y="3543300"/>
            <a:ext cx="8825660" cy="2476500"/>
          </a:xfrm>
          <a:prstGeom prst="rect">
            <a:avLst/>
          </a:prstGeom>
        </p:spPr>
        <p:txBody>
          <a:bodyPr anchor="ctr"/>
          <a:lstStyle>
            <a:lvl1pPr marL="0" indent="0" defTabSz="342900">
              <a:spcBef>
                <a:spcPts val="700"/>
              </a:spcBef>
              <a:buClrTx/>
              <a:buSzTx/>
              <a:buNone/>
              <a:defRPr sz="1300"/>
            </a:lvl1pPr>
            <a:lvl2pPr marL="0" indent="342900" defTabSz="342900">
              <a:spcBef>
                <a:spcPts val="700"/>
              </a:spcBef>
              <a:buClrTx/>
              <a:buSzTx/>
              <a:buNone/>
              <a:defRPr sz="1300"/>
            </a:lvl2pPr>
            <a:lvl3pPr marL="0" indent="685800" defTabSz="342900">
              <a:spcBef>
                <a:spcPts val="700"/>
              </a:spcBef>
              <a:buClrTx/>
              <a:buSzTx/>
              <a:buNone/>
              <a:defRPr sz="1300"/>
            </a:lvl3pPr>
            <a:lvl4pPr marL="0" indent="1028700" defTabSz="342900">
              <a:spcBef>
                <a:spcPts val="700"/>
              </a:spcBef>
              <a:buClrTx/>
              <a:buSzTx/>
              <a:buNone/>
              <a:defRPr sz="1300"/>
            </a:lvl4pPr>
            <a:lvl5pPr marL="0" indent="1371600" defTabSz="342900">
              <a:spcBef>
                <a:spcPts val="700"/>
              </a:spcBef>
              <a:buClrTx/>
              <a:buSzTx/>
              <a:buNone/>
              <a:defRPr sz="1300"/>
            </a:lvl5pPr>
          </a:lstStyle>
          <a:p>
            <a:r>
              <a:t>Body Level One</a:t>
            </a:r>
          </a:p>
          <a:p>
            <a:pPr lvl="1"/>
            <a:r>
              <a:t>Body Level Two</a:t>
            </a:r>
          </a:p>
          <a:p>
            <a:pPr lvl="2"/>
            <a:r>
              <a:t>Body Level Three</a:t>
            </a:r>
          </a:p>
          <a:p>
            <a:pPr lvl="3"/>
            <a:r>
              <a:t>Body Level Four</a:t>
            </a:r>
          </a:p>
          <a:p>
            <a:pPr lvl="4"/>
            <a:r>
              <a:t>Body Level Five</a:t>
            </a:r>
          </a:p>
        </p:txBody>
      </p:sp>
      <p:sp>
        <p:nvSpPr>
          <p:cNvPr id="587" name="Rectangle 12"/>
          <p:cNvSpPr/>
          <p:nvPr/>
        </p:nvSpPr>
        <p:spPr>
          <a:xfrm>
            <a:off x="10437813"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sz="1800"/>
          </a:p>
        </p:txBody>
      </p:sp>
      <p:sp>
        <p:nvSpPr>
          <p:cNvPr id="588" name="Slide Number"/>
          <p:cNvSpPr txBox="1">
            <a:spLocks noGrp="1"/>
          </p:cNvSpPr>
          <p:nvPr>
            <p:ph type="sldNum" sz="quarter" idx="2"/>
          </p:nvPr>
        </p:nvSpPr>
        <p:spPr>
          <a:xfrm>
            <a:off x="10566778" y="647921"/>
            <a:ext cx="409726" cy="415498"/>
          </a:xfrm>
          <a:prstGeom prst="rect">
            <a:avLst/>
          </a:prstGeom>
        </p:spPr>
        <p:txBody>
          <a:bodyPr/>
          <a:lstStyle>
            <a:lvl1pPr>
              <a:defRPr sz="2100"/>
            </a:lvl1pPr>
          </a:lstStyle>
          <a:p>
            <a:fld id="{86CB4B4D-7CA3-9044-876B-883B54F8677D}" type="slidenum">
              <a:t>‹#›</a:t>
            </a:fld>
            <a:endParaRPr/>
          </a:p>
        </p:txBody>
      </p:sp>
    </p:spTree>
    <p:extLst>
      <p:ext uri="{BB962C8B-B14F-4D97-AF65-F5344CB8AC3E}">
        <p14:creationId xmlns:p14="http://schemas.microsoft.com/office/powerpoint/2010/main" val="1904220656"/>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带描述的引言">
    <p:spTree>
      <p:nvGrpSpPr>
        <p:cNvPr id="1" name=""/>
        <p:cNvGrpSpPr/>
        <p:nvPr/>
      </p:nvGrpSpPr>
      <p:grpSpPr>
        <a:xfrm>
          <a:off x="0" y="0"/>
          <a:ext cx="0" cy="0"/>
          <a:chOff x="0" y="0"/>
          <a:chExt cx="0" cy="0"/>
        </a:xfrm>
      </p:grpSpPr>
      <p:grpSp>
        <p:nvGrpSpPr>
          <p:cNvPr id="604" name="Group 2"/>
          <p:cNvGrpSpPr/>
          <p:nvPr/>
        </p:nvGrpSpPr>
        <p:grpSpPr>
          <a:xfrm>
            <a:off x="-2" y="1"/>
            <a:ext cx="12192003" cy="6858001"/>
            <a:chOff x="0" y="0"/>
            <a:chExt cx="9144000" cy="6858000"/>
          </a:xfrm>
        </p:grpSpPr>
        <p:sp>
          <p:nvSpPr>
            <p:cNvPr id="595" name="Rectangle 16"/>
            <p:cNvSpPr/>
            <p:nvPr/>
          </p:nvSpPr>
          <p:spPr>
            <a:xfrm>
              <a:off x="0" y="0"/>
              <a:ext cx="9144000" cy="6858000"/>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9" tIns="45719" rIns="45719" bIns="45719" numCol="1" anchor="t">
              <a:noAutofit/>
            </a:bodyPr>
            <a:lstStyle/>
            <a:p>
              <a:endParaRPr sz="1800"/>
            </a:p>
          </p:txBody>
        </p:sp>
        <p:sp>
          <p:nvSpPr>
            <p:cNvPr id="596" name="Oval 19"/>
            <p:cNvSpPr/>
            <p:nvPr/>
          </p:nvSpPr>
          <p:spPr>
            <a:xfrm>
              <a:off x="0" y="2667000"/>
              <a:ext cx="314325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597" name="Oval 21"/>
            <p:cNvSpPr/>
            <p:nvPr/>
          </p:nvSpPr>
          <p:spPr>
            <a:xfrm>
              <a:off x="0" y="2895600"/>
              <a:ext cx="177165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598" name="Oval 22"/>
            <p:cNvSpPr/>
            <p:nvPr/>
          </p:nvSpPr>
          <p:spPr>
            <a:xfrm>
              <a:off x="6456758" y="5867400"/>
              <a:ext cx="74295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599" name="Oval 23"/>
            <p:cNvSpPr/>
            <p:nvPr/>
          </p:nvSpPr>
          <p:spPr>
            <a:xfrm>
              <a:off x="6456758" y="1676399"/>
              <a:ext cx="211455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600" name="Oval 24"/>
            <p:cNvSpPr/>
            <p:nvPr/>
          </p:nvSpPr>
          <p:spPr>
            <a:xfrm>
              <a:off x="5999558" y="8463"/>
              <a:ext cx="120015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601" name="Freeform 5"/>
            <p:cNvSpPr/>
            <p:nvPr/>
          </p:nvSpPr>
          <p:spPr>
            <a:xfrm rot="21010067">
              <a:off x="6368213" y="4185116"/>
              <a:ext cx="2474556" cy="440928"/>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sz="1800"/>
            </a:p>
          </p:txBody>
        </p:sp>
        <p:sp>
          <p:nvSpPr>
            <p:cNvPr id="602" name="Freeform 5"/>
            <p:cNvSpPr/>
            <p:nvPr/>
          </p:nvSpPr>
          <p:spPr>
            <a:xfrm>
              <a:off x="341709" y="4241800"/>
              <a:ext cx="8458201" cy="23371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sp>
          <p:nvSpPr>
            <p:cNvPr id="603" name="Freeform 5"/>
            <p:cNvSpPr/>
            <p:nvPr/>
          </p:nvSpPr>
          <p:spPr>
            <a:xfrm>
              <a:off x="0" y="1587"/>
              <a:ext cx="9144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grpSp>
      <p:sp>
        <p:nvSpPr>
          <p:cNvPr id="605" name="TextBox 15"/>
          <p:cNvSpPr txBox="1"/>
          <p:nvPr/>
        </p:nvSpPr>
        <p:spPr>
          <a:xfrm>
            <a:off x="881567" y="607338"/>
            <a:ext cx="801912" cy="120032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7200">
                <a:solidFill>
                  <a:srgbClr val="EF53A5"/>
                </a:solidFill>
                <a:latin typeface="Arial"/>
                <a:ea typeface="Arial"/>
                <a:cs typeface="Arial"/>
                <a:sym typeface="Arial"/>
              </a:defRPr>
            </a:lvl1pPr>
          </a:lstStyle>
          <a:p>
            <a:r>
              <a:rPr sz="7200"/>
              <a:t>“</a:t>
            </a:r>
          </a:p>
        </p:txBody>
      </p:sp>
      <p:sp>
        <p:nvSpPr>
          <p:cNvPr id="606" name="TextBox 12"/>
          <p:cNvSpPr txBox="1"/>
          <p:nvPr/>
        </p:nvSpPr>
        <p:spPr>
          <a:xfrm>
            <a:off x="9884458" y="2613789"/>
            <a:ext cx="652764" cy="120032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7200">
                <a:solidFill>
                  <a:srgbClr val="EF53A5"/>
                </a:solidFill>
                <a:latin typeface="Arial"/>
                <a:ea typeface="Arial"/>
                <a:cs typeface="Arial"/>
                <a:sym typeface="Arial"/>
              </a:defRPr>
            </a:lvl1pPr>
          </a:lstStyle>
          <a:p>
            <a:r>
              <a:rPr sz="7200"/>
              <a:t>”</a:t>
            </a:r>
          </a:p>
        </p:txBody>
      </p:sp>
      <p:sp>
        <p:nvSpPr>
          <p:cNvPr id="607" name="Title Text"/>
          <p:cNvSpPr txBox="1">
            <a:spLocks noGrp="1"/>
          </p:cNvSpPr>
          <p:nvPr>
            <p:ph type="title"/>
          </p:nvPr>
        </p:nvSpPr>
        <p:spPr>
          <a:xfrm>
            <a:off x="1581878" y="982134"/>
            <a:ext cx="8453908" cy="2696632"/>
          </a:xfrm>
          <a:prstGeom prst="rect">
            <a:avLst/>
          </a:prstGeom>
        </p:spPr>
        <p:txBody>
          <a:bodyPr>
            <a:normAutofit/>
          </a:bodyPr>
          <a:lstStyle>
            <a:lvl1pPr defTabSz="342900">
              <a:defRPr sz="3000">
                <a:solidFill>
                  <a:srgbClr val="EBEBEB"/>
                </a:solidFill>
              </a:defRPr>
            </a:lvl1pPr>
          </a:lstStyle>
          <a:p>
            <a:r>
              <a:t>Title Text</a:t>
            </a:r>
          </a:p>
        </p:txBody>
      </p:sp>
      <p:sp>
        <p:nvSpPr>
          <p:cNvPr id="608" name="Body Level One…"/>
          <p:cNvSpPr txBox="1">
            <a:spLocks noGrp="1"/>
          </p:cNvSpPr>
          <p:nvPr>
            <p:ph type="body" sz="quarter" idx="1"/>
          </p:nvPr>
        </p:nvSpPr>
        <p:spPr>
          <a:xfrm>
            <a:off x="1945945" y="3678767"/>
            <a:ext cx="7731220" cy="342175"/>
          </a:xfrm>
          <a:prstGeom prst="rect">
            <a:avLst/>
          </a:prstGeom>
        </p:spPr>
        <p:txBody>
          <a:bodyPr/>
          <a:lstStyle>
            <a:lvl1pPr marL="0" indent="0" defTabSz="342900">
              <a:spcBef>
                <a:spcPts val="700"/>
              </a:spcBef>
              <a:buClrTx/>
              <a:buSzTx/>
              <a:buNone/>
              <a:defRPr sz="1000" cap="small">
                <a:solidFill>
                  <a:srgbClr val="EF53A5"/>
                </a:solidFill>
              </a:defRPr>
            </a:lvl1pPr>
            <a:lvl2pPr marL="0" indent="342900" defTabSz="342900">
              <a:spcBef>
                <a:spcPts val="700"/>
              </a:spcBef>
              <a:buClrTx/>
              <a:buSzTx/>
              <a:buNone/>
              <a:defRPr sz="1000" cap="small">
                <a:solidFill>
                  <a:srgbClr val="EF53A5"/>
                </a:solidFill>
              </a:defRPr>
            </a:lvl2pPr>
            <a:lvl3pPr marL="0" indent="685800" defTabSz="342900">
              <a:spcBef>
                <a:spcPts val="700"/>
              </a:spcBef>
              <a:buClrTx/>
              <a:buSzTx/>
              <a:buNone/>
              <a:defRPr sz="1000" cap="small">
                <a:solidFill>
                  <a:srgbClr val="EF53A5"/>
                </a:solidFill>
              </a:defRPr>
            </a:lvl3pPr>
            <a:lvl4pPr marL="0" indent="1028700" defTabSz="342900">
              <a:spcBef>
                <a:spcPts val="700"/>
              </a:spcBef>
              <a:buClrTx/>
              <a:buSzTx/>
              <a:buNone/>
              <a:defRPr sz="1000" cap="small">
                <a:solidFill>
                  <a:srgbClr val="EF53A5"/>
                </a:solidFill>
              </a:defRPr>
            </a:lvl4pPr>
            <a:lvl5pPr marL="0" indent="1371600" defTabSz="342900">
              <a:spcBef>
                <a:spcPts val="700"/>
              </a:spcBef>
              <a:buClrTx/>
              <a:buSzTx/>
              <a:buNone/>
              <a:defRPr sz="1000" cap="small">
                <a:solidFill>
                  <a:srgbClr val="EF53A5"/>
                </a:solidFill>
              </a:defRPr>
            </a:lvl5pPr>
          </a:lstStyle>
          <a:p>
            <a:r>
              <a:t>Body Level One</a:t>
            </a:r>
          </a:p>
          <a:p>
            <a:pPr lvl="1"/>
            <a:r>
              <a:t>Body Level Two</a:t>
            </a:r>
          </a:p>
          <a:p>
            <a:pPr lvl="2"/>
            <a:r>
              <a:t>Body Level Three</a:t>
            </a:r>
          </a:p>
          <a:p>
            <a:pPr lvl="3"/>
            <a:r>
              <a:t>Body Level Four</a:t>
            </a:r>
          </a:p>
          <a:p>
            <a:pPr lvl="4"/>
            <a:r>
              <a:t>Body Level Five</a:t>
            </a:r>
          </a:p>
        </p:txBody>
      </p:sp>
      <p:sp>
        <p:nvSpPr>
          <p:cNvPr id="609" name="Text Placeholder 3"/>
          <p:cNvSpPr>
            <a:spLocks noGrp="1"/>
          </p:cNvSpPr>
          <p:nvPr>
            <p:ph type="body" sz="quarter" idx="13"/>
          </p:nvPr>
        </p:nvSpPr>
        <p:spPr>
          <a:xfrm>
            <a:off x="1154956" y="5029200"/>
            <a:ext cx="9244897" cy="997859"/>
          </a:xfrm>
          <a:prstGeom prst="rect">
            <a:avLst/>
          </a:prstGeom>
        </p:spPr>
        <p:txBody>
          <a:bodyPr anchor="ctr"/>
          <a:lstStyle>
            <a:lvl1pPr marL="0" indent="0" defTabSz="342900">
              <a:spcBef>
                <a:spcPts val="700"/>
              </a:spcBef>
              <a:buClrTx/>
              <a:buSzTx/>
              <a:buNone/>
              <a:defRPr sz="1000"/>
            </a:lvl1pPr>
          </a:lstStyle>
          <a:p>
            <a:pPr marL="0" indent="0" defTabSz="342900">
              <a:spcBef>
                <a:spcPts val="700"/>
              </a:spcBef>
              <a:buClrTx/>
              <a:buSzTx/>
              <a:buNone/>
              <a:defRPr sz="1000"/>
            </a:pPr>
            <a:endParaRPr/>
          </a:p>
        </p:txBody>
      </p:sp>
      <p:sp>
        <p:nvSpPr>
          <p:cNvPr id="610" name="Rectangle 18"/>
          <p:cNvSpPr/>
          <p:nvPr/>
        </p:nvSpPr>
        <p:spPr>
          <a:xfrm>
            <a:off x="10437813"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sz="1800"/>
          </a:p>
        </p:txBody>
      </p:sp>
      <p:sp>
        <p:nvSpPr>
          <p:cNvPr id="611" name="Slide Number"/>
          <p:cNvSpPr txBox="1">
            <a:spLocks noGrp="1"/>
          </p:cNvSpPr>
          <p:nvPr>
            <p:ph type="sldNum" sz="quarter" idx="2"/>
          </p:nvPr>
        </p:nvSpPr>
        <p:spPr>
          <a:xfrm>
            <a:off x="10566778" y="647921"/>
            <a:ext cx="409726" cy="415498"/>
          </a:xfrm>
          <a:prstGeom prst="rect">
            <a:avLst/>
          </a:prstGeom>
        </p:spPr>
        <p:txBody>
          <a:bodyPr/>
          <a:lstStyle>
            <a:lvl1pPr>
              <a:defRPr sz="2100"/>
            </a:lvl1pPr>
          </a:lstStyle>
          <a:p>
            <a:fld id="{86CB4B4D-7CA3-9044-876B-883B54F8677D}" type="slidenum">
              <a:t>‹#›</a:t>
            </a:fld>
            <a:endParaRPr/>
          </a:p>
        </p:txBody>
      </p:sp>
    </p:spTree>
    <p:extLst>
      <p:ext uri="{BB962C8B-B14F-4D97-AF65-F5344CB8AC3E}">
        <p14:creationId xmlns:p14="http://schemas.microsoft.com/office/powerpoint/2010/main" val="1547572794"/>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名片">
    <p:spTree>
      <p:nvGrpSpPr>
        <p:cNvPr id="1" name=""/>
        <p:cNvGrpSpPr/>
        <p:nvPr/>
      </p:nvGrpSpPr>
      <p:grpSpPr>
        <a:xfrm>
          <a:off x="0" y="0"/>
          <a:ext cx="0" cy="0"/>
          <a:chOff x="0" y="0"/>
          <a:chExt cx="0" cy="0"/>
        </a:xfrm>
      </p:grpSpPr>
      <p:grpSp>
        <p:nvGrpSpPr>
          <p:cNvPr id="627" name="Group 8"/>
          <p:cNvGrpSpPr/>
          <p:nvPr/>
        </p:nvGrpSpPr>
        <p:grpSpPr>
          <a:xfrm>
            <a:off x="-2" y="1"/>
            <a:ext cx="12192003" cy="6858001"/>
            <a:chOff x="0" y="0"/>
            <a:chExt cx="9144000" cy="6858000"/>
          </a:xfrm>
        </p:grpSpPr>
        <p:sp>
          <p:nvSpPr>
            <p:cNvPr id="618" name="Rectangle 10"/>
            <p:cNvSpPr/>
            <p:nvPr/>
          </p:nvSpPr>
          <p:spPr>
            <a:xfrm>
              <a:off x="0" y="0"/>
              <a:ext cx="9144000" cy="6858000"/>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9" tIns="45719" rIns="45719" bIns="45719" numCol="1" anchor="t">
              <a:noAutofit/>
            </a:bodyPr>
            <a:lstStyle/>
            <a:p>
              <a:endParaRPr sz="1800"/>
            </a:p>
          </p:txBody>
        </p:sp>
        <p:sp>
          <p:nvSpPr>
            <p:cNvPr id="619" name="Oval 14"/>
            <p:cNvSpPr/>
            <p:nvPr/>
          </p:nvSpPr>
          <p:spPr>
            <a:xfrm>
              <a:off x="0" y="2667000"/>
              <a:ext cx="314325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620" name="Oval 15"/>
            <p:cNvSpPr/>
            <p:nvPr/>
          </p:nvSpPr>
          <p:spPr>
            <a:xfrm>
              <a:off x="0" y="2895600"/>
              <a:ext cx="177165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621" name="Oval 16"/>
            <p:cNvSpPr/>
            <p:nvPr/>
          </p:nvSpPr>
          <p:spPr>
            <a:xfrm>
              <a:off x="6456758" y="5867400"/>
              <a:ext cx="74295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622" name="Oval 17"/>
            <p:cNvSpPr/>
            <p:nvPr/>
          </p:nvSpPr>
          <p:spPr>
            <a:xfrm>
              <a:off x="6456758" y="1676399"/>
              <a:ext cx="211455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623" name="Oval 18"/>
            <p:cNvSpPr/>
            <p:nvPr/>
          </p:nvSpPr>
          <p:spPr>
            <a:xfrm>
              <a:off x="5999558" y="8463"/>
              <a:ext cx="120015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624" name="Freeform 5"/>
            <p:cNvSpPr/>
            <p:nvPr/>
          </p:nvSpPr>
          <p:spPr>
            <a:xfrm rot="21010067">
              <a:off x="6368213" y="4193582"/>
              <a:ext cx="2474556" cy="440928"/>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sz="1800"/>
            </a:p>
          </p:txBody>
        </p:sp>
        <p:sp>
          <p:nvSpPr>
            <p:cNvPr id="625" name="Freeform 5"/>
            <p:cNvSpPr/>
            <p:nvPr/>
          </p:nvSpPr>
          <p:spPr>
            <a:xfrm>
              <a:off x="341709" y="4241800"/>
              <a:ext cx="8458201" cy="23371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sp>
          <p:nvSpPr>
            <p:cNvPr id="626" name="Freeform 5"/>
            <p:cNvSpPr/>
            <p:nvPr/>
          </p:nvSpPr>
          <p:spPr>
            <a:xfrm>
              <a:off x="0" y="1587"/>
              <a:ext cx="9144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grpSp>
      <p:sp>
        <p:nvSpPr>
          <p:cNvPr id="628" name="Title Text"/>
          <p:cNvSpPr txBox="1">
            <a:spLocks noGrp="1"/>
          </p:cNvSpPr>
          <p:nvPr>
            <p:ph type="title"/>
          </p:nvPr>
        </p:nvSpPr>
        <p:spPr>
          <a:xfrm>
            <a:off x="1154955" y="2370667"/>
            <a:ext cx="8825660" cy="1822515"/>
          </a:xfrm>
          <a:prstGeom prst="rect">
            <a:avLst/>
          </a:prstGeom>
        </p:spPr>
        <p:txBody>
          <a:bodyPr anchor="b">
            <a:normAutofit/>
          </a:bodyPr>
          <a:lstStyle>
            <a:lvl1pPr defTabSz="342900">
              <a:defRPr sz="3000">
                <a:solidFill>
                  <a:srgbClr val="EBEBEB"/>
                </a:solidFill>
              </a:defRPr>
            </a:lvl1pPr>
          </a:lstStyle>
          <a:p>
            <a:r>
              <a:t>Title Text</a:t>
            </a:r>
          </a:p>
        </p:txBody>
      </p:sp>
      <p:sp>
        <p:nvSpPr>
          <p:cNvPr id="629" name="Body Level One…"/>
          <p:cNvSpPr txBox="1">
            <a:spLocks noGrp="1"/>
          </p:cNvSpPr>
          <p:nvPr>
            <p:ph type="body" sz="quarter" idx="1"/>
          </p:nvPr>
        </p:nvSpPr>
        <p:spPr>
          <a:xfrm>
            <a:off x="1154955" y="5024967"/>
            <a:ext cx="8825660" cy="860401"/>
          </a:xfrm>
          <a:prstGeom prst="rect">
            <a:avLst/>
          </a:prstGeom>
        </p:spPr>
        <p:txBody>
          <a:bodyPr/>
          <a:lstStyle>
            <a:lvl1pPr marL="0" indent="0" defTabSz="342900">
              <a:spcBef>
                <a:spcPts val="700"/>
              </a:spcBef>
              <a:buClrTx/>
              <a:buSzTx/>
              <a:buNone/>
              <a:defRPr sz="1500">
                <a:solidFill>
                  <a:srgbClr val="EF53A5"/>
                </a:solidFill>
              </a:defRPr>
            </a:lvl1pPr>
            <a:lvl2pPr marL="0" indent="342900" defTabSz="342900">
              <a:spcBef>
                <a:spcPts val="700"/>
              </a:spcBef>
              <a:buClrTx/>
              <a:buSzTx/>
              <a:buNone/>
              <a:defRPr sz="1500">
                <a:solidFill>
                  <a:srgbClr val="EF53A5"/>
                </a:solidFill>
              </a:defRPr>
            </a:lvl2pPr>
            <a:lvl3pPr marL="0" indent="685800" defTabSz="342900">
              <a:spcBef>
                <a:spcPts val="700"/>
              </a:spcBef>
              <a:buClrTx/>
              <a:buSzTx/>
              <a:buNone/>
              <a:defRPr sz="1500">
                <a:solidFill>
                  <a:srgbClr val="EF53A5"/>
                </a:solidFill>
              </a:defRPr>
            </a:lvl3pPr>
            <a:lvl4pPr marL="0" indent="1028700" defTabSz="342900">
              <a:spcBef>
                <a:spcPts val="700"/>
              </a:spcBef>
              <a:buClrTx/>
              <a:buSzTx/>
              <a:buNone/>
              <a:defRPr sz="1500">
                <a:solidFill>
                  <a:srgbClr val="EF53A5"/>
                </a:solidFill>
              </a:defRPr>
            </a:lvl4pPr>
            <a:lvl5pPr marL="0" indent="1371600" defTabSz="342900">
              <a:spcBef>
                <a:spcPts val="700"/>
              </a:spcBef>
              <a:buClrTx/>
              <a:buSzTx/>
              <a:buNone/>
              <a:defRPr sz="1500">
                <a:solidFill>
                  <a:srgbClr val="EF53A5"/>
                </a:solidFill>
              </a:defRPr>
            </a:lvl5pPr>
          </a:lstStyle>
          <a:p>
            <a:r>
              <a:t>Body Level One</a:t>
            </a:r>
          </a:p>
          <a:p>
            <a:pPr lvl="1"/>
            <a:r>
              <a:t>Body Level Two</a:t>
            </a:r>
          </a:p>
          <a:p>
            <a:pPr lvl="2"/>
            <a:r>
              <a:t>Body Level Three</a:t>
            </a:r>
          </a:p>
          <a:p>
            <a:pPr lvl="3"/>
            <a:r>
              <a:t>Body Level Four</a:t>
            </a:r>
          </a:p>
          <a:p>
            <a:pPr lvl="4"/>
            <a:r>
              <a:t>Body Level Five</a:t>
            </a:r>
          </a:p>
        </p:txBody>
      </p:sp>
      <p:sp>
        <p:nvSpPr>
          <p:cNvPr id="630" name="Rectangle 13"/>
          <p:cNvSpPr/>
          <p:nvPr/>
        </p:nvSpPr>
        <p:spPr>
          <a:xfrm>
            <a:off x="10437813"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sz="1800"/>
          </a:p>
        </p:txBody>
      </p:sp>
      <p:sp>
        <p:nvSpPr>
          <p:cNvPr id="631" name="Slide Number"/>
          <p:cNvSpPr txBox="1">
            <a:spLocks noGrp="1"/>
          </p:cNvSpPr>
          <p:nvPr>
            <p:ph type="sldNum" sz="quarter" idx="2"/>
          </p:nvPr>
        </p:nvSpPr>
        <p:spPr>
          <a:xfrm>
            <a:off x="10566778" y="647921"/>
            <a:ext cx="409726" cy="415498"/>
          </a:xfrm>
          <a:prstGeom prst="rect">
            <a:avLst/>
          </a:prstGeom>
        </p:spPr>
        <p:txBody>
          <a:bodyPr/>
          <a:lstStyle>
            <a:lvl1pPr>
              <a:defRPr sz="2100"/>
            </a:lvl1pPr>
          </a:lstStyle>
          <a:p>
            <a:fld id="{86CB4B4D-7CA3-9044-876B-883B54F8677D}" type="slidenum">
              <a:t>‹#›</a:t>
            </a:fld>
            <a:endParaRPr/>
          </a:p>
        </p:txBody>
      </p:sp>
    </p:spTree>
    <p:extLst>
      <p:ext uri="{BB962C8B-B14F-4D97-AF65-F5344CB8AC3E}">
        <p14:creationId xmlns:p14="http://schemas.microsoft.com/office/powerpoint/2010/main" val="340595332"/>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3 栏">
    <p:spTree>
      <p:nvGrpSpPr>
        <p:cNvPr id="1" name=""/>
        <p:cNvGrpSpPr/>
        <p:nvPr/>
      </p:nvGrpSpPr>
      <p:grpSpPr>
        <a:xfrm>
          <a:off x="0" y="0"/>
          <a:ext cx="0" cy="0"/>
          <a:chOff x="0" y="0"/>
          <a:chExt cx="0" cy="0"/>
        </a:xfrm>
      </p:grpSpPr>
      <p:grpSp>
        <p:nvGrpSpPr>
          <p:cNvPr id="647" name="Group 7"/>
          <p:cNvGrpSpPr/>
          <p:nvPr/>
        </p:nvGrpSpPr>
        <p:grpSpPr>
          <a:xfrm>
            <a:off x="-2" y="1"/>
            <a:ext cx="12192003" cy="6858001"/>
            <a:chOff x="0" y="0"/>
            <a:chExt cx="9144000" cy="6858000"/>
          </a:xfrm>
        </p:grpSpPr>
        <p:sp>
          <p:nvSpPr>
            <p:cNvPr id="638" name="Rectangle 6"/>
            <p:cNvSpPr/>
            <p:nvPr/>
          </p:nvSpPr>
          <p:spPr>
            <a:xfrm>
              <a:off x="0" y="0"/>
              <a:ext cx="9144000" cy="6858000"/>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9" tIns="45719" rIns="45719" bIns="45719" numCol="1" anchor="t">
              <a:noAutofit/>
            </a:bodyPr>
            <a:lstStyle/>
            <a:p>
              <a:endParaRPr sz="1800"/>
            </a:p>
          </p:txBody>
        </p:sp>
        <p:sp>
          <p:nvSpPr>
            <p:cNvPr id="639" name="Oval 12"/>
            <p:cNvSpPr/>
            <p:nvPr/>
          </p:nvSpPr>
          <p:spPr>
            <a:xfrm>
              <a:off x="0" y="2667000"/>
              <a:ext cx="314325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640" name="Oval 14"/>
            <p:cNvSpPr/>
            <p:nvPr/>
          </p:nvSpPr>
          <p:spPr>
            <a:xfrm>
              <a:off x="0" y="2895600"/>
              <a:ext cx="177165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641" name="Oval 17"/>
            <p:cNvSpPr/>
            <p:nvPr/>
          </p:nvSpPr>
          <p:spPr>
            <a:xfrm>
              <a:off x="6456758" y="5867400"/>
              <a:ext cx="74295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642" name="Oval 15"/>
            <p:cNvSpPr/>
            <p:nvPr/>
          </p:nvSpPr>
          <p:spPr>
            <a:xfrm>
              <a:off x="6456758" y="1676399"/>
              <a:ext cx="211455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643" name="Oval 16"/>
            <p:cNvSpPr/>
            <p:nvPr/>
          </p:nvSpPr>
          <p:spPr>
            <a:xfrm>
              <a:off x="5999558" y="8463"/>
              <a:ext cx="120015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644" name="Freeform 5"/>
            <p:cNvSpPr/>
            <p:nvPr/>
          </p:nvSpPr>
          <p:spPr>
            <a:xfrm rot="21010067">
              <a:off x="6368213" y="1797516"/>
              <a:ext cx="2474556" cy="440928"/>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sz="1800"/>
            </a:p>
          </p:txBody>
        </p:sp>
        <p:sp>
          <p:nvSpPr>
            <p:cNvPr id="645" name="Freeform 5"/>
            <p:cNvSpPr/>
            <p:nvPr/>
          </p:nvSpPr>
          <p:spPr>
            <a:xfrm>
              <a:off x="344629" y="1866405"/>
              <a:ext cx="8458201" cy="453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sp>
          <p:nvSpPr>
            <p:cNvPr id="646" name="Freeform 5"/>
            <p:cNvSpPr/>
            <p:nvPr/>
          </p:nvSpPr>
          <p:spPr>
            <a:xfrm>
              <a:off x="0" y="1587"/>
              <a:ext cx="9144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grpSp>
      <p:sp>
        <p:nvSpPr>
          <p:cNvPr id="648" name="Rectangle 20"/>
          <p:cNvSpPr/>
          <p:nvPr/>
        </p:nvSpPr>
        <p:spPr>
          <a:xfrm>
            <a:off x="10437813"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sz="1800"/>
          </a:p>
        </p:txBody>
      </p:sp>
      <p:sp>
        <p:nvSpPr>
          <p:cNvPr id="649" name="Title Text"/>
          <p:cNvSpPr txBox="1">
            <a:spLocks noGrp="1"/>
          </p:cNvSpPr>
          <p:nvPr>
            <p:ph type="title"/>
          </p:nvPr>
        </p:nvSpPr>
        <p:spPr>
          <a:xfrm>
            <a:off x="1154955" y="973667"/>
            <a:ext cx="8825660" cy="706966"/>
          </a:xfrm>
          <a:prstGeom prst="rect">
            <a:avLst/>
          </a:prstGeom>
        </p:spPr>
        <p:txBody>
          <a:bodyPr>
            <a:normAutofit/>
          </a:bodyPr>
          <a:lstStyle>
            <a:lvl1pPr defTabSz="342900">
              <a:defRPr sz="2700">
                <a:solidFill>
                  <a:srgbClr val="EBEBEB"/>
                </a:solidFill>
              </a:defRPr>
            </a:lvl1pPr>
          </a:lstStyle>
          <a:p>
            <a:r>
              <a:t>Title Text</a:t>
            </a:r>
          </a:p>
        </p:txBody>
      </p:sp>
      <p:sp>
        <p:nvSpPr>
          <p:cNvPr id="650" name="Body Level One…"/>
          <p:cNvSpPr txBox="1">
            <a:spLocks noGrp="1"/>
          </p:cNvSpPr>
          <p:nvPr>
            <p:ph type="body" sz="quarter" idx="1"/>
          </p:nvPr>
        </p:nvSpPr>
        <p:spPr>
          <a:xfrm>
            <a:off x="1154953" y="2603502"/>
            <a:ext cx="3141881" cy="576263"/>
          </a:xfrm>
          <a:prstGeom prst="rect">
            <a:avLst/>
          </a:prstGeom>
        </p:spPr>
        <p:txBody>
          <a:bodyPr anchor="b"/>
          <a:lstStyle>
            <a:lvl1pPr marL="0" indent="0" defTabSz="342900">
              <a:spcBef>
                <a:spcPts val="700"/>
              </a:spcBef>
              <a:buClrTx/>
              <a:buSzTx/>
              <a:buNone/>
              <a:defRPr>
                <a:solidFill>
                  <a:srgbClr val="EF53A5"/>
                </a:solidFill>
              </a:defRPr>
            </a:lvl1pPr>
            <a:lvl2pPr marL="0" indent="342900" defTabSz="342900">
              <a:spcBef>
                <a:spcPts val="700"/>
              </a:spcBef>
              <a:buClrTx/>
              <a:buSzTx/>
              <a:buNone/>
              <a:defRPr>
                <a:solidFill>
                  <a:srgbClr val="EF53A5"/>
                </a:solidFill>
              </a:defRPr>
            </a:lvl2pPr>
            <a:lvl3pPr marL="0" indent="685800" defTabSz="342900">
              <a:spcBef>
                <a:spcPts val="700"/>
              </a:spcBef>
              <a:buClrTx/>
              <a:buSzTx/>
              <a:buNone/>
              <a:defRPr>
                <a:solidFill>
                  <a:srgbClr val="EF53A5"/>
                </a:solidFill>
              </a:defRPr>
            </a:lvl3pPr>
            <a:lvl4pPr marL="0" indent="1028700" defTabSz="342900">
              <a:spcBef>
                <a:spcPts val="700"/>
              </a:spcBef>
              <a:buClrTx/>
              <a:buSzTx/>
              <a:buNone/>
              <a:defRPr>
                <a:solidFill>
                  <a:srgbClr val="EF53A5"/>
                </a:solidFill>
              </a:defRPr>
            </a:lvl4pPr>
            <a:lvl5pPr marL="0" indent="1371600" defTabSz="342900">
              <a:spcBef>
                <a:spcPts val="700"/>
              </a:spcBef>
              <a:buClrTx/>
              <a:buSzTx/>
              <a:buNone/>
              <a:defRPr>
                <a:solidFill>
                  <a:srgbClr val="EF53A5"/>
                </a:solidFill>
              </a:defRPr>
            </a:lvl5pPr>
          </a:lstStyle>
          <a:p>
            <a:r>
              <a:t>Body Level One</a:t>
            </a:r>
          </a:p>
          <a:p>
            <a:pPr lvl="1"/>
            <a:r>
              <a:t>Body Level Two</a:t>
            </a:r>
          </a:p>
          <a:p>
            <a:pPr lvl="2"/>
            <a:r>
              <a:t>Body Level Three</a:t>
            </a:r>
          </a:p>
          <a:p>
            <a:pPr lvl="3"/>
            <a:r>
              <a:t>Body Level Four</a:t>
            </a:r>
          </a:p>
          <a:p>
            <a:pPr lvl="4"/>
            <a:r>
              <a:t>Body Level Five</a:t>
            </a:r>
          </a:p>
        </p:txBody>
      </p:sp>
      <p:sp>
        <p:nvSpPr>
          <p:cNvPr id="651" name="Text Placeholder 3"/>
          <p:cNvSpPr>
            <a:spLocks noGrp="1"/>
          </p:cNvSpPr>
          <p:nvPr>
            <p:ph type="body" sz="quarter" idx="13"/>
          </p:nvPr>
        </p:nvSpPr>
        <p:spPr>
          <a:xfrm>
            <a:off x="1154952" y="3179765"/>
            <a:ext cx="3141880" cy="2847295"/>
          </a:xfrm>
          <a:prstGeom prst="rect">
            <a:avLst/>
          </a:prstGeom>
        </p:spPr>
        <p:txBody>
          <a:bodyPr/>
          <a:lstStyle>
            <a:lvl1pPr marL="0" indent="0" defTabSz="342900">
              <a:spcBef>
                <a:spcPts val="700"/>
              </a:spcBef>
              <a:buClrTx/>
              <a:buSzTx/>
              <a:buNone/>
              <a:defRPr sz="1000"/>
            </a:lvl1pPr>
          </a:lstStyle>
          <a:p>
            <a:pPr marL="0" indent="0" defTabSz="342900">
              <a:spcBef>
                <a:spcPts val="700"/>
              </a:spcBef>
              <a:buClrTx/>
              <a:buSzTx/>
              <a:buNone/>
              <a:defRPr sz="1000"/>
            </a:pPr>
            <a:endParaRPr/>
          </a:p>
        </p:txBody>
      </p:sp>
      <p:sp>
        <p:nvSpPr>
          <p:cNvPr id="652" name="Text Placeholder 4"/>
          <p:cNvSpPr>
            <a:spLocks noGrp="1"/>
          </p:cNvSpPr>
          <p:nvPr>
            <p:ph type="body" sz="quarter" idx="14"/>
          </p:nvPr>
        </p:nvSpPr>
        <p:spPr>
          <a:xfrm>
            <a:off x="4512721" y="2603499"/>
            <a:ext cx="3147011" cy="576264"/>
          </a:xfrm>
          <a:prstGeom prst="rect">
            <a:avLst/>
          </a:prstGeom>
        </p:spPr>
        <p:txBody>
          <a:bodyPr anchor="b"/>
          <a:lstStyle>
            <a:lvl1pPr marL="0" indent="0" defTabSz="342900">
              <a:spcBef>
                <a:spcPts val="700"/>
              </a:spcBef>
              <a:buClrTx/>
              <a:buSzTx/>
              <a:buNone/>
              <a:defRPr>
                <a:solidFill>
                  <a:srgbClr val="EF53A5"/>
                </a:solidFill>
              </a:defRPr>
            </a:lvl1pPr>
          </a:lstStyle>
          <a:p>
            <a:pPr marL="0" indent="0" defTabSz="342900">
              <a:spcBef>
                <a:spcPts val="700"/>
              </a:spcBef>
              <a:buClrTx/>
              <a:buSzTx/>
              <a:buNone/>
              <a:defRPr>
                <a:solidFill>
                  <a:srgbClr val="EF53A5"/>
                </a:solidFill>
              </a:defRPr>
            </a:pPr>
            <a:endParaRPr/>
          </a:p>
        </p:txBody>
      </p:sp>
      <p:sp>
        <p:nvSpPr>
          <p:cNvPr id="653" name="Text Placeholder 3"/>
          <p:cNvSpPr>
            <a:spLocks noGrp="1"/>
          </p:cNvSpPr>
          <p:nvPr>
            <p:ph type="body" sz="quarter" idx="15"/>
          </p:nvPr>
        </p:nvSpPr>
        <p:spPr>
          <a:xfrm>
            <a:off x="4512721" y="3179764"/>
            <a:ext cx="3147011" cy="2847294"/>
          </a:xfrm>
          <a:prstGeom prst="rect">
            <a:avLst/>
          </a:prstGeom>
        </p:spPr>
        <p:txBody>
          <a:bodyPr/>
          <a:lstStyle>
            <a:lvl1pPr marL="0" indent="0" defTabSz="342900">
              <a:spcBef>
                <a:spcPts val="700"/>
              </a:spcBef>
              <a:buClrTx/>
              <a:buSzTx/>
              <a:buNone/>
              <a:defRPr sz="1000"/>
            </a:lvl1pPr>
          </a:lstStyle>
          <a:p>
            <a:pPr marL="0" indent="0" defTabSz="342900">
              <a:spcBef>
                <a:spcPts val="700"/>
              </a:spcBef>
              <a:buClrTx/>
              <a:buSzTx/>
              <a:buNone/>
              <a:defRPr sz="1000"/>
            </a:pPr>
            <a:endParaRPr/>
          </a:p>
        </p:txBody>
      </p:sp>
      <p:sp>
        <p:nvSpPr>
          <p:cNvPr id="654" name="Text Placeholder 4"/>
          <p:cNvSpPr>
            <a:spLocks noGrp="1"/>
          </p:cNvSpPr>
          <p:nvPr>
            <p:ph type="body" sz="quarter" idx="16"/>
          </p:nvPr>
        </p:nvSpPr>
        <p:spPr>
          <a:xfrm>
            <a:off x="7888134" y="2603501"/>
            <a:ext cx="3145732" cy="576263"/>
          </a:xfrm>
          <a:prstGeom prst="rect">
            <a:avLst/>
          </a:prstGeom>
        </p:spPr>
        <p:txBody>
          <a:bodyPr anchor="b"/>
          <a:lstStyle>
            <a:lvl1pPr marL="0" indent="0" defTabSz="342900">
              <a:spcBef>
                <a:spcPts val="700"/>
              </a:spcBef>
              <a:buClrTx/>
              <a:buSzTx/>
              <a:buNone/>
              <a:defRPr>
                <a:solidFill>
                  <a:srgbClr val="EF53A5"/>
                </a:solidFill>
              </a:defRPr>
            </a:lvl1pPr>
          </a:lstStyle>
          <a:p>
            <a:pPr marL="0" indent="0" defTabSz="342900">
              <a:spcBef>
                <a:spcPts val="700"/>
              </a:spcBef>
              <a:buClrTx/>
              <a:buSzTx/>
              <a:buNone/>
              <a:defRPr>
                <a:solidFill>
                  <a:srgbClr val="EF53A5"/>
                </a:solidFill>
              </a:defRPr>
            </a:pPr>
            <a:endParaRPr/>
          </a:p>
        </p:txBody>
      </p:sp>
      <p:sp>
        <p:nvSpPr>
          <p:cNvPr id="655" name="Text Placeholder 3"/>
          <p:cNvSpPr>
            <a:spLocks noGrp="1"/>
          </p:cNvSpPr>
          <p:nvPr>
            <p:ph type="body" sz="quarter" idx="17"/>
          </p:nvPr>
        </p:nvSpPr>
        <p:spPr>
          <a:xfrm>
            <a:off x="7888328" y="3179763"/>
            <a:ext cx="3145539" cy="2847294"/>
          </a:xfrm>
          <a:prstGeom prst="rect">
            <a:avLst/>
          </a:prstGeom>
        </p:spPr>
        <p:txBody>
          <a:bodyPr/>
          <a:lstStyle>
            <a:lvl1pPr marL="0" indent="0" defTabSz="342900">
              <a:spcBef>
                <a:spcPts val="700"/>
              </a:spcBef>
              <a:buClrTx/>
              <a:buSzTx/>
              <a:buNone/>
              <a:defRPr sz="1000"/>
            </a:lvl1pPr>
          </a:lstStyle>
          <a:p>
            <a:pPr marL="0" indent="0" defTabSz="342900">
              <a:spcBef>
                <a:spcPts val="700"/>
              </a:spcBef>
              <a:buClrTx/>
              <a:buSzTx/>
              <a:buNone/>
              <a:defRPr sz="1000"/>
            </a:pPr>
            <a:endParaRPr/>
          </a:p>
        </p:txBody>
      </p:sp>
      <p:sp>
        <p:nvSpPr>
          <p:cNvPr id="656" name="Straight Connector 16"/>
          <p:cNvSpPr/>
          <p:nvPr/>
        </p:nvSpPr>
        <p:spPr>
          <a:xfrm flipH="1">
            <a:off x="4403970" y="2569635"/>
            <a:ext cx="1" cy="3492499"/>
          </a:xfrm>
          <a:prstGeom prst="line">
            <a:avLst/>
          </a:prstGeom>
          <a:ln w="12700" cap="rnd">
            <a:solidFill>
              <a:schemeClr val="accent1">
                <a:alpha val="40000"/>
              </a:schemeClr>
            </a:solidFill>
          </a:ln>
        </p:spPr>
        <p:txBody>
          <a:bodyPr lIns="45719" rIns="45719"/>
          <a:lstStyle/>
          <a:p>
            <a:endParaRPr sz="1800"/>
          </a:p>
        </p:txBody>
      </p:sp>
      <p:sp>
        <p:nvSpPr>
          <p:cNvPr id="657" name="Straight Connector 17"/>
          <p:cNvSpPr/>
          <p:nvPr/>
        </p:nvSpPr>
        <p:spPr>
          <a:xfrm flipH="1">
            <a:off x="7772402" y="2569635"/>
            <a:ext cx="1" cy="3492499"/>
          </a:xfrm>
          <a:prstGeom prst="line">
            <a:avLst/>
          </a:prstGeom>
          <a:ln w="12700" cap="rnd">
            <a:solidFill>
              <a:schemeClr val="accent1">
                <a:alpha val="40000"/>
              </a:schemeClr>
            </a:solidFill>
          </a:ln>
        </p:spPr>
        <p:txBody>
          <a:bodyPr lIns="45719" rIns="45719"/>
          <a:lstStyle/>
          <a:p>
            <a:endParaRPr sz="1800"/>
          </a:p>
        </p:txBody>
      </p:sp>
      <p:sp>
        <p:nvSpPr>
          <p:cNvPr id="658" name="Slide Number"/>
          <p:cNvSpPr txBox="1">
            <a:spLocks noGrp="1"/>
          </p:cNvSpPr>
          <p:nvPr>
            <p:ph type="sldNum" sz="quarter" idx="2"/>
          </p:nvPr>
        </p:nvSpPr>
        <p:spPr>
          <a:xfrm>
            <a:off x="10566778" y="647921"/>
            <a:ext cx="409726" cy="415498"/>
          </a:xfrm>
          <a:prstGeom prst="rect">
            <a:avLst/>
          </a:prstGeom>
        </p:spPr>
        <p:txBody>
          <a:bodyPr/>
          <a:lstStyle>
            <a:lvl1pPr>
              <a:defRPr sz="2100"/>
            </a:lvl1pPr>
          </a:lstStyle>
          <a:p>
            <a:fld id="{86CB4B4D-7CA3-9044-876B-883B54F8677D}" type="slidenum">
              <a:t>‹#›</a:t>
            </a:fld>
            <a:endParaRPr/>
          </a:p>
        </p:txBody>
      </p:sp>
    </p:spTree>
    <p:extLst>
      <p:ext uri="{BB962C8B-B14F-4D97-AF65-F5344CB8AC3E}">
        <p14:creationId xmlns:p14="http://schemas.microsoft.com/office/powerpoint/2010/main" val="1556224429"/>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3 图片栏">
    <p:spTree>
      <p:nvGrpSpPr>
        <p:cNvPr id="1" name=""/>
        <p:cNvGrpSpPr/>
        <p:nvPr/>
      </p:nvGrpSpPr>
      <p:grpSpPr>
        <a:xfrm>
          <a:off x="0" y="0"/>
          <a:ext cx="0" cy="0"/>
          <a:chOff x="0" y="0"/>
          <a:chExt cx="0" cy="0"/>
        </a:xfrm>
      </p:grpSpPr>
      <p:grpSp>
        <p:nvGrpSpPr>
          <p:cNvPr id="674" name="Group 7"/>
          <p:cNvGrpSpPr/>
          <p:nvPr/>
        </p:nvGrpSpPr>
        <p:grpSpPr>
          <a:xfrm>
            <a:off x="-2" y="1"/>
            <a:ext cx="12192003" cy="6858001"/>
            <a:chOff x="0" y="0"/>
            <a:chExt cx="9144000" cy="6858000"/>
          </a:xfrm>
        </p:grpSpPr>
        <p:sp>
          <p:nvSpPr>
            <p:cNvPr id="665" name="Rectangle 6"/>
            <p:cNvSpPr/>
            <p:nvPr/>
          </p:nvSpPr>
          <p:spPr>
            <a:xfrm>
              <a:off x="0" y="0"/>
              <a:ext cx="9144000" cy="6858000"/>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9" tIns="45719" rIns="45719" bIns="45719" numCol="1" anchor="t">
              <a:noAutofit/>
            </a:bodyPr>
            <a:lstStyle/>
            <a:p>
              <a:endParaRPr sz="1800"/>
            </a:p>
          </p:txBody>
        </p:sp>
        <p:sp>
          <p:nvSpPr>
            <p:cNvPr id="666" name="Oval 12"/>
            <p:cNvSpPr/>
            <p:nvPr/>
          </p:nvSpPr>
          <p:spPr>
            <a:xfrm>
              <a:off x="0" y="2667000"/>
              <a:ext cx="314325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667" name="Oval 14"/>
            <p:cNvSpPr/>
            <p:nvPr/>
          </p:nvSpPr>
          <p:spPr>
            <a:xfrm>
              <a:off x="0" y="2895600"/>
              <a:ext cx="177165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668" name="Oval 17"/>
            <p:cNvSpPr/>
            <p:nvPr/>
          </p:nvSpPr>
          <p:spPr>
            <a:xfrm>
              <a:off x="6456758" y="5867400"/>
              <a:ext cx="74295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669" name="Oval 15"/>
            <p:cNvSpPr/>
            <p:nvPr/>
          </p:nvSpPr>
          <p:spPr>
            <a:xfrm>
              <a:off x="6456758" y="1676399"/>
              <a:ext cx="211455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670" name="Oval 16"/>
            <p:cNvSpPr/>
            <p:nvPr/>
          </p:nvSpPr>
          <p:spPr>
            <a:xfrm>
              <a:off x="5999558" y="8463"/>
              <a:ext cx="120015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671" name="Freeform 5"/>
            <p:cNvSpPr/>
            <p:nvPr/>
          </p:nvSpPr>
          <p:spPr>
            <a:xfrm rot="21010067">
              <a:off x="6368213" y="1797516"/>
              <a:ext cx="2474556" cy="440928"/>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sz="1800"/>
            </a:p>
          </p:txBody>
        </p:sp>
        <p:sp>
          <p:nvSpPr>
            <p:cNvPr id="672" name="Freeform 5"/>
            <p:cNvSpPr/>
            <p:nvPr/>
          </p:nvSpPr>
          <p:spPr>
            <a:xfrm>
              <a:off x="344629" y="1866405"/>
              <a:ext cx="8458201" cy="453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sp>
          <p:nvSpPr>
            <p:cNvPr id="673" name="Freeform 5"/>
            <p:cNvSpPr/>
            <p:nvPr/>
          </p:nvSpPr>
          <p:spPr>
            <a:xfrm>
              <a:off x="0" y="1587"/>
              <a:ext cx="9144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grpSp>
      <p:sp>
        <p:nvSpPr>
          <p:cNvPr id="675" name="Rectangle 20"/>
          <p:cNvSpPr/>
          <p:nvPr/>
        </p:nvSpPr>
        <p:spPr>
          <a:xfrm>
            <a:off x="10437813"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sz="1800"/>
          </a:p>
        </p:txBody>
      </p:sp>
      <p:sp>
        <p:nvSpPr>
          <p:cNvPr id="676" name="Title Text"/>
          <p:cNvSpPr txBox="1">
            <a:spLocks noGrp="1"/>
          </p:cNvSpPr>
          <p:nvPr>
            <p:ph type="title"/>
          </p:nvPr>
        </p:nvSpPr>
        <p:spPr>
          <a:xfrm>
            <a:off x="1154955" y="973667"/>
            <a:ext cx="8825660" cy="706966"/>
          </a:xfrm>
          <a:prstGeom prst="rect">
            <a:avLst/>
          </a:prstGeom>
        </p:spPr>
        <p:txBody>
          <a:bodyPr>
            <a:normAutofit/>
          </a:bodyPr>
          <a:lstStyle>
            <a:lvl1pPr defTabSz="342900">
              <a:defRPr sz="2700">
                <a:solidFill>
                  <a:srgbClr val="EBEBEB"/>
                </a:solidFill>
              </a:defRPr>
            </a:lvl1pPr>
          </a:lstStyle>
          <a:p>
            <a:r>
              <a:t>Title Text</a:t>
            </a:r>
          </a:p>
        </p:txBody>
      </p:sp>
      <p:sp>
        <p:nvSpPr>
          <p:cNvPr id="677" name="Body Level One…"/>
          <p:cNvSpPr txBox="1">
            <a:spLocks noGrp="1"/>
          </p:cNvSpPr>
          <p:nvPr>
            <p:ph type="body" sz="quarter" idx="1"/>
          </p:nvPr>
        </p:nvSpPr>
        <p:spPr>
          <a:xfrm>
            <a:off x="1154952" y="4532844"/>
            <a:ext cx="3050440" cy="576263"/>
          </a:xfrm>
          <a:prstGeom prst="rect">
            <a:avLst/>
          </a:prstGeom>
        </p:spPr>
        <p:txBody>
          <a:bodyPr anchor="b"/>
          <a:lstStyle>
            <a:lvl1pPr marL="0" indent="0" defTabSz="342900">
              <a:spcBef>
                <a:spcPts val="700"/>
              </a:spcBef>
              <a:buClrTx/>
              <a:buSzTx/>
              <a:buNone/>
              <a:defRPr>
                <a:solidFill>
                  <a:srgbClr val="EF53A5"/>
                </a:solidFill>
              </a:defRPr>
            </a:lvl1pPr>
            <a:lvl2pPr marL="0" indent="342900" defTabSz="342900">
              <a:spcBef>
                <a:spcPts val="700"/>
              </a:spcBef>
              <a:buClrTx/>
              <a:buSzTx/>
              <a:buNone/>
              <a:defRPr>
                <a:solidFill>
                  <a:srgbClr val="EF53A5"/>
                </a:solidFill>
              </a:defRPr>
            </a:lvl2pPr>
            <a:lvl3pPr marL="0" indent="685800" defTabSz="342900">
              <a:spcBef>
                <a:spcPts val="700"/>
              </a:spcBef>
              <a:buClrTx/>
              <a:buSzTx/>
              <a:buNone/>
              <a:defRPr>
                <a:solidFill>
                  <a:srgbClr val="EF53A5"/>
                </a:solidFill>
              </a:defRPr>
            </a:lvl3pPr>
            <a:lvl4pPr marL="0" indent="1028700" defTabSz="342900">
              <a:spcBef>
                <a:spcPts val="700"/>
              </a:spcBef>
              <a:buClrTx/>
              <a:buSzTx/>
              <a:buNone/>
              <a:defRPr>
                <a:solidFill>
                  <a:srgbClr val="EF53A5"/>
                </a:solidFill>
              </a:defRPr>
            </a:lvl4pPr>
            <a:lvl5pPr marL="0" indent="1371600" defTabSz="342900">
              <a:spcBef>
                <a:spcPts val="700"/>
              </a:spcBef>
              <a:buClrTx/>
              <a:buSzTx/>
              <a:buNone/>
              <a:defRPr>
                <a:solidFill>
                  <a:srgbClr val="EF53A5"/>
                </a:solidFill>
              </a:defRPr>
            </a:lvl5pPr>
          </a:lstStyle>
          <a:p>
            <a:r>
              <a:t>Body Level One</a:t>
            </a:r>
          </a:p>
          <a:p>
            <a:pPr lvl="1"/>
            <a:r>
              <a:t>Body Level Two</a:t>
            </a:r>
          </a:p>
          <a:p>
            <a:pPr lvl="2"/>
            <a:r>
              <a:t>Body Level Three</a:t>
            </a:r>
          </a:p>
          <a:p>
            <a:pPr lvl="3"/>
            <a:r>
              <a:t>Body Level Four</a:t>
            </a:r>
          </a:p>
          <a:p>
            <a:pPr lvl="4"/>
            <a:r>
              <a:t>Body Level Five</a:t>
            </a:r>
          </a:p>
        </p:txBody>
      </p:sp>
      <p:sp>
        <p:nvSpPr>
          <p:cNvPr id="678" name="Picture Placeholder 2"/>
          <p:cNvSpPr>
            <a:spLocks noGrp="1"/>
          </p:cNvSpPr>
          <p:nvPr>
            <p:ph type="pic" sz="quarter" idx="13"/>
          </p:nvPr>
        </p:nvSpPr>
        <p:spPr>
          <a:xfrm>
            <a:off x="1334553" y="2603499"/>
            <a:ext cx="2691244" cy="1591512"/>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679" name="Text Placeholder 3"/>
          <p:cNvSpPr>
            <a:spLocks noGrp="1"/>
          </p:cNvSpPr>
          <p:nvPr>
            <p:ph type="body" sz="quarter" idx="14"/>
          </p:nvPr>
        </p:nvSpPr>
        <p:spPr>
          <a:xfrm>
            <a:off x="1154952" y="5109106"/>
            <a:ext cx="3050440" cy="917953"/>
          </a:xfrm>
          <a:prstGeom prst="rect">
            <a:avLst/>
          </a:prstGeom>
        </p:spPr>
        <p:txBody>
          <a:bodyPr/>
          <a:lstStyle>
            <a:lvl1pPr marL="0" indent="0" defTabSz="342900">
              <a:spcBef>
                <a:spcPts val="700"/>
              </a:spcBef>
              <a:buClrTx/>
              <a:buSzTx/>
              <a:buNone/>
              <a:defRPr sz="1000"/>
            </a:lvl1pPr>
          </a:lstStyle>
          <a:p>
            <a:pPr marL="0" indent="0" defTabSz="342900">
              <a:spcBef>
                <a:spcPts val="700"/>
              </a:spcBef>
              <a:buClrTx/>
              <a:buSzTx/>
              <a:buNone/>
              <a:defRPr sz="1000"/>
            </a:pPr>
            <a:endParaRPr/>
          </a:p>
        </p:txBody>
      </p:sp>
      <p:sp>
        <p:nvSpPr>
          <p:cNvPr id="680" name="Text Placeholder 4"/>
          <p:cNvSpPr>
            <a:spLocks noGrp="1"/>
          </p:cNvSpPr>
          <p:nvPr>
            <p:ph type="body" sz="quarter" idx="15"/>
          </p:nvPr>
        </p:nvSpPr>
        <p:spPr>
          <a:xfrm>
            <a:off x="4568866" y="4532845"/>
            <a:ext cx="3050439" cy="576264"/>
          </a:xfrm>
          <a:prstGeom prst="rect">
            <a:avLst/>
          </a:prstGeom>
        </p:spPr>
        <p:txBody>
          <a:bodyPr anchor="b"/>
          <a:lstStyle>
            <a:lvl1pPr marL="0" indent="0" defTabSz="342900">
              <a:spcBef>
                <a:spcPts val="700"/>
              </a:spcBef>
              <a:buClrTx/>
              <a:buSzTx/>
              <a:buNone/>
              <a:defRPr>
                <a:solidFill>
                  <a:srgbClr val="EF53A5"/>
                </a:solidFill>
              </a:defRPr>
            </a:lvl1pPr>
          </a:lstStyle>
          <a:p>
            <a:pPr marL="0" indent="0" defTabSz="342900">
              <a:spcBef>
                <a:spcPts val="700"/>
              </a:spcBef>
              <a:buClrTx/>
              <a:buSzTx/>
              <a:buNone/>
              <a:defRPr>
                <a:solidFill>
                  <a:srgbClr val="EF53A5"/>
                </a:solidFill>
              </a:defRPr>
            </a:pPr>
            <a:endParaRPr/>
          </a:p>
        </p:txBody>
      </p:sp>
      <p:sp>
        <p:nvSpPr>
          <p:cNvPr id="681" name="Picture Placeholder 2"/>
          <p:cNvSpPr>
            <a:spLocks noGrp="1"/>
          </p:cNvSpPr>
          <p:nvPr>
            <p:ph type="pic" sz="quarter" idx="16"/>
          </p:nvPr>
        </p:nvSpPr>
        <p:spPr>
          <a:xfrm>
            <a:off x="4748462" y="2603499"/>
            <a:ext cx="2691244" cy="1591512"/>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682" name="Text Placeholder 3"/>
          <p:cNvSpPr>
            <a:spLocks noGrp="1"/>
          </p:cNvSpPr>
          <p:nvPr>
            <p:ph type="body" sz="quarter" idx="17"/>
          </p:nvPr>
        </p:nvSpPr>
        <p:spPr>
          <a:xfrm>
            <a:off x="4570172" y="5109105"/>
            <a:ext cx="3050440" cy="917953"/>
          </a:xfrm>
          <a:prstGeom prst="rect">
            <a:avLst/>
          </a:prstGeom>
        </p:spPr>
        <p:txBody>
          <a:bodyPr/>
          <a:lstStyle>
            <a:lvl1pPr marL="0" indent="0" defTabSz="342900">
              <a:spcBef>
                <a:spcPts val="700"/>
              </a:spcBef>
              <a:buClrTx/>
              <a:buSzTx/>
              <a:buNone/>
              <a:defRPr sz="1000"/>
            </a:lvl1pPr>
          </a:lstStyle>
          <a:p>
            <a:pPr marL="0" indent="0" defTabSz="342900">
              <a:spcBef>
                <a:spcPts val="700"/>
              </a:spcBef>
              <a:buClrTx/>
              <a:buSzTx/>
              <a:buNone/>
              <a:defRPr sz="1000"/>
            </a:pPr>
            <a:endParaRPr/>
          </a:p>
        </p:txBody>
      </p:sp>
      <p:sp>
        <p:nvSpPr>
          <p:cNvPr id="683" name="Text Placeholder 4"/>
          <p:cNvSpPr>
            <a:spLocks noGrp="1"/>
          </p:cNvSpPr>
          <p:nvPr>
            <p:ph type="body" sz="quarter" idx="18"/>
          </p:nvPr>
        </p:nvSpPr>
        <p:spPr>
          <a:xfrm>
            <a:off x="7982775" y="4532846"/>
            <a:ext cx="3051096" cy="576263"/>
          </a:xfrm>
          <a:prstGeom prst="rect">
            <a:avLst/>
          </a:prstGeom>
        </p:spPr>
        <p:txBody>
          <a:bodyPr anchor="b"/>
          <a:lstStyle>
            <a:lvl1pPr marL="0" indent="0" defTabSz="342900">
              <a:spcBef>
                <a:spcPts val="700"/>
              </a:spcBef>
              <a:buClrTx/>
              <a:buSzTx/>
              <a:buNone/>
              <a:defRPr>
                <a:solidFill>
                  <a:srgbClr val="EF53A5"/>
                </a:solidFill>
              </a:defRPr>
            </a:lvl1pPr>
          </a:lstStyle>
          <a:p>
            <a:pPr marL="0" indent="0" defTabSz="342900">
              <a:spcBef>
                <a:spcPts val="700"/>
              </a:spcBef>
              <a:buClrTx/>
              <a:buSzTx/>
              <a:buNone/>
              <a:defRPr>
                <a:solidFill>
                  <a:srgbClr val="EF53A5"/>
                </a:solidFill>
              </a:defRPr>
            </a:pPr>
            <a:endParaRPr/>
          </a:p>
        </p:txBody>
      </p:sp>
      <p:sp>
        <p:nvSpPr>
          <p:cNvPr id="684" name="Picture Placeholder 2"/>
          <p:cNvSpPr>
            <a:spLocks noGrp="1"/>
          </p:cNvSpPr>
          <p:nvPr>
            <p:ph type="pic" sz="quarter" idx="19"/>
          </p:nvPr>
        </p:nvSpPr>
        <p:spPr>
          <a:xfrm>
            <a:off x="8163030" y="2603499"/>
            <a:ext cx="2691244" cy="1591512"/>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685" name="Text Placeholder 3"/>
          <p:cNvSpPr>
            <a:spLocks noGrp="1"/>
          </p:cNvSpPr>
          <p:nvPr>
            <p:ph type="body" sz="quarter" idx="20"/>
          </p:nvPr>
        </p:nvSpPr>
        <p:spPr>
          <a:xfrm>
            <a:off x="7982776" y="5109105"/>
            <a:ext cx="3051097" cy="917953"/>
          </a:xfrm>
          <a:prstGeom prst="rect">
            <a:avLst/>
          </a:prstGeom>
        </p:spPr>
        <p:txBody>
          <a:bodyPr/>
          <a:lstStyle>
            <a:lvl1pPr marL="0" indent="0" defTabSz="342900">
              <a:spcBef>
                <a:spcPts val="700"/>
              </a:spcBef>
              <a:buClrTx/>
              <a:buSzTx/>
              <a:buNone/>
              <a:defRPr sz="1000"/>
            </a:lvl1pPr>
          </a:lstStyle>
          <a:p>
            <a:pPr marL="0" indent="0" defTabSz="342900">
              <a:spcBef>
                <a:spcPts val="700"/>
              </a:spcBef>
              <a:buClrTx/>
              <a:buSzTx/>
              <a:buNone/>
              <a:defRPr sz="1000"/>
            </a:pPr>
            <a:endParaRPr/>
          </a:p>
        </p:txBody>
      </p:sp>
      <p:sp>
        <p:nvSpPr>
          <p:cNvPr id="686" name="Straight Connector 42"/>
          <p:cNvSpPr/>
          <p:nvPr/>
        </p:nvSpPr>
        <p:spPr>
          <a:xfrm flipH="1">
            <a:off x="4405832" y="2569635"/>
            <a:ext cx="1" cy="3492499"/>
          </a:xfrm>
          <a:prstGeom prst="line">
            <a:avLst/>
          </a:prstGeom>
          <a:ln w="12700" cap="rnd">
            <a:solidFill>
              <a:schemeClr val="accent1">
                <a:alpha val="40000"/>
              </a:schemeClr>
            </a:solidFill>
          </a:ln>
        </p:spPr>
        <p:txBody>
          <a:bodyPr lIns="45719" rIns="45719"/>
          <a:lstStyle/>
          <a:p>
            <a:endParaRPr sz="1800"/>
          </a:p>
        </p:txBody>
      </p:sp>
      <p:sp>
        <p:nvSpPr>
          <p:cNvPr id="687" name="Straight Connector 43"/>
          <p:cNvSpPr/>
          <p:nvPr/>
        </p:nvSpPr>
        <p:spPr>
          <a:xfrm flipH="1">
            <a:off x="7797802" y="2569635"/>
            <a:ext cx="1" cy="3492499"/>
          </a:xfrm>
          <a:prstGeom prst="line">
            <a:avLst/>
          </a:prstGeom>
          <a:ln w="12700" cap="rnd">
            <a:solidFill>
              <a:schemeClr val="accent1">
                <a:alpha val="40000"/>
              </a:schemeClr>
            </a:solidFill>
          </a:ln>
        </p:spPr>
        <p:txBody>
          <a:bodyPr lIns="45719" rIns="45719"/>
          <a:lstStyle/>
          <a:p>
            <a:endParaRPr sz="1800"/>
          </a:p>
        </p:txBody>
      </p:sp>
      <p:sp>
        <p:nvSpPr>
          <p:cNvPr id="688" name="Slide Number"/>
          <p:cNvSpPr txBox="1">
            <a:spLocks noGrp="1"/>
          </p:cNvSpPr>
          <p:nvPr>
            <p:ph type="sldNum" sz="quarter" idx="2"/>
          </p:nvPr>
        </p:nvSpPr>
        <p:spPr>
          <a:xfrm>
            <a:off x="10566778" y="647921"/>
            <a:ext cx="409726" cy="415498"/>
          </a:xfrm>
          <a:prstGeom prst="rect">
            <a:avLst/>
          </a:prstGeom>
        </p:spPr>
        <p:txBody>
          <a:bodyPr/>
          <a:lstStyle>
            <a:lvl1pPr>
              <a:defRPr sz="2100"/>
            </a:lvl1pPr>
          </a:lstStyle>
          <a:p>
            <a:fld id="{86CB4B4D-7CA3-9044-876B-883B54F8677D}" type="slidenum">
              <a:t>‹#›</a:t>
            </a:fld>
            <a:endParaRPr/>
          </a:p>
        </p:txBody>
      </p:sp>
    </p:spTree>
    <p:extLst>
      <p:ext uri="{BB962C8B-B14F-4D97-AF65-F5344CB8AC3E}">
        <p14:creationId xmlns:p14="http://schemas.microsoft.com/office/powerpoint/2010/main" val="393435787"/>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标题和竖排文字">
    <p:spTree>
      <p:nvGrpSpPr>
        <p:cNvPr id="1" name=""/>
        <p:cNvGrpSpPr/>
        <p:nvPr/>
      </p:nvGrpSpPr>
      <p:grpSpPr>
        <a:xfrm>
          <a:off x="0" y="0"/>
          <a:ext cx="0" cy="0"/>
          <a:chOff x="0" y="0"/>
          <a:chExt cx="0" cy="0"/>
        </a:xfrm>
      </p:grpSpPr>
      <p:grpSp>
        <p:nvGrpSpPr>
          <p:cNvPr id="704" name="Group 7"/>
          <p:cNvGrpSpPr/>
          <p:nvPr/>
        </p:nvGrpSpPr>
        <p:grpSpPr>
          <a:xfrm>
            <a:off x="-2" y="1"/>
            <a:ext cx="12192003" cy="6858001"/>
            <a:chOff x="0" y="0"/>
            <a:chExt cx="9144000" cy="6858000"/>
          </a:xfrm>
        </p:grpSpPr>
        <p:sp>
          <p:nvSpPr>
            <p:cNvPr id="695" name="Rectangle 6"/>
            <p:cNvSpPr/>
            <p:nvPr/>
          </p:nvSpPr>
          <p:spPr>
            <a:xfrm>
              <a:off x="0" y="0"/>
              <a:ext cx="9144000" cy="6858000"/>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9" tIns="45719" rIns="45719" bIns="45719" numCol="1" anchor="t">
              <a:noAutofit/>
            </a:bodyPr>
            <a:lstStyle/>
            <a:p>
              <a:endParaRPr sz="1800"/>
            </a:p>
          </p:txBody>
        </p:sp>
        <p:sp>
          <p:nvSpPr>
            <p:cNvPr id="696" name="Oval 12"/>
            <p:cNvSpPr/>
            <p:nvPr/>
          </p:nvSpPr>
          <p:spPr>
            <a:xfrm>
              <a:off x="0" y="2667000"/>
              <a:ext cx="314325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697" name="Oval 14"/>
            <p:cNvSpPr/>
            <p:nvPr/>
          </p:nvSpPr>
          <p:spPr>
            <a:xfrm>
              <a:off x="0" y="2895600"/>
              <a:ext cx="177165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698" name="Oval 17"/>
            <p:cNvSpPr/>
            <p:nvPr/>
          </p:nvSpPr>
          <p:spPr>
            <a:xfrm>
              <a:off x="6456758" y="5867400"/>
              <a:ext cx="74295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699" name="Oval 15"/>
            <p:cNvSpPr/>
            <p:nvPr/>
          </p:nvSpPr>
          <p:spPr>
            <a:xfrm>
              <a:off x="6456758" y="1676399"/>
              <a:ext cx="211455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700" name="Oval 16"/>
            <p:cNvSpPr/>
            <p:nvPr/>
          </p:nvSpPr>
          <p:spPr>
            <a:xfrm>
              <a:off x="5999558" y="8463"/>
              <a:ext cx="120015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701" name="Freeform 5"/>
            <p:cNvSpPr/>
            <p:nvPr/>
          </p:nvSpPr>
          <p:spPr>
            <a:xfrm rot="21010067">
              <a:off x="6368213" y="1797516"/>
              <a:ext cx="2474556" cy="440928"/>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sz="1800"/>
            </a:p>
          </p:txBody>
        </p:sp>
        <p:sp>
          <p:nvSpPr>
            <p:cNvPr id="702" name="Freeform 5"/>
            <p:cNvSpPr/>
            <p:nvPr/>
          </p:nvSpPr>
          <p:spPr>
            <a:xfrm>
              <a:off x="344629" y="1866405"/>
              <a:ext cx="8458201" cy="453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sp>
          <p:nvSpPr>
            <p:cNvPr id="703" name="Freeform 5"/>
            <p:cNvSpPr/>
            <p:nvPr/>
          </p:nvSpPr>
          <p:spPr>
            <a:xfrm>
              <a:off x="0" y="1587"/>
              <a:ext cx="9144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grpSp>
      <p:sp>
        <p:nvSpPr>
          <p:cNvPr id="705" name="Rectangle 20"/>
          <p:cNvSpPr/>
          <p:nvPr/>
        </p:nvSpPr>
        <p:spPr>
          <a:xfrm>
            <a:off x="10437813"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sz="1800"/>
          </a:p>
        </p:txBody>
      </p:sp>
      <p:sp>
        <p:nvSpPr>
          <p:cNvPr id="706" name="Title Text"/>
          <p:cNvSpPr txBox="1">
            <a:spLocks noGrp="1"/>
          </p:cNvSpPr>
          <p:nvPr>
            <p:ph type="title"/>
          </p:nvPr>
        </p:nvSpPr>
        <p:spPr>
          <a:xfrm>
            <a:off x="1154955" y="973667"/>
            <a:ext cx="8825660" cy="706966"/>
          </a:xfrm>
          <a:prstGeom prst="rect">
            <a:avLst/>
          </a:prstGeom>
        </p:spPr>
        <p:txBody>
          <a:bodyPr>
            <a:normAutofit/>
          </a:bodyPr>
          <a:lstStyle>
            <a:lvl1pPr defTabSz="342900">
              <a:defRPr sz="2700">
                <a:solidFill>
                  <a:srgbClr val="EBEBEB"/>
                </a:solidFill>
              </a:defRPr>
            </a:lvl1pPr>
          </a:lstStyle>
          <a:p>
            <a:r>
              <a:t>Title Text</a:t>
            </a:r>
          </a:p>
        </p:txBody>
      </p:sp>
      <p:sp>
        <p:nvSpPr>
          <p:cNvPr id="707" name="Body Level One…"/>
          <p:cNvSpPr txBox="1">
            <a:spLocks noGrp="1"/>
          </p:cNvSpPr>
          <p:nvPr>
            <p:ph type="body" sz="half" idx="1"/>
          </p:nvPr>
        </p:nvSpPr>
        <p:spPr>
          <a:xfrm>
            <a:off x="1154955" y="2603500"/>
            <a:ext cx="8825660" cy="3416300"/>
          </a:xfrm>
          <a:prstGeom prst="rect">
            <a:avLst/>
          </a:prstGeom>
        </p:spPr>
        <p:txBody>
          <a:bodyPr/>
          <a:lstStyle>
            <a:lvl1pPr marL="257175" indent="-257175" defTabSz="342900">
              <a:spcBef>
                <a:spcPts val="700"/>
              </a:spcBef>
              <a:defRPr sz="1300"/>
            </a:lvl1pPr>
            <a:lvl2pPr marL="575072" indent="-232172" defTabSz="342900">
              <a:spcBef>
                <a:spcPts val="700"/>
              </a:spcBef>
              <a:defRPr sz="1300"/>
            </a:lvl2pPr>
            <a:lvl3pPr marL="908685" indent="-222885" defTabSz="342900">
              <a:spcBef>
                <a:spcPts val="700"/>
              </a:spcBef>
              <a:defRPr sz="1300"/>
            </a:lvl3pPr>
            <a:lvl4pPr marL="1276350" indent="-247650" defTabSz="342900">
              <a:spcBef>
                <a:spcPts val="700"/>
              </a:spcBef>
              <a:defRPr sz="1300"/>
            </a:lvl4pPr>
            <a:lvl5pPr marL="1619250" indent="-247650" defTabSz="342900">
              <a:spcBef>
                <a:spcPts val="700"/>
              </a:spcBef>
              <a:defRPr sz="1300"/>
            </a:lvl5pPr>
          </a:lstStyle>
          <a:p>
            <a:r>
              <a:t>Body Level One</a:t>
            </a:r>
          </a:p>
          <a:p>
            <a:pPr lvl="1"/>
            <a:r>
              <a:t>Body Level Two</a:t>
            </a:r>
          </a:p>
          <a:p>
            <a:pPr lvl="2"/>
            <a:r>
              <a:t>Body Level Three</a:t>
            </a:r>
          </a:p>
          <a:p>
            <a:pPr lvl="3"/>
            <a:r>
              <a:t>Body Level Four</a:t>
            </a:r>
          </a:p>
          <a:p>
            <a:pPr lvl="4"/>
            <a:r>
              <a:t>Body Level Five</a:t>
            </a:r>
          </a:p>
        </p:txBody>
      </p:sp>
      <p:sp>
        <p:nvSpPr>
          <p:cNvPr id="708" name="Slide Number"/>
          <p:cNvSpPr txBox="1">
            <a:spLocks noGrp="1"/>
          </p:cNvSpPr>
          <p:nvPr>
            <p:ph type="sldNum" sz="quarter" idx="2"/>
          </p:nvPr>
        </p:nvSpPr>
        <p:spPr>
          <a:xfrm>
            <a:off x="10566778" y="647921"/>
            <a:ext cx="409726" cy="415498"/>
          </a:xfrm>
          <a:prstGeom prst="rect">
            <a:avLst/>
          </a:prstGeom>
        </p:spPr>
        <p:txBody>
          <a:bodyPr/>
          <a:lstStyle>
            <a:lvl1pPr>
              <a:defRPr sz="2100"/>
            </a:lvl1pPr>
          </a:lstStyle>
          <a:p>
            <a:fld id="{86CB4B4D-7CA3-9044-876B-883B54F8677D}" type="slidenum">
              <a:t>‹#›</a:t>
            </a:fld>
            <a:endParaRPr/>
          </a:p>
        </p:txBody>
      </p:sp>
    </p:spTree>
    <p:extLst>
      <p:ext uri="{BB962C8B-B14F-4D97-AF65-F5344CB8AC3E}">
        <p14:creationId xmlns:p14="http://schemas.microsoft.com/office/powerpoint/2010/main" val="3467844945"/>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竖排标题与文本">
    <p:spTree>
      <p:nvGrpSpPr>
        <p:cNvPr id="1" name=""/>
        <p:cNvGrpSpPr/>
        <p:nvPr/>
      </p:nvGrpSpPr>
      <p:grpSpPr>
        <a:xfrm>
          <a:off x="0" y="0"/>
          <a:ext cx="0" cy="0"/>
          <a:chOff x="0" y="0"/>
          <a:chExt cx="0" cy="0"/>
        </a:xfrm>
      </p:grpSpPr>
      <p:grpSp>
        <p:nvGrpSpPr>
          <p:cNvPr id="725" name="Group 8"/>
          <p:cNvGrpSpPr/>
          <p:nvPr/>
        </p:nvGrpSpPr>
        <p:grpSpPr>
          <a:xfrm>
            <a:off x="-2" y="1"/>
            <a:ext cx="12192003" cy="6858001"/>
            <a:chOff x="0" y="0"/>
            <a:chExt cx="9144000" cy="6858000"/>
          </a:xfrm>
        </p:grpSpPr>
        <p:sp>
          <p:nvSpPr>
            <p:cNvPr id="715" name="Rectangle 11"/>
            <p:cNvSpPr/>
            <p:nvPr/>
          </p:nvSpPr>
          <p:spPr>
            <a:xfrm>
              <a:off x="0" y="0"/>
              <a:ext cx="9144000" cy="6858000"/>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9" tIns="45719" rIns="45719" bIns="45719" numCol="1" anchor="t">
              <a:noAutofit/>
            </a:bodyPr>
            <a:lstStyle/>
            <a:p>
              <a:endParaRPr sz="1800"/>
            </a:p>
          </p:txBody>
        </p:sp>
        <p:sp>
          <p:nvSpPr>
            <p:cNvPr id="716" name="Oval 14"/>
            <p:cNvSpPr/>
            <p:nvPr/>
          </p:nvSpPr>
          <p:spPr>
            <a:xfrm>
              <a:off x="0" y="2667000"/>
              <a:ext cx="314325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717" name="Oval 15"/>
            <p:cNvSpPr/>
            <p:nvPr/>
          </p:nvSpPr>
          <p:spPr>
            <a:xfrm>
              <a:off x="0" y="2895600"/>
              <a:ext cx="177165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718" name="Oval 17"/>
            <p:cNvSpPr/>
            <p:nvPr/>
          </p:nvSpPr>
          <p:spPr>
            <a:xfrm>
              <a:off x="6456758" y="5867400"/>
              <a:ext cx="74295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719" name="Oval 18"/>
            <p:cNvSpPr/>
            <p:nvPr/>
          </p:nvSpPr>
          <p:spPr>
            <a:xfrm>
              <a:off x="6456758" y="1676399"/>
              <a:ext cx="211455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720" name="Oval 19"/>
            <p:cNvSpPr/>
            <p:nvPr/>
          </p:nvSpPr>
          <p:spPr>
            <a:xfrm>
              <a:off x="5999558" y="8463"/>
              <a:ext cx="120015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721" name="Rectangle 6"/>
            <p:cNvSpPr/>
            <p:nvPr/>
          </p:nvSpPr>
          <p:spPr>
            <a:xfrm>
              <a:off x="311150" y="402164"/>
              <a:ext cx="4883150" cy="6053671"/>
            </a:xfrm>
            <a:prstGeom prst="rect">
              <a:avLst/>
            </a:prstGeom>
            <a:solidFill>
              <a:srgbClr val="FFFFFF"/>
            </a:solidFill>
            <a:ln w="12700" cap="flat">
              <a:noFill/>
              <a:miter lim="400000"/>
            </a:ln>
            <a:effectLst/>
          </p:spPr>
          <p:txBody>
            <a:bodyPr wrap="square" lIns="45719" tIns="45719" rIns="45719" bIns="45719" numCol="1" anchor="t">
              <a:noAutofit/>
            </a:bodyPr>
            <a:lstStyle/>
            <a:p>
              <a:endParaRPr sz="1800"/>
            </a:p>
          </p:txBody>
        </p:sp>
        <p:sp>
          <p:nvSpPr>
            <p:cNvPr id="722" name="Freeform 5"/>
            <p:cNvSpPr/>
            <p:nvPr/>
          </p:nvSpPr>
          <p:spPr>
            <a:xfrm rot="5101749">
              <a:off x="4308626" y="4632851"/>
              <a:ext cx="3299408" cy="330696"/>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sz="1800"/>
            </a:p>
          </p:txBody>
        </p:sp>
        <p:sp>
          <p:nvSpPr>
            <p:cNvPr id="723" name="Freeform 5"/>
            <p:cNvSpPr/>
            <p:nvPr/>
          </p:nvSpPr>
          <p:spPr>
            <a:xfrm rot="5400000">
              <a:off x="2580215" y="2958540"/>
              <a:ext cx="6053671" cy="9409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sp>
          <p:nvSpPr>
            <p:cNvPr id="724" name="Freeform 5"/>
            <p:cNvSpPr/>
            <p:nvPr/>
          </p:nvSpPr>
          <p:spPr>
            <a:xfrm>
              <a:off x="0" y="1587"/>
              <a:ext cx="9144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grpSp>
      <p:sp>
        <p:nvSpPr>
          <p:cNvPr id="726" name="Title Text"/>
          <p:cNvSpPr txBox="1">
            <a:spLocks noGrp="1"/>
          </p:cNvSpPr>
          <p:nvPr>
            <p:ph type="title"/>
          </p:nvPr>
        </p:nvSpPr>
        <p:spPr>
          <a:xfrm>
            <a:off x="8585237" y="1278467"/>
            <a:ext cx="1409967" cy="4748591"/>
          </a:xfrm>
          <a:prstGeom prst="rect">
            <a:avLst/>
          </a:prstGeom>
        </p:spPr>
        <p:txBody>
          <a:bodyPr anchor="b">
            <a:normAutofit/>
          </a:bodyPr>
          <a:lstStyle>
            <a:lvl1pPr defTabSz="342900">
              <a:defRPr sz="2700">
                <a:solidFill>
                  <a:srgbClr val="EBEBEB"/>
                </a:solidFill>
              </a:defRPr>
            </a:lvl1pPr>
          </a:lstStyle>
          <a:p>
            <a:r>
              <a:t>Title Text</a:t>
            </a:r>
          </a:p>
        </p:txBody>
      </p:sp>
      <p:sp>
        <p:nvSpPr>
          <p:cNvPr id="727" name="Body Level One…"/>
          <p:cNvSpPr txBox="1">
            <a:spLocks noGrp="1"/>
          </p:cNvSpPr>
          <p:nvPr>
            <p:ph type="body" sz="half" idx="1"/>
          </p:nvPr>
        </p:nvSpPr>
        <p:spPr>
          <a:xfrm>
            <a:off x="1154955" y="1278467"/>
            <a:ext cx="6256027" cy="4748591"/>
          </a:xfrm>
          <a:prstGeom prst="rect">
            <a:avLst/>
          </a:prstGeom>
        </p:spPr>
        <p:txBody>
          <a:bodyPr/>
          <a:lstStyle>
            <a:lvl1pPr marL="257175" indent="-257175" defTabSz="342900">
              <a:spcBef>
                <a:spcPts val="700"/>
              </a:spcBef>
              <a:defRPr sz="1300"/>
            </a:lvl1pPr>
            <a:lvl2pPr marL="575072" indent="-232172" defTabSz="342900">
              <a:spcBef>
                <a:spcPts val="700"/>
              </a:spcBef>
              <a:defRPr sz="1300"/>
            </a:lvl2pPr>
            <a:lvl3pPr marL="908685" indent="-222885" defTabSz="342900">
              <a:spcBef>
                <a:spcPts val="700"/>
              </a:spcBef>
              <a:defRPr sz="1300"/>
            </a:lvl3pPr>
            <a:lvl4pPr marL="1276350" indent="-247650" defTabSz="342900">
              <a:spcBef>
                <a:spcPts val="700"/>
              </a:spcBef>
              <a:defRPr sz="1300"/>
            </a:lvl4pPr>
            <a:lvl5pPr marL="1619250" indent="-247650" defTabSz="342900">
              <a:spcBef>
                <a:spcPts val="700"/>
              </a:spcBef>
              <a:defRPr sz="1300"/>
            </a:lvl5pPr>
          </a:lstStyle>
          <a:p>
            <a:r>
              <a:t>Body Level One</a:t>
            </a:r>
          </a:p>
          <a:p>
            <a:pPr lvl="1"/>
            <a:r>
              <a:t>Body Level Two</a:t>
            </a:r>
          </a:p>
          <a:p>
            <a:pPr lvl="2"/>
            <a:r>
              <a:t>Body Level Three</a:t>
            </a:r>
          </a:p>
          <a:p>
            <a:pPr lvl="3"/>
            <a:r>
              <a:t>Body Level Four</a:t>
            </a:r>
          </a:p>
          <a:p>
            <a:pPr lvl="4"/>
            <a:r>
              <a:t>Body Level Five</a:t>
            </a:r>
          </a:p>
        </p:txBody>
      </p:sp>
      <p:sp>
        <p:nvSpPr>
          <p:cNvPr id="728" name="Rectangle 13"/>
          <p:cNvSpPr/>
          <p:nvPr/>
        </p:nvSpPr>
        <p:spPr>
          <a:xfrm>
            <a:off x="10437813"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sz="1800"/>
          </a:p>
        </p:txBody>
      </p:sp>
      <p:sp>
        <p:nvSpPr>
          <p:cNvPr id="729" name="Slide Number"/>
          <p:cNvSpPr txBox="1">
            <a:spLocks noGrp="1"/>
          </p:cNvSpPr>
          <p:nvPr>
            <p:ph type="sldNum" sz="quarter" idx="2"/>
          </p:nvPr>
        </p:nvSpPr>
        <p:spPr>
          <a:xfrm>
            <a:off x="10566778" y="647921"/>
            <a:ext cx="409726" cy="415498"/>
          </a:xfrm>
          <a:prstGeom prst="rect">
            <a:avLst/>
          </a:prstGeom>
        </p:spPr>
        <p:txBody>
          <a:bodyPr/>
          <a:lstStyle>
            <a:lvl1pPr>
              <a:defRPr sz="2100"/>
            </a:lvl1pPr>
          </a:lstStyle>
          <a:p>
            <a:fld id="{86CB4B4D-7CA3-9044-876B-883B54F8677D}" type="slidenum">
              <a:t>‹#›</a:t>
            </a:fld>
            <a:endParaRPr/>
          </a:p>
        </p:txBody>
      </p:sp>
    </p:spTree>
    <p:extLst>
      <p:ext uri="{BB962C8B-B14F-4D97-AF65-F5344CB8AC3E}">
        <p14:creationId xmlns:p14="http://schemas.microsoft.com/office/powerpoint/2010/main" val="69831442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054887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05133" y="6041364"/>
            <a:ext cx="911939" cy="365125"/>
          </a:xfrm>
          <a:prstGeom prst="rect">
            <a:avLst/>
          </a:prstGeom>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a:xfrm>
            <a:off x="677335" y="6041364"/>
            <a:ext cx="6297612" cy="365125"/>
          </a:xfrm>
          <a:prstGeom prst="rect">
            <a:avLst/>
          </a:prstGeom>
        </p:spPr>
        <p:txBody>
          <a:bodyPr/>
          <a:lstStyle/>
          <a:p>
            <a:r>
              <a:rPr lang="en-US">
                <a:solidFill>
                  <a:prstClr val="black">
                    <a:tint val="75000"/>
                  </a:prstClr>
                </a:solidFill>
              </a:rPr>
              <a:t>copyright@2018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6361275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9" cy="2677648"/>
          </a:xfrm>
        </p:spPr>
        <p:txBody>
          <a:bodyPr anchor="b"/>
          <a:lstStyle>
            <a:lvl1pPr>
              <a:defRPr sz="405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9" cy="861420"/>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6" y="1792226"/>
            <a:ext cx="990599" cy="304799"/>
          </a:xfrm>
        </p:spPr>
        <p:txBody>
          <a:bodyPr anchor="t"/>
          <a:lstStyle>
            <a:lvl1pPr algn="l">
              <a:defRPr b="0" i="0">
                <a:solidFill>
                  <a:schemeClr val="bg1">
                    <a:alpha val="60000"/>
                  </a:schemeClr>
                </a:solidFill>
              </a:defRPr>
            </a:lvl1pPr>
          </a:lstStyle>
          <a:p>
            <a:endParaRPr lang="en-US">
              <a:solidFill>
                <a:prstClr val="white">
                  <a:alpha val="60000"/>
                </a:prstClr>
              </a:solidFill>
            </a:endParaRPr>
          </a:p>
        </p:txBody>
      </p:sp>
      <p:sp>
        <p:nvSpPr>
          <p:cNvPr id="5" name="Footer Placeholder 4"/>
          <p:cNvSpPr>
            <a:spLocks noGrp="1"/>
          </p:cNvSpPr>
          <p:nvPr>
            <p:ph type="ftr" sz="quarter" idx="11"/>
          </p:nvPr>
        </p:nvSpPr>
        <p:spPr bwMode="gray">
          <a:xfrm rot="5400000">
            <a:off x="8951977" y="3227834"/>
            <a:ext cx="3859795" cy="304801"/>
          </a:xfrm>
        </p:spPr>
        <p:txBody>
          <a:bodyPr/>
          <a:lstStyle>
            <a:lvl1pPr>
              <a:defRPr b="0" i="0">
                <a:solidFill>
                  <a:schemeClr val="bg1">
                    <a:alpha val="60000"/>
                  </a:schemeClr>
                </a:solidFill>
              </a:defRPr>
            </a:lvl1pPr>
          </a:lstStyle>
          <a:p>
            <a:r>
              <a:rPr lang="en-US">
                <a:solidFill>
                  <a:prstClr val="white">
                    <a:alpha val="60000"/>
                  </a:prstClr>
                </a:solidFill>
              </a:rPr>
              <a:t>copyright@2018</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2" y="295731"/>
            <a:ext cx="838199" cy="767687"/>
          </a:xfrm>
        </p:spPr>
        <p:txBody>
          <a:bodyPr/>
          <a:lstStyle/>
          <a:p>
            <a:fld id="{B785487D-F6A9-47E8-B390-F715CCF260E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384498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5"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srgbClr val="B31166"/>
              </a:solidFill>
            </a:endParaRPr>
          </a:p>
        </p:txBody>
      </p:sp>
      <p:sp>
        <p:nvSpPr>
          <p:cNvPr id="5" name="Footer Placeholder 4"/>
          <p:cNvSpPr>
            <a:spLocks noGrp="1"/>
          </p:cNvSpPr>
          <p:nvPr>
            <p:ph type="ftr" sz="quarter" idx="11"/>
          </p:nvPr>
        </p:nvSpPr>
        <p:spPr/>
        <p:txBody>
          <a:bodyPr/>
          <a:lstStyle/>
          <a:p>
            <a:r>
              <a:rPr lang="en-US">
                <a:solidFill>
                  <a:srgbClr val="B31166"/>
                </a:solidFill>
              </a:rPr>
              <a:t>copyright@2018</a:t>
            </a:r>
          </a:p>
        </p:txBody>
      </p:sp>
      <p:sp>
        <p:nvSpPr>
          <p:cNvPr id="6" name="Slide Number Placeholder 5"/>
          <p:cNvSpPr>
            <a:spLocks noGrp="1"/>
          </p:cNvSpPr>
          <p:nvPr>
            <p:ph type="sldNum" sz="quarter" idx="12"/>
          </p:nvPr>
        </p:nvSpPr>
        <p:spPr/>
        <p:txBody>
          <a:bodyPr/>
          <a:lstStyle/>
          <a:p>
            <a:fld id="{B785487D-F6A9-47E8-B390-F715CCF260E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542244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5" cy="2283824"/>
          </a:xfrm>
        </p:spPr>
        <p:txBody>
          <a:bodyPr anchor="ctr"/>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6895561" y="2677644"/>
            <a:ext cx="3757545" cy="2283824"/>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solidFill>
                <a:srgbClr val="B31166"/>
              </a:solidFill>
            </a:endParaRPr>
          </a:p>
        </p:txBody>
      </p:sp>
      <p:sp>
        <p:nvSpPr>
          <p:cNvPr id="5" name="Footer Placeholder 4"/>
          <p:cNvSpPr>
            <a:spLocks noGrp="1"/>
          </p:cNvSpPr>
          <p:nvPr>
            <p:ph type="ftr" sz="quarter" idx="11"/>
          </p:nvPr>
        </p:nvSpPr>
        <p:spPr/>
        <p:txBody>
          <a:bodyPr/>
          <a:lstStyle/>
          <a:p>
            <a:r>
              <a:rPr lang="en-US">
                <a:solidFill>
                  <a:srgbClr val="B31166"/>
                </a:solidFill>
              </a:rPr>
              <a:t>copyright@2018</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785487D-F6A9-47E8-B390-F715CCF260E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566535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2"/>
            <a:ext cx="4825159"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4"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solidFill>
                <a:srgbClr val="B31166"/>
              </a:solidFill>
            </a:endParaRPr>
          </a:p>
        </p:txBody>
      </p:sp>
      <p:sp>
        <p:nvSpPr>
          <p:cNvPr id="6" name="Footer Placeholder 5"/>
          <p:cNvSpPr>
            <a:spLocks noGrp="1"/>
          </p:cNvSpPr>
          <p:nvPr>
            <p:ph type="ftr" sz="quarter" idx="11"/>
          </p:nvPr>
        </p:nvSpPr>
        <p:spPr/>
        <p:txBody>
          <a:bodyPr/>
          <a:lstStyle/>
          <a:p>
            <a:r>
              <a:rPr lang="en-US">
                <a:solidFill>
                  <a:srgbClr val="B31166"/>
                </a:solidFill>
              </a:rPr>
              <a:t>copyright@2018</a:t>
            </a:r>
          </a:p>
        </p:txBody>
      </p:sp>
      <p:sp>
        <p:nvSpPr>
          <p:cNvPr id="7" name="Slide Number Placeholder 6"/>
          <p:cNvSpPr>
            <a:spLocks noGrp="1"/>
          </p:cNvSpPr>
          <p:nvPr>
            <p:ph type="sldNum" sz="quarter" idx="12"/>
          </p:nvPr>
        </p:nvSpPr>
        <p:spPr/>
        <p:txBody>
          <a:bodyPr/>
          <a:lstStyle/>
          <a:p>
            <a:fld id="{B785487D-F6A9-47E8-B390-F715CCF260E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193696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5" y="2603500"/>
            <a:ext cx="4825157"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154954" y="3179764"/>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4" y="2603500"/>
            <a:ext cx="482515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208714" y="3179764"/>
            <a:ext cx="4825159" cy="284003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solidFill>
                <a:srgbClr val="B31166"/>
              </a:solidFill>
            </a:endParaRPr>
          </a:p>
        </p:txBody>
      </p:sp>
      <p:sp>
        <p:nvSpPr>
          <p:cNvPr id="8" name="Footer Placeholder 7"/>
          <p:cNvSpPr>
            <a:spLocks noGrp="1"/>
          </p:cNvSpPr>
          <p:nvPr>
            <p:ph type="ftr" sz="quarter" idx="11"/>
          </p:nvPr>
        </p:nvSpPr>
        <p:spPr/>
        <p:txBody>
          <a:bodyPr/>
          <a:lstStyle/>
          <a:p>
            <a:r>
              <a:rPr lang="en-US">
                <a:solidFill>
                  <a:srgbClr val="B31166"/>
                </a:solidFill>
              </a:rPr>
              <a:t>copyright@2018</a:t>
            </a:r>
          </a:p>
        </p:txBody>
      </p:sp>
      <p:sp>
        <p:nvSpPr>
          <p:cNvPr id="9" name="Slide Number Placeholder 8"/>
          <p:cNvSpPr>
            <a:spLocks noGrp="1"/>
          </p:cNvSpPr>
          <p:nvPr>
            <p:ph type="sldNum" sz="quarter" idx="12"/>
          </p:nvPr>
        </p:nvSpPr>
        <p:spPr/>
        <p:txBody>
          <a:bodyPr/>
          <a:lstStyle/>
          <a:p>
            <a:fld id="{B785487D-F6A9-47E8-B390-F715CCF260E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189498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5"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solidFill>
                <a:srgbClr val="B31166"/>
              </a:solidFill>
            </a:endParaRPr>
          </a:p>
        </p:txBody>
      </p:sp>
      <p:sp>
        <p:nvSpPr>
          <p:cNvPr id="4" name="Footer Placeholder 3"/>
          <p:cNvSpPr>
            <a:spLocks noGrp="1"/>
          </p:cNvSpPr>
          <p:nvPr>
            <p:ph type="ftr" sz="quarter" idx="11"/>
          </p:nvPr>
        </p:nvSpPr>
        <p:spPr/>
        <p:txBody>
          <a:bodyPr/>
          <a:lstStyle/>
          <a:p>
            <a:r>
              <a:rPr lang="en-US">
                <a:solidFill>
                  <a:srgbClr val="B31166"/>
                </a:solidFill>
              </a:rPr>
              <a:t>copyright@2018</a:t>
            </a:r>
          </a:p>
        </p:txBody>
      </p:sp>
      <p:sp>
        <p:nvSpPr>
          <p:cNvPr id="5" name="Slide Number Placeholder 4"/>
          <p:cNvSpPr>
            <a:spLocks noGrp="1"/>
          </p:cNvSpPr>
          <p:nvPr>
            <p:ph type="sldNum" sz="quarter" idx="12"/>
          </p:nvPr>
        </p:nvSpPr>
        <p:spPr/>
        <p:txBody>
          <a:bodyPr/>
          <a:lstStyle/>
          <a:p>
            <a:fld id="{B785487D-F6A9-47E8-B390-F715CCF260E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285376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B31166"/>
              </a:solidFill>
            </a:endParaRPr>
          </a:p>
        </p:txBody>
      </p:sp>
      <p:sp>
        <p:nvSpPr>
          <p:cNvPr id="3" name="Footer Placeholder 2"/>
          <p:cNvSpPr>
            <a:spLocks noGrp="1"/>
          </p:cNvSpPr>
          <p:nvPr>
            <p:ph type="ftr" sz="quarter" idx="11"/>
          </p:nvPr>
        </p:nvSpPr>
        <p:spPr/>
        <p:txBody>
          <a:bodyPr/>
          <a:lstStyle/>
          <a:p>
            <a:r>
              <a:rPr lang="en-US">
                <a:solidFill>
                  <a:srgbClr val="B31166"/>
                </a:solidFill>
              </a:rPr>
              <a:t>copyright@2018</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785487D-F6A9-47E8-B390-F715CCF260E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589487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9" cy="160020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5781145" y="1447800"/>
            <a:ext cx="5190067"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2"/>
            <a:ext cx="2793159" cy="28955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endParaRPr lang="en-US">
              <a:solidFill>
                <a:srgbClr val="B31166"/>
              </a:solidFill>
            </a:endParaRPr>
          </a:p>
        </p:txBody>
      </p:sp>
      <p:sp>
        <p:nvSpPr>
          <p:cNvPr id="6" name="Footer Placeholder 5"/>
          <p:cNvSpPr>
            <a:spLocks noGrp="1"/>
          </p:cNvSpPr>
          <p:nvPr>
            <p:ph type="ftr" sz="quarter" idx="11"/>
          </p:nvPr>
        </p:nvSpPr>
        <p:spPr/>
        <p:txBody>
          <a:bodyPr/>
          <a:lstStyle/>
          <a:p>
            <a:r>
              <a:rPr lang="en-US">
                <a:solidFill>
                  <a:srgbClr val="B31166"/>
                </a:solidFill>
              </a:rPr>
              <a:t>copyright@2018</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785487D-F6A9-47E8-B390-F715CCF260E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630882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5"/>
            <a:ext cx="3865135" cy="1735667"/>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endParaRPr lang="en-US">
              <a:solidFill>
                <a:srgbClr val="B31166"/>
              </a:solidFill>
            </a:endParaRPr>
          </a:p>
        </p:txBody>
      </p:sp>
      <p:sp>
        <p:nvSpPr>
          <p:cNvPr id="6" name="Footer Placeholder 5"/>
          <p:cNvSpPr>
            <a:spLocks noGrp="1"/>
          </p:cNvSpPr>
          <p:nvPr>
            <p:ph type="ftr" sz="quarter" idx="11"/>
          </p:nvPr>
        </p:nvSpPr>
        <p:spPr/>
        <p:txBody>
          <a:bodyPr/>
          <a:lstStyle/>
          <a:p>
            <a:r>
              <a:rPr lang="en-US">
                <a:solidFill>
                  <a:srgbClr val="B31166"/>
                </a:solidFill>
              </a:rPr>
              <a:t>copyright@2018</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785487D-F6A9-47E8-B390-F715CCF260E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07145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65730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4969927"/>
            <a:ext cx="8825659"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54953" y="5536665"/>
            <a:ext cx="8825659" cy="493712"/>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endParaRPr lang="en-US">
              <a:solidFill>
                <a:srgbClr val="B31166"/>
              </a:solidFill>
            </a:endParaRPr>
          </a:p>
        </p:txBody>
      </p:sp>
      <p:sp>
        <p:nvSpPr>
          <p:cNvPr id="6" name="Footer Placeholder 5"/>
          <p:cNvSpPr>
            <a:spLocks noGrp="1"/>
          </p:cNvSpPr>
          <p:nvPr>
            <p:ph type="ftr" sz="quarter" idx="11"/>
          </p:nvPr>
        </p:nvSpPr>
        <p:spPr/>
        <p:txBody>
          <a:bodyPr/>
          <a:lstStyle/>
          <a:p>
            <a:r>
              <a:rPr lang="en-US">
                <a:solidFill>
                  <a:srgbClr val="B31166"/>
                </a:solidFill>
              </a:rPr>
              <a:t>copyright@2018</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785487D-F6A9-47E8-B390-F715CCF260E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629310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7" y="1063417"/>
            <a:ext cx="8831816" cy="1372986"/>
          </a:xfrm>
        </p:spPr>
        <p:txBody>
          <a:bodyPr/>
          <a:lstStyle>
            <a:lvl1pPr>
              <a:defRPr sz="3000"/>
            </a:lvl1pPr>
          </a:lstStyle>
          <a:p>
            <a:r>
              <a:rPr lang="en-US"/>
              <a:t>Click to edit Master title style</a:t>
            </a:r>
            <a:endParaRPr lang="en-US" dirty="0"/>
          </a:p>
        </p:txBody>
      </p:sp>
      <p:sp>
        <p:nvSpPr>
          <p:cNvPr id="8" name="Text Placeholder 3"/>
          <p:cNvSpPr>
            <a:spLocks noGrp="1"/>
          </p:cNvSpPr>
          <p:nvPr>
            <p:ph type="body" sz="half" idx="2"/>
          </p:nvPr>
        </p:nvSpPr>
        <p:spPr>
          <a:xfrm>
            <a:off x="1154955" y="3543300"/>
            <a:ext cx="8825659" cy="24765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endParaRPr lang="en-US">
              <a:solidFill>
                <a:srgbClr val="B31166"/>
              </a:solidFill>
            </a:endParaRPr>
          </a:p>
        </p:txBody>
      </p:sp>
      <p:sp>
        <p:nvSpPr>
          <p:cNvPr id="5" name="Footer Placeholder 4"/>
          <p:cNvSpPr>
            <a:spLocks noGrp="1"/>
          </p:cNvSpPr>
          <p:nvPr>
            <p:ph type="ftr" sz="quarter" idx="11"/>
          </p:nvPr>
        </p:nvSpPr>
        <p:spPr/>
        <p:txBody>
          <a:bodyPr/>
          <a:lstStyle/>
          <a:p>
            <a:r>
              <a:rPr lang="en-US">
                <a:solidFill>
                  <a:srgbClr val="B31166"/>
                </a:solidFill>
              </a:rPr>
              <a:t>copyright@2018</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785487D-F6A9-47E8-B390-F715CCF260E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813675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7" y="607338"/>
            <a:ext cx="801912" cy="1200329"/>
          </a:xfrm>
          <a:prstGeom prst="rect">
            <a:avLst/>
          </a:prstGeom>
          <a:noFill/>
        </p:spPr>
        <p:txBody>
          <a:bodyPr wrap="square" rtlCol="0">
            <a:spAutoFit/>
          </a:bodyPr>
          <a:lstStyle/>
          <a:p>
            <a:pPr algn="r" defTabSz="685800" hangingPunct="1"/>
            <a:r>
              <a:rPr lang="en-US" sz="7200" kern="1200" dirty="0">
                <a:solidFill>
                  <a:srgbClr val="B31166">
                    <a:lumMod val="60000"/>
                    <a:lumOff val="40000"/>
                  </a:srgbClr>
                </a:solidFill>
                <a:latin typeface="Arial"/>
                <a:ea typeface="+mn-ea"/>
                <a:cs typeface="Arial"/>
              </a:rPr>
              <a:t>“</a:t>
            </a:r>
          </a:p>
        </p:txBody>
      </p:sp>
      <p:sp>
        <p:nvSpPr>
          <p:cNvPr id="13" name="TextBox 12"/>
          <p:cNvSpPr txBox="1"/>
          <p:nvPr/>
        </p:nvSpPr>
        <p:spPr bwMode="gray">
          <a:xfrm>
            <a:off x="9884459" y="2613789"/>
            <a:ext cx="652763" cy="1200329"/>
          </a:xfrm>
          <a:prstGeom prst="rect">
            <a:avLst/>
          </a:prstGeom>
          <a:noFill/>
        </p:spPr>
        <p:txBody>
          <a:bodyPr wrap="square" rtlCol="0">
            <a:spAutoFit/>
          </a:bodyPr>
          <a:lstStyle/>
          <a:p>
            <a:pPr algn="r" defTabSz="685800" hangingPunct="1"/>
            <a:r>
              <a:rPr lang="en-US" sz="7200" kern="1200" dirty="0">
                <a:solidFill>
                  <a:srgbClr val="B31166">
                    <a:lumMod val="60000"/>
                    <a:lumOff val="40000"/>
                  </a:srgbClr>
                </a:solidFill>
                <a:latin typeface="Arial"/>
                <a:ea typeface="+mn-ea"/>
                <a:cs typeface="Arial"/>
              </a:rPr>
              <a:t>”</a:t>
            </a:r>
          </a:p>
        </p:txBody>
      </p:sp>
      <p:sp>
        <p:nvSpPr>
          <p:cNvPr id="2" name="Title 1"/>
          <p:cNvSpPr>
            <a:spLocks noGrp="1"/>
          </p:cNvSpPr>
          <p:nvPr>
            <p:ph type="title"/>
          </p:nvPr>
        </p:nvSpPr>
        <p:spPr>
          <a:xfrm>
            <a:off x="1581877" y="982134"/>
            <a:ext cx="8453907" cy="2696632"/>
          </a:xfrm>
        </p:spPr>
        <p:txBody>
          <a:bodyPr/>
          <a:lstStyle>
            <a:lvl1pPr>
              <a:defRPr sz="3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0" name="Text Placeholder 3"/>
          <p:cNvSpPr>
            <a:spLocks noGrp="1"/>
          </p:cNvSpPr>
          <p:nvPr>
            <p:ph type="body" sz="half" idx="2"/>
          </p:nvPr>
        </p:nvSpPr>
        <p:spPr>
          <a:xfrm>
            <a:off x="1154956" y="5029201"/>
            <a:ext cx="9244897" cy="997857"/>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endParaRPr lang="en-US">
              <a:solidFill>
                <a:srgbClr val="B31166"/>
              </a:solidFill>
            </a:endParaRPr>
          </a:p>
        </p:txBody>
      </p:sp>
      <p:sp>
        <p:nvSpPr>
          <p:cNvPr id="5" name="Footer Placeholder 4"/>
          <p:cNvSpPr>
            <a:spLocks noGrp="1"/>
          </p:cNvSpPr>
          <p:nvPr>
            <p:ph type="ftr" sz="quarter" idx="11"/>
          </p:nvPr>
        </p:nvSpPr>
        <p:spPr/>
        <p:txBody>
          <a:bodyPr/>
          <a:lstStyle/>
          <a:p>
            <a:r>
              <a:rPr lang="en-US">
                <a:solidFill>
                  <a:srgbClr val="B31166"/>
                </a:solidFill>
              </a:rPr>
              <a:t>copyright@2018</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785487D-F6A9-47E8-B390-F715CCF260E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806448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370667"/>
            <a:ext cx="8825660" cy="1822514"/>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5024967"/>
            <a:ext cx="8825659" cy="8604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solidFill>
                <a:srgbClr val="B31166"/>
              </a:solidFill>
            </a:endParaRPr>
          </a:p>
        </p:txBody>
      </p:sp>
      <p:sp>
        <p:nvSpPr>
          <p:cNvPr id="5" name="Footer Placeholder 4"/>
          <p:cNvSpPr>
            <a:spLocks noGrp="1"/>
          </p:cNvSpPr>
          <p:nvPr>
            <p:ph type="ftr" sz="quarter" idx="11"/>
          </p:nvPr>
        </p:nvSpPr>
        <p:spPr/>
        <p:txBody>
          <a:bodyPr/>
          <a:lstStyle/>
          <a:p>
            <a:r>
              <a:rPr lang="en-US">
                <a:solidFill>
                  <a:srgbClr val="B31166"/>
                </a:solidFill>
              </a:rPr>
              <a:t>copyright@2018</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785487D-F6A9-47E8-B390-F715CCF260E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388380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5" y="973668"/>
            <a:ext cx="8825659" cy="706964"/>
          </a:xfr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6" name="Text Placeholder 3"/>
          <p:cNvSpPr>
            <a:spLocks noGrp="1"/>
          </p:cNvSpPr>
          <p:nvPr>
            <p:ph type="body" sz="half" idx="15"/>
          </p:nvPr>
        </p:nvSpPr>
        <p:spPr>
          <a:xfrm>
            <a:off x="1154954" y="3179766"/>
            <a:ext cx="3141879"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4512722" y="2603500"/>
            <a:ext cx="314700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9" name="Text Placeholder 3"/>
          <p:cNvSpPr>
            <a:spLocks noGrp="1"/>
          </p:cNvSpPr>
          <p:nvPr>
            <p:ph type="body" sz="half" idx="16"/>
          </p:nvPr>
        </p:nvSpPr>
        <p:spPr>
          <a:xfrm>
            <a:off x="4512722" y="3179765"/>
            <a:ext cx="3147009"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7888135" y="2603501"/>
            <a:ext cx="3145731"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Text Placeholder 3"/>
          <p:cNvSpPr>
            <a:spLocks noGrp="1"/>
          </p:cNvSpPr>
          <p:nvPr>
            <p:ph type="body" sz="half" idx="17"/>
          </p:nvPr>
        </p:nvSpPr>
        <p:spPr>
          <a:xfrm>
            <a:off x="7888329" y="3179764"/>
            <a:ext cx="3145536"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7" name="Straight Connector 16"/>
          <p:cNvCxnSpPr/>
          <p:nvPr/>
        </p:nvCxnSpPr>
        <p:spPr>
          <a:xfrm>
            <a:off x="4403971" y="2569635"/>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5"/>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US">
              <a:solidFill>
                <a:srgbClr val="B31166"/>
              </a:solidFill>
            </a:endParaRPr>
          </a:p>
        </p:txBody>
      </p:sp>
      <p:sp>
        <p:nvSpPr>
          <p:cNvPr id="8" name="Footer Placeholder 7"/>
          <p:cNvSpPr>
            <a:spLocks noGrp="1"/>
          </p:cNvSpPr>
          <p:nvPr>
            <p:ph type="ftr" sz="quarter" idx="11"/>
          </p:nvPr>
        </p:nvSpPr>
        <p:spPr/>
        <p:txBody>
          <a:bodyPr/>
          <a:lstStyle/>
          <a:p>
            <a:r>
              <a:rPr lang="en-US">
                <a:solidFill>
                  <a:srgbClr val="B31166"/>
                </a:solidFill>
              </a:rPr>
              <a:t>copyright@2018</a:t>
            </a:r>
          </a:p>
        </p:txBody>
      </p:sp>
      <p:sp>
        <p:nvSpPr>
          <p:cNvPr id="9" name="Slide Number Placeholder 8"/>
          <p:cNvSpPr>
            <a:spLocks noGrp="1"/>
          </p:cNvSpPr>
          <p:nvPr>
            <p:ph type="sldNum" sz="quarter" idx="12"/>
          </p:nvPr>
        </p:nvSpPr>
        <p:spPr/>
        <p:txBody>
          <a:bodyPr/>
          <a:lstStyle/>
          <a:p>
            <a:fld id="{B785487D-F6A9-47E8-B390-F715CCF260E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262202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5" y="973668"/>
            <a:ext cx="8825659" cy="706964"/>
          </a:xfr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9"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4568866" y="4532846"/>
            <a:ext cx="3050439" cy="576263"/>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1" name="Picture Placeholder 2"/>
          <p:cNvSpPr>
            <a:spLocks noGrp="1" noChangeAspect="1"/>
          </p:cNvSpPr>
          <p:nvPr>
            <p:ph type="pic" idx="21"/>
          </p:nvPr>
        </p:nvSpPr>
        <p:spPr>
          <a:xfrm>
            <a:off x="4748463"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4570173" y="5109105"/>
            <a:ext cx="3050439"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7982777" y="4532845"/>
            <a:ext cx="3051095"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43" name="Straight Connector 42"/>
          <p:cNvCxnSpPr/>
          <p:nvPr/>
        </p:nvCxnSpPr>
        <p:spPr>
          <a:xfrm>
            <a:off x="4405831" y="2569635"/>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3" y="2569635"/>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US">
              <a:solidFill>
                <a:srgbClr val="B31166"/>
              </a:solidFill>
            </a:endParaRPr>
          </a:p>
        </p:txBody>
      </p:sp>
      <p:sp>
        <p:nvSpPr>
          <p:cNvPr id="8" name="Footer Placeholder 7"/>
          <p:cNvSpPr>
            <a:spLocks noGrp="1"/>
          </p:cNvSpPr>
          <p:nvPr>
            <p:ph type="ftr" sz="quarter" idx="11"/>
          </p:nvPr>
        </p:nvSpPr>
        <p:spPr>
          <a:xfrm>
            <a:off x="561111" y="6391840"/>
            <a:ext cx="3644283" cy="304801"/>
          </a:xfrm>
        </p:spPr>
        <p:txBody>
          <a:bodyPr/>
          <a:lstStyle/>
          <a:p>
            <a:r>
              <a:rPr lang="en-US">
                <a:solidFill>
                  <a:srgbClr val="B31166"/>
                </a:solidFill>
              </a:rPr>
              <a:t>copyright@2018</a:t>
            </a:r>
          </a:p>
        </p:txBody>
      </p:sp>
      <p:sp>
        <p:nvSpPr>
          <p:cNvPr id="9" name="Slide Number Placeholder 8"/>
          <p:cNvSpPr>
            <a:spLocks noGrp="1"/>
          </p:cNvSpPr>
          <p:nvPr>
            <p:ph type="sldNum" sz="quarter" idx="12"/>
          </p:nvPr>
        </p:nvSpPr>
        <p:spPr/>
        <p:txBody>
          <a:bodyPr/>
          <a:lstStyle/>
          <a:p>
            <a:fld id="{B785487D-F6A9-47E8-B390-F715CCF260E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333133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5"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5"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41" y="6391840"/>
            <a:ext cx="990599" cy="304799"/>
          </a:xfrm>
        </p:spPr>
        <p:txBody>
          <a:bodyPr/>
          <a:lstStyle/>
          <a:p>
            <a:endParaRPr lang="en-US">
              <a:solidFill>
                <a:srgbClr val="B31166"/>
              </a:solidFill>
            </a:endParaRPr>
          </a:p>
        </p:txBody>
      </p:sp>
      <p:sp>
        <p:nvSpPr>
          <p:cNvPr id="5" name="Footer Placeholder 4"/>
          <p:cNvSpPr>
            <a:spLocks noGrp="1"/>
          </p:cNvSpPr>
          <p:nvPr>
            <p:ph type="ftr" sz="quarter" idx="11"/>
          </p:nvPr>
        </p:nvSpPr>
        <p:spPr/>
        <p:txBody>
          <a:bodyPr/>
          <a:lstStyle/>
          <a:p>
            <a:r>
              <a:rPr lang="en-US">
                <a:solidFill>
                  <a:srgbClr val="B31166"/>
                </a:solidFill>
              </a:rPr>
              <a:t>copyright@2018</a:t>
            </a:r>
          </a:p>
        </p:txBody>
      </p:sp>
      <p:sp>
        <p:nvSpPr>
          <p:cNvPr id="6" name="Slide Number Placeholder 5"/>
          <p:cNvSpPr>
            <a:spLocks noGrp="1"/>
          </p:cNvSpPr>
          <p:nvPr>
            <p:ph type="sldNum" sz="quarter" idx="12"/>
          </p:nvPr>
        </p:nvSpPr>
        <p:spPr/>
        <p:txBody>
          <a:bodyPr/>
          <a:lstStyle/>
          <a:p>
            <a:fld id="{B785487D-F6A9-47E8-B390-F715CCF260E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615017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6"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6"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6" y="6391840"/>
            <a:ext cx="992135" cy="304799"/>
          </a:xfrm>
        </p:spPr>
        <p:txBody>
          <a:bodyPr/>
          <a:lstStyle/>
          <a:p>
            <a:endParaRPr lang="en-US">
              <a:solidFill>
                <a:srgbClr val="B31166"/>
              </a:solidFill>
            </a:endParaRPr>
          </a:p>
        </p:txBody>
      </p:sp>
      <p:sp>
        <p:nvSpPr>
          <p:cNvPr id="5" name="Footer Placeholder 4"/>
          <p:cNvSpPr>
            <a:spLocks noGrp="1"/>
          </p:cNvSpPr>
          <p:nvPr>
            <p:ph type="ftr" sz="quarter" idx="11"/>
          </p:nvPr>
        </p:nvSpPr>
        <p:spPr/>
        <p:txBody>
          <a:bodyPr/>
          <a:lstStyle/>
          <a:p>
            <a:r>
              <a:rPr lang="en-US">
                <a:solidFill>
                  <a:srgbClr val="B31166"/>
                </a:solidFill>
              </a:rPr>
              <a:t>copyright@2018</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785487D-F6A9-47E8-B390-F715CCF260E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920765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609600" y="1981200"/>
            <a:ext cx="10972800" cy="1676400"/>
          </a:xfrm>
          <a:prstGeom prst="rect">
            <a:avLst/>
          </a:prstGeom>
        </p:spPr>
        <p:txBody>
          <a:bodyPr/>
          <a:lstStyle>
            <a:lvl1pPr>
              <a:lnSpc>
                <a:spcPts val="2250"/>
              </a:lnSpc>
              <a:defRPr sz="2100" b="1" baseline="0">
                <a:effectLst/>
                <a:latin typeface="Calibri" pitchFamily="34" charset="0"/>
              </a:defRPr>
            </a:lvl1pPr>
          </a:lstStyle>
          <a:p>
            <a:endParaRPr lang="en-US"/>
          </a:p>
        </p:txBody>
      </p:sp>
      <p:sp>
        <p:nvSpPr>
          <p:cNvPr id="5" name="Subtitle 2"/>
          <p:cNvSpPr>
            <a:spLocks noGrp="1"/>
          </p:cNvSpPr>
          <p:nvPr>
            <p:ph type="subTitle" idx="1"/>
          </p:nvPr>
        </p:nvSpPr>
        <p:spPr>
          <a:xfrm>
            <a:off x="1828800" y="3886200"/>
            <a:ext cx="8534400" cy="457200"/>
          </a:xfrm>
          <a:prstGeom prst="rect">
            <a:avLst/>
          </a:prstGeom>
        </p:spPr>
        <p:txBody>
          <a:bodyPr/>
          <a:lstStyle>
            <a:lvl1pPr marL="0" indent="0" algn="ctr">
              <a:buNone/>
              <a:defRPr sz="1500" b="1" baseline="0">
                <a:solidFill>
                  <a:schemeClr val="bg2"/>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a:p>
        </p:txBody>
      </p:sp>
      <p:sp>
        <p:nvSpPr>
          <p:cNvPr id="9" name="Text Placeholder 8"/>
          <p:cNvSpPr>
            <a:spLocks noGrp="1"/>
          </p:cNvSpPr>
          <p:nvPr>
            <p:ph type="body" sz="quarter" idx="10"/>
          </p:nvPr>
        </p:nvSpPr>
        <p:spPr>
          <a:xfrm>
            <a:off x="1828800" y="4267200"/>
            <a:ext cx="8534400" cy="1295400"/>
          </a:xfrm>
          <a:prstGeom prst="rect">
            <a:avLst/>
          </a:prstGeom>
        </p:spPr>
        <p:txBody>
          <a:bodyPr/>
          <a:lstStyle>
            <a:lvl1pPr algn="ctr">
              <a:lnSpc>
                <a:spcPts val="1500"/>
              </a:lnSpc>
              <a:buNone/>
              <a:defRPr sz="135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Tree>
    <p:extLst>
      <p:ext uri="{BB962C8B-B14F-4D97-AF65-F5344CB8AC3E}">
        <p14:creationId xmlns:p14="http://schemas.microsoft.com/office/powerpoint/2010/main" val="1963175729"/>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A2B007-00A0-49BB-86EE-B4DF269AFCB4}"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570018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73111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A2B007-00A0-49BB-86EE-B4DF269AFCB4}"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34772695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A2B007-00A0-49BB-86EE-B4DF269AFCB4}"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20038663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A2B007-00A0-49BB-86EE-B4DF269AFCB4}"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26079031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A2B007-00A0-49BB-86EE-B4DF269AFCB4}" type="datetimeFigureOut">
              <a:rPr lang="en-US" smtClean="0"/>
              <a:t>3/26/2021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4957065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A2B007-00A0-49BB-86EE-B4DF269AFCB4}" type="datetimeFigureOut">
              <a:rPr lang="en-US" smtClean="0"/>
              <a:t>3/26/2021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8125768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2B007-00A0-49BB-86EE-B4DF269AFCB4}" type="datetimeFigureOut">
              <a:rPr lang="en-US" smtClean="0"/>
              <a:t>3/26/2021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27883943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A2B007-00A0-49BB-86EE-B4DF269AFCB4}"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27456146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A2B007-00A0-49BB-86EE-B4DF269AFCB4}"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10368915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A2B007-00A0-49BB-86EE-B4DF269AFCB4}"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4665942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A2B007-00A0-49BB-86EE-B4DF269AFCB4}"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992393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00009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256440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444946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951871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40946567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729747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415432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403482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37330991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434772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13290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178835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303767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800707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648238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299624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2471778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113097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3/26/2021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5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3/26/2021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53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3/26/2021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51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A2B007-00A0-49BB-86EE-B4DF269AFCB4}" type="datetimeFigureOut">
              <a:rPr lang="en-US" smtClean="0">
                <a:solidFill>
                  <a:prstClr val="black">
                    <a:tint val="75000"/>
                  </a:prstClr>
                </a:solidFill>
              </a:rPr>
              <a:pPr/>
              <a:t>3/26/2021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858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34" Type="http://schemas.openxmlformats.org/officeDocument/2006/relationships/theme" Target="../theme/theme2.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slideLayout" Target="../slideLayouts/slideLayout50.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slideLayout" Target="../slideLayouts/slideLayout48.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 Id="rId35"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image" Target="../media/image2.jpe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theme" Target="../theme/theme3.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4.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theme" Target="../theme/theme5.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6.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7.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8A87A34-81AB-432B-8DAE-1953F412C126}" type="datetimeFigureOut">
              <a:rPr lang="en-US" smtClean="0"/>
              <a:pPr/>
              <a:t>3/26/2021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27086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1" name="Group 5"/>
          <p:cNvGrpSpPr/>
          <p:nvPr/>
        </p:nvGrpSpPr>
        <p:grpSpPr>
          <a:xfrm>
            <a:off x="-2117" y="1"/>
            <a:ext cx="12194119" cy="6860799"/>
            <a:chOff x="0" y="0"/>
            <a:chExt cx="9145588" cy="6860798"/>
          </a:xfrm>
        </p:grpSpPr>
        <p:sp>
          <p:nvSpPr>
            <p:cNvPr id="2" name="Rectangle 13"/>
            <p:cNvSpPr/>
            <p:nvPr/>
          </p:nvSpPr>
          <p:spPr>
            <a:xfrm>
              <a:off x="1588" y="0"/>
              <a:ext cx="9118833" cy="6858001"/>
            </a:xfrm>
            <a:prstGeom prst="rect">
              <a:avLst/>
            </a:prstGeom>
            <a:blipFill rotWithShape="1">
              <a:blip r:embed="rId35"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9" tIns="45719" rIns="45719" bIns="45719" numCol="1" anchor="t">
              <a:noAutofit/>
            </a:bodyPr>
            <a:lstStyle/>
            <a:p>
              <a:endParaRPr sz="1800"/>
            </a:p>
          </p:txBody>
        </p:sp>
        <p:sp>
          <p:nvSpPr>
            <p:cNvPr id="3" name="Oval 20"/>
            <p:cNvSpPr/>
            <p:nvPr/>
          </p:nvSpPr>
          <p:spPr>
            <a:xfrm>
              <a:off x="1588" y="2895600"/>
              <a:ext cx="2362201" cy="236220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4" name="Oval 21"/>
            <p:cNvSpPr/>
            <p:nvPr/>
          </p:nvSpPr>
          <p:spPr>
            <a:xfrm>
              <a:off x="6301020" y="1676400"/>
              <a:ext cx="2819401" cy="281940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5" name="Oval 22"/>
            <p:cNvSpPr/>
            <p:nvPr/>
          </p:nvSpPr>
          <p:spPr>
            <a:xfrm>
              <a:off x="5691420" y="0"/>
              <a:ext cx="1600201" cy="160020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6" name="Oval 23"/>
            <p:cNvSpPr/>
            <p:nvPr/>
          </p:nvSpPr>
          <p:spPr>
            <a:xfrm>
              <a:off x="6301020" y="5870198"/>
              <a:ext cx="990601" cy="99060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7" name="Oval 19"/>
            <p:cNvSpPr/>
            <p:nvPr/>
          </p:nvSpPr>
          <p:spPr>
            <a:xfrm>
              <a:off x="0" y="2667000"/>
              <a:ext cx="4191001" cy="419100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sz="1800"/>
            </a:p>
          </p:txBody>
        </p:sp>
        <p:sp>
          <p:nvSpPr>
            <p:cNvPr id="8" name="Freeform 5"/>
            <p:cNvSpPr/>
            <p:nvPr/>
          </p:nvSpPr>
          <p:spPr>
            <a:xfrm rot="21010067">
              <a:off x="6361534" y="1790293"/>
              <a:ext cx="2377691" cy="317750"/>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sz="1800"/>
            </a:p>
          </p:txBody>
        </p:sp>
        <p:sp>
          <p:nvSpPr>
            <p:cNvPr id="9" name="Freeform 24"/>
            <p:cNvSpPr/>
            <p:nvPr/>
          </p:nvSpPr>
          <p:spPr>
            <a:xfrm>
              <a:off x="486611" y="1856450"/>
              <a:ext cx="8173955" cy="45352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20616" y="267"/>
                  </a:lnTo>
                  <a:lnTo>
                    <a:pt x="19640" y="502"/>
                  </a:lnTo>
                  <a:lnTo>
                    <a:pt x="18656" y="706"/>
                  </a:lnTo>
                  <a:lnTo>
                    <a:pt x="17681" y="895"/>
                  </a:lnTo>
                  <a:lnTo>
                    <a:pt x="16705" y="1036"/>
                  </a:lnTo>
                  <a:lnTo>
                    <a:pt x="15738" y="1146"/>
                  </a:lnTo>
                  <a:lnTo>
                    <a:pt x="14772" y="1240"/>
                  </a:lnTo>
                  <a:lnTo>
                    <a:pt x="13822" y="1303"/>
                  </a:lnTo>
                  <a:lnTo>
                    <a:pt x="12890" y="1350"/>
                  </a:lnTo>
                  <a:lnTo>
                    <a:pt x="11967" y="1366"/>
                  </a:lnTo>
                  <a:lnTo>
                    <a:pt x="10182" y="1366"/>
                  </a:lnTo>
                  <a:lnTo>
                    <a:pt x="9319" y="1334"/>
                  </a:lnTo>
                  <a:lnTo>
                    <a:pt x="8483" y="1287"/>
                  </a:lnTo>
                  <a:lnTo>
                    <a:pt x="7673" y="1224"/>
                  </a:lnTo>
                  <a:lnTo>
                    <a:pt x="6889" y="1162"/>
                  </a:lnTo>
                  <a:lnTo>
                    <a:pt x="6140" y="1083"/>
                  </a:lnTo>
                  <a:lnTo>
                    <a:pt x="5417" y="1005"/>
                  </a:lnTo>
                  <a:lnTo>
                    <a:pt x="4738" y="910"/>
                  </a:lnTo>
                  <a:lnTo>
                    <a:pt x="4085" y="816"/>
                  </a:lnTo>
                  <a:lnTo>
                    <a:pt x="2909" y="612"/>
                  </a:lnTo>
                  <a:lnTo>
                    <a:pt x="1907" y="424"/>
                  </a:lnTo>
                  <a:lnTo>
                    <a:pt x="1106" y="267"/>
                  </a:lnTo>
                  <a:lnTo>
                    <a:pt x="505" y="126"/>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sp>
          <p:nvSpPr>
            <p:cNvPr id="10" name="Freeform 5"/>
            <p:cNvSpPr/>
            <p:nvPr/>
          </p:nvSpPr>
          <p:spPr>
            <a:xfrm>
              <a:off x="1588" y="0"/>
              <a:ext cx="9144001"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cap="flat">
              <a:noFill/>
              <a:miter lim="400000"/>
            </a:ln>
            <a:effectLst/>
          </p:spPr>
          <p:txBody>
            <a:bodyPr wrap="square" lIns="45719" tIns="45719" rIns="45719" bIns="45719" numCol="1" anchor="t">
              <a:noAutofit/>
            </a:bodyPr>
            <a:lstStyle/>
            <a:p>
              <a:endParaRPr sz="1800"/>
            </a:p>
          </p:txBody>
        </p:sp>
      </p:grpSp>
      <p:sp>
        <p:nvSpPr>
          <p:cNvPr id="12" name="Rectangle 25"/>
          <p:cNvSpPr/>
          <p:nvPr/>
        </p:nvSpPr>
        <p:spPr>
          <a:xfrm>
            <a:off x="10327526" y="0"/>
            <a:ext cx="914401"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sz="1800"/>
          </a:p>
        </p:txBody>
      </p:sp>
      <p:sp>
        <p:nvSpPr>
          <p:cNvPr id="13" name="Rectangle 4"/>
          <p:cNvSpPr/>
          <p:nvPr/>
        </p:nvSpPr>
        <p:spPr>
          <a:xfrm>
            <a:off x="10327526" y="0"/>
            <a:ext cx="914401"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sz="1800"/>
          </a:p>
        </p:txBody>
      </p:sp>
      <p:sp>
        <p:nvSpPr>
          <p:cNvPr id="14" name="Title Text"/>
          <p:cNvSpPr txBox="1">
            <a:spLocks noGrp="1"/>
          </p:cNvSpPr>
          <p:nvPr>
            <p:ph type="title"/>
          </p:nvPr>
        </p:nvSpPr>
        <p:spPr>
          <a:xfrm>
            <a:off x="609600" y="92075"/>
            <a:ext cx="10972800" cy="1508127"/>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r>
              <a:t>Title Text</a:t>
            </a:r>
          </a:p>
        </p:txBody>
      </p:sp>
      <p:sp>
        <p:nvSpPr>
          <p:cNvPr id="15"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16" name="Slide Number"/>
          <p:cNvSpPr txBox="1">
            <a:spLocks noGrp="1"/>
          </p:cNvSpPr>
          <p:nvPr>
            <p:ph type="sldNum" sz="quarter" idx="2"/>
          </p:nvPr>
        </p:nvSpPr>
        <p:spPr>
          <a:xfrm>
            <a:off x="10507931" y="540199"/>
            <a:ext cx="515524" cy="523220"/>
          </a:xfrm>
          <a:prstGeom prst="rect">
            <a:avLst/>
          </a:prstGeom>
          <a:ln w="12700">
            <a:miter lim="400000"/>
          </a:ln>
        </p:spPr>
        <p:txBody>
          <a:bodyPr wrap="none" lIns="45719" rIns="45719" anchor="b">
            <a:spAutoFit/>
          </a:bodyPr>
          <a:lstStyle>
            <a:lvl1pPr algn="ctr">
              <a:defRPr sz="2800">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89680738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706" r:id="rId28"/>
    <p:sldLayoutId id="2147483707" r:id="rId29"/>
    <p:sldLayoutId id="2147483708" r:id="rId30"/>
    <p:sldLayoutId id="2147483709" r:id="rId31"/>
    <p:sldLayoutId id="2147483710" r:id="rId32"/>
    <p:sldLayoutId id="2147483711" r:id="rId33"/>
  </p:sldLayoutIdLst>
  <p:transition spd="med"/>
  <p:hf sldNum="0" hdr="0" dt="0"/>
  <p:txStyles>
    <p:titleStyle>
      <a:lvl1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Century Gothic"/>
          <a:ea typeface="Century Gothic"/>
          <a:cs typeface="Century Gothic"/>
          <a:sym typeface="Century Gothic"/>
        </a:defRPr>
      </a:lvl1pPr>
      <a:lvl2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Century Gothic"/>
          <a:ea typeface="Century Gothic"/>
          <a:cs typeface="Century Gothic"/>
          <a:sym typeface="Century Gothic"/>
        </a:defRPr>
      </a:lvl2pPr>
      <a:lvl3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Century Gothic"/>
          <a:ea typeface="Century Gothic"/>
          <a:cs typeface="Century Gothic"/>
          <a:sym typeface="Century Gothic"/>
        </a:defRPr>
      </a:lvl3pPr>
      <a:lvl4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Century Gothic"/>
          <a:ea typeface="Century Gothic"/>
          <a:cs typeface="Century Gothic"/>
          <a:sym typeface="Century Gothic"/>
        </a:defRPr>
      </a:lvl4pPr>
      <a:lvl5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Century Gothic"/>
          <a:ea typeface="Century Gothic"/>
          <a:cs typeface="Century Gothic"/>
          <a:sym typeface="Century Gothic"/>
        </a:defRPr>
      </a:lvl5pPr>
      <a:lvl6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Century Gothic"/>
          <a:ea typeface="Century Gothic"/>
          <a:cs typeface="Century Gothic"/>
          <a:sym typeface="Century Gothic"/>
        </a:defRPr>
      </a:lvl6pPr>
      <a:lvl7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Century Gothic"/>
          <a:ea typeface="Century Gothic"/>
          <a:cs typeface="Century Gothic"/>
          <a:sym typeface="Century Gothic"/>
        </a:defRPr>
      </a:lvl7pPr>
      <a:lvl8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Century Gothic"/>
          <a:ea typeface="Century Gothic"/>
          <a:cs typeface="Century Gothic"/>
          <a:sym typeface="Century Gothic"/>
        </a:defRPr>
      </a:lvl8pPr>
      <a:lvl9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Century Gothic"/>
          <a:ea typeface="Century Gothic"/>
          <a:cs typeface="Century Gothic"/>
          <a:sym typeface="Century Gothic"/>
        </a:defRPr>
      </a:lvl9pPr>
    </p:titleStyle>
    <p:bodyStyle>
      <a:lvl1pPr marL="3429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1pPr>
      <a:lvl2pPr marL="721233" marR="0" indent="-318897"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2pPr>
      <a:lvl3pPr marL="1025434" marR="0" indent="-293914"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3pPr>
      <a:lvl4pPr marL="1348739"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4pPr>
      <a:lvl5pPr marL="162306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5pPr>
      <a:lvl6pPr marL="19289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6pPr>
      <a:lvl7pPr marL="21861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7pPr>
      <a:lvl8pPr marL="2373299"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8pPr>
      <a:lvl9pPr marL="2600499"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9pPr>
    </p:bodyStyle>
    <p:otherStyle>
      <a:lvl1pPr marL="0" marR="0" indent="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1pPr>
      <a:lvl2pPr marL="0" marR="0" indent="4572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2pPr>
      <a:lvl3pPr marL="0" marR="0" indent="9144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3pPr>
      <a:lvl4pPr marL="0" marR="0" indent="13716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4pPr>
      <a:lvl5pPr marL="0" marR="0" indent="18288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5pPr>
      <a:lvl6pPr marL="0" marR="0" indent="22860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6pPr>
      <a:lvl7pPr marL="0" marR="0" indent="27432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7pPr>
      <a:lvl8pPr marL="0" marR="0" indent="32004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8pPr>
      <a:lvl9pPr marL="0" marR="0" indent="36576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5"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6" y="6391840"/>
            <a:ext cx="990599" cy="304799"/>
          </a:xfrm>
          <a:prstGeom prst="rect">
            <a:avLst/>
          </a:prstGeom>
        </p:spPr>
        <p:txBody>
          <a:bodyPr vert="horz" lIns="91440" tIns="45720" rIns="91440" bIns="45720" rtlCol="0" anchor="ctr"/>
          <a:lstStyle>
            <a:lvl1pPr algn="r">
              <a:defRPr sz="750" b="1" i="0">
                <a:solidFill>
                  <a:schemeClr val="accent1"/>
                </a:solidFill>
              </a:defRPr>
            </a:lvl1pPr>
          </a:lstStyle>
          <a:p>
            <a:pPr defTabSz="685800"/>
            <a:endParaRPr lang="en-US">
              <a:solidFill>
                <a:srgbClr val="B31166"/>
              </a:solidFill>
            </a:endParaRPr>
          </a:p>
        </p:txBody>
      </p:sp>
      <p:sp>
        <p:nvSpPr>
          <p:cNvPr id="5" name="Footer Placeholder 4"/>
          <p:cNvSpPr>
            <a:spLocks noGrp="1"/>
          </p:cNvSpPr>
          <p:nvPr>
            <p:ph type="ftr" sz="quarter" idx="3"/>
          </p:nvPr>
        </p:nvSpPr>
        <p:spPr>
          <a:xfrm>
            <a:off x="561111" y="6391840"/>
            <a:ext cx="3859795" cy="304801"/>
          </a:xfrm>
          <a:prstGeom prst="rect">
            <a:avLst/>
          </a:prstGeom>
        </p:spPr>
        <p:txBody>
          <a:bodyPr vert="horz" lIns="91440" tIns="45720" rIns="91440" bIns="45720" rtlCol="0" anchor="ctr"/>
          <a:lstStyle>
            <a:lvl1pPr algn="l">
              <a:defRPr sz="750" b="1" i="0">
                <a:solidFill>
                  <a:schemeClr val="accent1"/>
                </a:solidFill>
              </a:defRPr>
            </a:lvl1pPr>
          </a:lstStyle>
          <a:p>
            <a:pPr defTabSz="685800"/>
            <a:r>
              <a:rPr lang="en-US">
                <a:solidFill>
                  <a:srgbClr val="B31166"/>
                </a:solidFill>
              </a:rPr>
              <a:t>copyright@2018</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2" y="295731"/>
            <a:ext cx="838199" cy="767687"/>
          </a:xfrm>
          <a:prstGeom prst="rect">
            <a:avLst/>
          </a:prstGeom>
        </p:spPr>
        <p:txBody>
          <a:bodyPr vert="horz" lIns="91440" tIns="45720" rIns="91440" bIns="45720" rtlCol="0" anchor="b"/>
          <a:lstStyle>
            <a:lvl1pPr algn="ctr">
              <a:defRPr sz="2100" b="0" i="0">
                <a:solidFill>
                  <a:schemeClr val="bg1"/>
                </a:solidFill>
              </a:defRPr>
            </a:lvl1pPr>
          </a:lstStyle>
          <a:p>
            <a:pPr defTabSz="685800"/>
            <a:fld id="{B785487D-F6A9-47E8-B390-F715CCF260EF}" type="slidenum">
              <a:rPr lang="en-US" smtClean="0">
                <a:solidFill>
                  <a:prstClr val="white"/>
                </a:solidFill>
              </a:rPr>
              <a:pPr defTabSz="685800"/>
              <a:t>‹#›</a:t>
            </a:fld>
            <a:endParaRPr lang="en-US">
              <a:solidFill>
                <a:prstClr val="white"/>
              </a:solidFill>
            </a:endParaRPr>
          </a:p>
        </p:txBody>
      </p:sp>
    </p:spTree>
    <p:extLst>
      <p:ext uri="{BB962C8B-B14F-4D97-AF65-F5344CB8AC3E}">
        <p14:creationId xmlns:p14="http://schemas.microsoft.com/office/powerpoint/2010/main" val="122644578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Lst>
  <p:hf sldNum="0" hd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2B007-00A0-49BB-86EE-B4DF269AFCB4}" type="datetimeFigureOut">
              <a:rPr lang="en-US" smtClean="0"/>
              <a:t>3/26/2021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7D122-9487-45F1-8AE3-04CEF5FADF6A}" type="slidenum">
              <a:rPr lang="en-US" smtClean="0"/>
              <a:t>‹#›</a:t>
            </a:fld>
            <a:endParaRPr lang="en-US"/>
          </a:p>
        </p:txBody>
      </p:sp>
    </p:spTree>
    <p:extLst>
      <p:ext uri="{BB962C8B-B14F-4D97-AF65-F5344CB8AC3E}">
        <p14:creationId xmlns:p14="http://schemas.microsoft.com/office/powerpoint/2010/main" val="168711231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3/26/2021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0742591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2B007-00A0-49BB-86EE-B4DF269AFCB4}" type="datetimeFigureOut">
              <a:rPr lang="en-US" smtClean="0">
                <a:solidFill>
                  <a:prstClr val="black">
                    <a:tint val="75000"/>
                  </a:prstClr>
                </a:solidFill>
              </a:rPr>
              <a:pPr/>
              <a:t>3/26/2021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12771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62B4955A-1BA4-994F-99DF-695C4F2CCA09}" type="datetimeFigureOut">
              <a:rPr lang="en-US" smtClean="0"/>
              <a:t>3/26/2021</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CAFEE55-27F2-BC41-BF7A-CE481011A901}"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7038479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108.xml"/></Relationships>
</file>

<file path=ppt/slides/_rels/slide25.xml.rels><?xml version="1.0" encoding="UTF-8" standalone="yes"?>
<Relationships xmlns="http://schemas.openxmlformats.org/package/2006/relationships"><Relationship Id="rId3" Type="http://schemas.openxmlformats.org/officeDocument/2006/relationships/hyperlink" Target="https://gpcah.public-health.uiowa.edu/outreach-2/topics/whole-body-vibration/" TargetMode="External"/><Relationship Id="rId2" Type="http://schemas.openxmlformats.org/officeDocument/2006/relationships/notesSlide" Target="../notesSlides/notesSlide24.xml"/><Relationship Id="rId1" Type="http://schemas.openxmlformats.org/officeDocument/2006/relationships/slideLayout" Target="../slideLayouts/slideLayout112.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hyperlink" Target="https://www.ncbi.nlm.nih.gov/pmc/journals/46/"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www.ncbi.nlm.nih.gov/pmc/issues/217951/"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hyperlink" Target="http://jap.physiology.org/content/89/1/81" TargetMode="External"/><Relationship Id="rId2" Type="http://schemas.openxmlformats.org/officeDocument/2006/relationships/notesSlide" Target="../notesSlides/notesSlide30.xml"/><Relationship Id="rId1" Type="http://schemas.openxmlformats.org/officeDocument/2006/relationships/slideLayout" Target="../slideLayouts/slideLayout19.xm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57.xml"/><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26.xml"/><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26.xml"/><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7.xml"/><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8.xml"/><Relationship Id="rId1" Type="http://schemas.openxmlformats.org/officeDocument/2006/relationships/slideLayout" Target="../slideLayouts/slideLayout22.xml"/><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27.xml"/><Relationship Id="rId4" Type="http://schemas.openxmlformats.org/officeDocument/2006/relationships/image" Target="../media/image45.jpeg"/></Relationships>
</file>

<file path=ppt/slides/_rels/slide4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0.xml"/><Relationship Id="rId1" Type="http://schemas.openxmlformats.org/officeDocument/2006/relationships/slideLayout" Target="../slideLayouts/slideLayout99.xml"/><Relationship Id="rId4" Type="http://schemas.openxmlformats.org/officeDocument/2006/relationships/image" Target="../media/image47.jpg"/></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1.xml"/><Relationship Id="rId1" Type="http://schemas.openxmlformats.org/officeDocument/2006/relationships/slideLayout" Target="../slideLayouts/slideLayout97.xml"/><Relationship Id="rId6" Type="http://schemas.openxmlformats.org/officeDocument/2006/relationships/image" Target="../media/image51.jpg"/><Relationship Id="rId5" Type="http://schemas.openxmlformats.org/officeDocument/2006/relationships/image" Target="../media/image50.png"/><Relationship Id="rId4" Type="http://schemas.openxmlformats.org/officeDocument/2006/relationships/image" Target="../media/image49.jpeg"/></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2.xml"/><Relationship Id="rId1" Type="http://schemas.openxmlformats.org/officeDocument/2006/relationships/slideLayout" Target="../slideLayouts/slideLayout98.xml"/><Relationship Id="rId4" Type="http://schemas.openxmlformats.org/officeDocument/2006/relationships/image" Target="../media/image53.jpeg"/></Relationships>
</file>

<file path=ppt/slides/_rels/slide4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43.xml"/><Relationship Id="rId1" Type="http://schemas.openxmlformats.org/officeDocument/2006/relationships/slideLayout" Target="../slideLayouts/slideLayout52.xml"/><Relationship Id="rId4" Type="http://schemas.openxmlformats.org/officeDocument/2006/relationships/image" Target="../media/image55.png"/></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4.xml"/><Relationship Id="rId1" Type="http://schemas.openxmlformats.org/officeDocument/2006/relationships/slideLayout" Target="../slideLayouts/slideLayout54.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5.xml"/><Relationship Id="rId1" Type="http://schemas.openxmlformats.org/officeDocument/2006/relationships/slideLayout" Target="../slideLayouts/slideLayout54.xml"/><Relationship Id="rId5" Type="http://schemas.openxmlformats.org/officeDocument/2006/relationships/image" Target="../media/image59.jpeg"/><Relationship Id="rId4" Type="http://schemas.openxmlformats.org/officeDocument/2006/relationships/image" Target="../media/image58.jpg"/></Relationships>
</file>

<file path=ppt/slides/_rels/slide47.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5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8.xml"/><Relationship Id="rId1" Type="http://schemas.openxmlformats.org/officeDocument/2006/relationships/slideLayout" Target="../slideLayouts/slideLayout70.xml"/></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9.xml"/><Relationship Id="rId1" Type="http://schemas.openxmlformats.org/officeDocument/2006/relationships/slideLayout" Target="../slideLayouts/slideLayout22.xml"/><Relationship Id="rId5" Type="http://schemas.openxmlformats.org/officeDocument/2006/relationships/image" Target="../media/image64.jpg"/><Relationship Id="rId4" Type="http://schemas.openxmlformats.org/officeDocument/2006/relationships/image" Target="../media/image63.jpg"/></Relationships>
</file>

<file path=ppt/slides/_rels/slide5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3.xml"/><Relationship Id="rId1" Type="http://schemas.openxmlformats.org/officeDocument/2006/relationships/slideLayout" Target="../slideLayouts/slideLayout70.xml"/><Relationship Id="rId4" Type="http://schemas.openxmlformats.org/officeDocument/2006/relationships/image" Target="../media/image69.jpg"/></Relationships>
</file>

<file path=ppt/slides/_rels/slide5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71.jp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1C67C-B032-4A78-AB85-6461AAA1D21E}"/>
              </a:ext>
            </a:extLst>
          </p:cNvPr>
          <p:cNvSpPr>
            <a:spLocks noGrp="1"/>
          </p:cNvSpPr>
          <p:nvPr>
            <p:ph type="ctrTitle"/>
          </p:nvPr>
        </p:nvSpPr>
        <p:spPr>
          <a:xfrm>
            <a:off x="1154954" y="2099733"/>
            <a:ext cx="9585089" cy="2070291"/>
          </a:xfrm>
        </p:spPr>
        <p:txBody>
          <a:bodyPr>
            <a:normAutofit/>
          </a:bodyPr>
          <a:lstStyle/>
          <a:p>
            <a:r>
              <a:rPr lang="en-US" dirty="0"/>
              <a:t>Ergonomic Safety &amp; Health for Women</a:t>
            </a:r>
          </a:p>
        </p:txBody>
      </p:sp>
      <p:sp>
        <p:nvSpPr>
          <p:cNvPr id="3" name="Subtitle 2">
            <a:extLst>
              <a:ext uri="{FF2B5EF4-FFF2-40B4-BE49-F238E27FC236}">
                <a16:creationId xmlns:a16="http://schemas.microsoft.com/office/drawing/2014/main" id="{22DDC929-120A-418A-8F1E-27FF3ED0F485}"/>
              </a:ext>
            </a:extLst>
          </p:cNvPr>
          <p:cNvSpPr>
            <a:spLocks noGrp="1"/>
          </p:cNvSpPr>
          <p:nvPr>
            <p:ph type="subTitle" idx="1"/>
          </p:nvPr>
        </p:nvSpPr>
        <p:spPr/>
        <p:txBody>
          <a:bodyPr/>
          <a:lstStyle/>
          <a:p>
            <a:r>
              <a:rPr lang="en-US" i="1" dirty="0"/>
              <a:t>…A Look at the Issues</a:t>
            </a:r>
          </a:p>
          <a:p>
            <a:r>
              <a:rPr lang="en-US" i="1" dirty="0"/>
              <a:t>…Are There Solutions?</a:t>
            </a:r>
          </a:p>
        </p:txBody>
      </p:sp>
    </p:spTree>
    <p:extLst>
      <p:ext uri="{BB962C8B-B14F-4D97-AF65-F5344CB8AC3E}">
        <p14:creationId xmlns:p14="http://schemas.microsoft.com/office/powerpoint/2010/main" val="2332297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6A05D-ED0C-453F-B3B1-5D29DE2D7746}"/>
              </a:ext>
            </a:extLst>
          </p:cNvPr>
          <p:cNvSpPr>
            <a:spLocks noGrp="1"/>
          </p:cNvSpPr>
          <p:nvPr>
            <p:ph type="title"/>
          </p:nvPr>
        </p:nvSpPr>
        <p:spPr/>
        <p:txBody>
          <a:bodyPr/>
          <a:lstStyle/>
          <a:p>
            <a:r>
              <a:rPr lang="en-US" dirty="0"/>
              <a:t>Incidents are Under Reported</a:t>
            </a:r>
          </a:p>
        </p:txBody>
      </p:sp>
      <p:sp>
        <p:nvSpPr>
          <p:cNvPr id="3" name="Content Placeholder 2">
            <a:extLst>
              <a:ext uri="{FF2B5EF4-FFF2-40B4-BE49-F238E27FC236}">
                <a16:creationId xmlns:a16="http://schemas.microsoft.com/office/drawing/2014/main" id="{C30A9293-F710-4C30-B0E9-E28E3EC12C46}"/>
              </a:ext>
            </a:extLst>
          </p:cNvPr>
          <p:cNvSpPr>
            <a:spLocks noGrp="1"/>
          </p:cNvSpPr>
          <p:nvPr>
            <p:ph idx="1"/>
          </p:nvPr>
        </p:nvSpPr>
        <p:spPr>
          <a:xfrm>
            <a:off x="1154954" y="2603499"/>
            <a:ext cx="9004114" cy="3705021"/>
          </a:xfrm>
        </p:spPr>
        <p:txBody>
          <a:bodyPr>
            <a:normAutofit fontScale="32500" lnSpcReduction="20000"/>
          </a:bodyPr>
          <a:lstStyle/>
          <a:p>
            <a:pPr lvl="0">
              <a:buClr>
                <a:srgbClr val="90C226"/>
              </a:buClr>
              <a:buFont typeface="Wingdings" panose="05000000000000000000" pitchFamily="2" charset="2"/>
              <a:buChar char="Ø"/>
            </a:pPr>
            <a:r>
              <a:rPr lang="en-US" sz="5500" dirty="0">
                <a:solidFill>
                  <a:prstClr val="black">
                    <a:lumMod val="75000"/>
                    <a:lumOff val="25000"/>
                  </a:prstClr>
                </a:solidFill>
                <a:latin typeface="Calibri" panose="020F0502020204030204" pitchFamily="34" charset="0"/>
                <a:cs typeface="Calibri" panose="020F0502020204030204" pitchFamily="34" charset="0"/>
              </a:rPr>
              <a:t>Agriculture consistently ranks in the </a:t>
            </a:r>
            <a:r>
              <a:rPr lang="en-US" sz="5500" b="1" dirty="0">
                <a:solidFill>
                  <a:prstClr val="black">
                    <a:lumMod val="75000"/>
                    <a:lumOff val="25000"/>
                  </a:prstClr>
                </a:solidFill>
                <a:latin typeface="Calibri" panose="020F0502020204030204" pitchFamily="34" charset="0"/>
                <a:cs typeface="Calibri" panose="020F0502020204030204" pitchFamily="34" charset="0"/>
              </a:rPr>
              <a:t>top three occupations </a:t>
            </a:r>
            <a:r>
              <a:rPr lang="en-US" sz="5500" dirty="0">
                <a:solidFill>
                  <a:prstClr val="black">
                    <a:lumMod val="75000"/>
                    <a:lumOff val="25000"/>
                  </a:prstClr>
                </a:solidFill>
                <a:latin typeface="Calibri" panose="020F0502020204030204" pitchFamily="34" charset="0"/>
                <a:cs typeface="Calibri" panose="020F0502020204030204" pitchFamily="34" charset="0"/>
              </a:rPr>
              <a:t>for disabling injury and death</a:t>
            </a:r>
          </a:p>
          <a:p>
            <a:pPr marL="0" lvl="0" indent="0" defTabSz="914400">
              <a:spcBef>
                <a:spcPct val="20000"/>
              </a:spcBef>
              <a:buClrTx/>
              <a:buSzTx/>
              <a:buNone/>
            </a:pPr>
            <a:endParaRPr lang="en-US" sz="4200" dirty="0">
              <a:solidFill>
                <a:prstClr val="black"/>
              </a:solidFill>
              <a:latin typeface="Calibri" panose="020F0502020204030204" pitchFamily="34" charset="0"/>
              <a:cs typeface="Calibri" panose="020F0502020204030204" pitchFamily="34" charset="0"/>
            </a:endParaRPr>
          </a:p>
          <a:p>
            <a:pPr lvl="0" defTabSz="914400">
              <a:spcBef>
                <a:spcPct val="20000"/>
              </a:spcBef>
              <a:buClrTx/>
              <a:buSzTx/>
              <a:buFont typeface="Arial" pitchFamily="34" charset="0"/>
              <a:buChar char="•"/>
            </a:pPr>
            <a:r>
              <a:rPr lang="en-US" sz="4900" dirty="0">
                <a:solidFill>
                  <a:prstClr val="black">
                    <a:lumMod val="85000"/>
                    <a:lumOff val="15000"/>
                  </a:prstClr>
                </a:solidFill>
                <a:latin typeface="Calibri" panose="020F0502020204030204" pitchFamily="34" charset="0"/>
                <a:cs typeface="Calibri" panose="020F0502020204030204" pitchFamily="34" charset="0"/>
              </a:rPr>
              <a:t>The Appropriations Act exempts small farming operations from enforcement of </a:t>
            </a:r>
            <a:r>
              <a:rPr lang="en-US" sz="4900" u="sng" dirty="0">
                <a:solidFill>
                  <a:prstClr val="black">
                    <a:lumMod val="85000"/>
                    <a:lumOff val="15000"/>
                  </a:prstClr>
                </a:solidFill>
                <a:latin typeface="Calibri" panose="020F0502020204030204" pitchFamily="34" charset="0"/>
                <a:cs typeface="Calibri" panose="020F0502020204030204" pitchFamily="34" charset="0"/>
              </a:rPr>
              <a:t>all</a:t>
            </a:r>
            <a:r>
              <a:rPr lang="en-US" sz="4900" dirty="0">
                <a:solidFill>
                  <a:prstClr val="black">
                    <a:lumMod val="85000"/>
                    <a:lumOff val="15000"/>
                  </a:prstClr>
                </a:solidFill>
                <a:latin typeface="Calibri" panose="020F0502020204030204" pitchFamily="34" charset="0"/>
                <a:cs typeface="Calibri" panose="020F0502020204030204" pitchFamily="34" charset="0"/>
              </a:rPr>
              <a:t> rules, regulations, standards or orders under the Occupational Safety and Health Act. A farming operation is </a:t>
            </a:r>
            <a:r>
              <a:rPr lang="en-US" sz="4900" b="1" dirty="0">
                <a:solidFill>
                  <a:prstClr val="black">
                    <a:lumMod val="85000"/>
                    <a:lumOff val="15000"/>
                  </a:prstClr>
                </a:solidFill>
                <a:latin typeface="Calibri" panose="020F0502020204030204" pitchFamily="34" charset="0"/>
                <a:cs typeface="Calibri" panose="020F0502020204030204" pitchFamily="34" charset="0"/>
              </a:rPr>
              <a:t>exempt</a:t>
            </a:r>
            <a:r>
              <a:rPr lang="en-US" sz="4900" dirty="0">
                <a:solidFill>
                  <a:prstClr val="black">
                    <a:lumMod val="85000"/>
                    <a:lumOff val="15000"/>
                  </a:prstClr>
                </a:solidFill>
                <a:latin typeface="Calibri" panose="020F0502020204030204" pitchFamily="34" charset="0"/>
                <a:cs typeface="Calibri" panose="020F0502020204030204" pitchFamily="34" charset="0"/>
              </a:rPr>
              <a:t> from all OSHA activities </a:t>
            </a:r>
            <a:r>
              <a:rPr lang="en-US" sz="4900" b="1" u="sng" dirty="0">
                <a:solidFill>
                  <a:prstClr val="black">
                    <a:lumMod val="85000"/>
                    <a:lumOff val="15000"/>
                  </a:prstClr>
                </a:solidFill>
                <a:latin typeface="Calibri" panose="020F0502020204030204" pitchFamily="34" charset="0"/>
                <a:cs typeface="Calibri" panose="020F0502020204030204" pitchFamily="34" charset="0"/>
              </a:rPr>
              <a:t>if </a:t>
            </a:r>
            <a:r>
              <a:rPr lang="en-US" sz="4900" dirty="0">
                <a:solidFill>
                  <a:prstClr val="black">
                    <a:lumMod val="85000"/>
                    <a:lumOff val="15000"/>
                  </a:prstClr>
                </a:solidFill>
                <a:latin typeface="Calibri" panose="020F0502020204030204" pitchFamily="34" charset="0"/>
                <a:cs typeface="Calibri" panose="020F0502020204030204" pitchFamily="34" charset="0"/>
              </a:rPr>
              <a:t>it:</a:t>
            </a:r>
          </a:p>
          <a:p>
            <a:pPr lvl="0" defTabSz="914400">
              <a:spcBef>
                <a:spcPct val="20000"/>
              </a:spcBef>
              <a:buClrTx/>
              <a:buSzTx/>
              <a:buFont typeface="Arial" pitchFamily="34" charset="0"/>
              <a:buChar char="•"/>
            </a:pPr>
            <a:endParaRPr lang="en-US" sz="4900" dirty="0">
              <a:solidFill>
                <a:prstClr val="black">
                  <a:lumMod val="85000"/>
                  <a:lumOff val="15000"/>
                </a:prstClr>
              </a:solidFill>
              <a:latin typeface="Calibri" panose="020F0502020204030204" pitchFamily="34" charset="0"/>
              <a:cs typeface="Calibri" panose="020F0502020204030204" pitchFamily="34" charset="0"/>
            </a:endParaRPr>
          </a:p>
          <a:p>
            <a:pPr lvl="0" defTabSz="914400">
              <a:spcBef>
                <a:spcPct val="20000"/>
              </a:spcBef>
              <a:buClrTx/>
              <a:buSzTx/>
              <a:buFont typeface="Arial" pitchFamily="34" charset="0"/>
              <a:buChar char="•"/>
              <a:defRPr/>
            </a:pPr>
            <a:r>
              <a:rPr lang="en-US" sz="4900" dirty="0">
                <a:solidFill>
                  <a:prstClr val="black">
                    <a:lumMod val="85000"/>
                    <a:lumOff val="15000"/>
                  </a:prstClr>
                </a:solidFill>
                <a:latin typeface="Calibri" panose="020F0502020204030204" pitchFamily="34" charset="0"/>
                <a:cs typeface="Calibri" panose="020F0502020204030204" pitchFamily="34" charset="0"/>
              </a:rPr>
              <a:t> Employs 10 or fewer employees currently and/or anytime during the last 12 months; and/or has not had an active temporary labor camp during the proceeding 12 months.</a:t>
            </a:r>
          </a:p>
          <a:p>
            <a:pPr marL="0" lvl="0" indent="0">
              <a:buClr>
                <a:srgbClr val="90C226"/>
              </a:buClr>
              <a:buNone/>
            </a:pPr>
            <a:endParaRPr lang="en-US" sz="4200" dirty="0">
              <a:solidFill>
                <a:prstClr val="black">
                  <a:lumMod val="75000"/>
                  <a:lumOff val="25000"/>
                </a:prstClr>
              </a:solidFill>
              <a:latin typeface="Calibri" panose="020F0502020204030204" pitchFamily="34" charset="0"/>
              <a:cs typeface="Calibri" panose="020F0502020204030204" pitchFamily="34" charset="0"/>
            </a:endParaRPr>
          </a:p>
          <a:p>
            <a:pPr lvl="0">
              <a:buClr>
                <a:srgbClr val="90C226"/>
              </a:buClr>
              <a:buFont typeface="Wingdings" panose="05000000000000000000" pitchFamily="2" charset="2"/>
              <a:buChar char="Ø"/>
            </a:pPr>
            <a:endParaRPr lang="en-US" sz="4200" dirty="0">
              <a:solidFill>
                <a:prstClr val="black">
                  <a:lumMod val="75000"/>
                  <a:lumOff val="25000"/>
                </a:prstClr>
              </a:solidFill>
              <a:latin typeface="Calibri" panose="020F0502020204030204" pitchFamily="34" charset="0"/>
              <a:cs typeface="Calibri" panose="020F0502020204030204" pitchFamily="34" charset="0"/>
            </a:endParaRPr>
          </a:p>
          <a:p>
            <a:pPr lvl="0">
              <a:buClr>
                <a:srgbClr val="90C226"/>
              </a:buClr>
              <a:buFont typeface="Wingdings" panose="05000000000000000000" pitchFamily="2" charset="2"/>
              <a:buChar char="Ø"/>
            </a:pPr>
            <a:r>
              <a:rPr lang="en-US" sz="4200" dirty="0">
                <a:solidFill>
                  <a:prstClr val="black">
                    <a:lumMod val="75000"/>
                    <a:lumOff val="25000"/>
                  </a:prstClr>
                </a:solidFill>
                <a:latin typeface="Calibri" panose="020F0502020204030204" pitchFamily="34" charset="0"/>
                <a:cs typeface="Calibri" panose="020F0502020204030204" pitchFamily="34" charset="0"/>
              </a:rPr>
              <a:t> Paul Leigh, PhD, UC Davis: BLS surveys miss nearly 45% of non-fatal occupationally injuries in agriculture…unreported injuries</a:t>
            </a:r>
          </a:p>
          <a:p>
            <a:pPr marL="0" lvl="0" indent="0">
              <a:buClr>
                <a:srgbClr val="90C226"/>
              </a:buClr>
              <a:buNone/>
            </a:pPr>
            <a:endParaRPr lang="en-US" sz="1700" dirty="0">
              <a:solidFill>
                <a:prstClr val="black">
                  <a:lumMod val="75000"/>
                  <a:lumOff val="25000"/>
                </a:prstClr>
              </a:solidFill>
              <a:latin typeface="Trebuchet MS" panose="020B0603020202020204"/>
            </a:endParaRPr>
          </a:p>
          <a:p>
            <a:pPr marL="0" lvl="0" indent="0">
              <a:buClr>
                <a:srgbClr val="90C226"/>
              </a:buClr>
              <a:buNone/>
            </a:pPr>
            <a:endParaRPr lang="en-US" sz="1700" dirty="0">
              <a:solidFill>
                <a:prstClr val="black">
                  <a:lumMod val="75000"/>
                  <a:lumOff val="25000"/>
                </a:prstClr>
              </a:solidFill>
              <a:latin typeface="Trebuchet MS" panose="020B0603020202020204"/>
            </a:endParaRPr>
          </a:p>
          <a:p>
            <a:pPr marL="0" lvl="0" indent="0">
              <a:buClr>
                <a:srgbClr val="90C226"/>
              </a:buClr>
              <a:buNone/>
            </a:pPr>
            <a:endParaRPr lang="en-US" sz="1700" dirty="0">
              <a:solidFill>
                <a:prstClr val="black">
                  <a:lumMod val="75000"/>
                  <a:lumOff val="25000"/>
                </a:prstClr>
              </a:solidFill>
              <a:latin typeface="Trebuchet MS" panose="020B0603020202020204"/>
            </a:endParaRPr>
          </a:p>
          <a:p>
            <a:pPr marL="0" lvl="0" indent="0">
              <a:buClr>
                <a:srgbClr val="90C226"/>
              </a:buClr>
              <a:buNone/>
            </a:pPr>
            <a:r>
              <a:rPr lang="en-US" sz="1100" dirty="0">
                <a:solidFill>
                  <a:prstClr val="black">
                    <a:lumMod val="75000"/>
                    <a:lumOff val="25000"/>
                  </a:prstClr>
                </a:solidFill>
                <a:latin typeface="Trebuchet MS" panose="020B0603020202020204"/>
              </a:rPr>
              <a:t>	Leigh, J. Paul. Economic Burden of Occupational Injury and Illness in the United States. Milbank Quarterly Vol. 89 Issue:4</a:t>
            </a:r>
            <a:endParaRPr lang="en-US" dirty="0"/>
          </a:p>
        </p:txBody>
      </p:sp>
      <p:pic>
        <p:nvPicPr>
          <p:cNvPr id="5" name="Picture 4" descr="agrisafe logo">
            <a:extLst>
              <a:ext uri="{FF2B5EF4-FFF2-40B4-BE49-F238E27FC236}">
                <a16:creationId xmlns:a16="http://schemas.microsoft.com/office/drawing/2014/main" id="{464D988B-2217-462F-9632-F5F19C4E62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84091" y="6231231"/>
            <a:ext cx="1463167" cy="548688"/>
          </a:xfrm>
          <a:prstGeom prst="rect">
            <a:avLst/>
          </a:prstGeom>
        </p:spPr>
      </p:pic>
    </p:spTree>
    <p:extLst>
      <p:ext uri="{BB962C8B-B14F-4D97-AF65-F5344CB8AC3E}">
        <p14:creationId xmlns:p14="http://schemas.microsoft.com/office/powerpoint/2010/main" val="2048978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4ED3-1DDE-46E1-9FFB-039E03A22D86}"/>
              </a:ext>
            </a:extLst>
          </p:cNvPr>
          <p:cNvSpPr>
            <a:spLocks noGrp="1"/>
          </p:cNvSpPr>
          <p:nvPr>
            <p:ph type="title"/>
          </p:nvPr>
        </p:nvSpPr>
        <p:spPr/>
        <p:txBody>
          <a:bodyPr/>
          <a:lstStyle/>
          <a:p>
            <a:r>
              <a:rPr lang="en-US" dirty="0"/>
              <a:t>Survey Numbers from Green Heron Tools</a:t>
            </a:r>
          </a:p>
        </p:txBody>
      </p:sp>
      <p:sp>
        <p:nvSpPr>
          <p:cNvPr id="3" name="Content Placeholder 2">
            <a:extLst>
              <a:ext uri="{FF2B5EF4-FFF2-40B4-BE49-F238E27FC236}">
                <a16:creationId xmlns:a16="http://schemas.microsoft.com/office/drawing/2014/main" id="{7BE6D6AE-CA1D-440B-889D-3A0986AEA0C7}"/>
              </a:ext>
            </a:extLst>
          </p:cNvPr>
          <p:cNvSpPr>
            <a:spLocks noGrp="1"/>
          </p:cNvSpPr>
          <p:nvPr>
            <p:ph idx="1"/>
          </p:nvPr>
        </p:nvSpPr>
        <p:spPr>
          <a:xfrm>
            <a:off x="1154955" y="2603500"/>
            <a:ext cx="8951571" cy="3416300"/>
          </a:xfrm>
        </p:spPr>
        <p:txBody>
          <a:bodyPr>
            <a:normAutofit fontScale="92500"/>
          </a:bodyPr>
          <a:lstStyle/>
          <a:p>
            <a:r>
              <a:rPr lang="en-US" sz="2000" dirty="0">
                <a:latin typeface="Calibri" panose="020F0502020204030204" pitchFamily="34" charset="0"/>
                <a:cs typeface="Calibri" panose="020F0502020204030204" pitchFamily="34" charset="0"/>
              </a:rPr>
              <a:t>The owners of Green Heron tools, with support of the U.S. Department of Agriculture, spent 8 months surveying and interviewing women livestock farmers across the U.S. (32 states &amp; the U.S. Virgin Islands.</a:t>
            </a:r>
          </a:p>
          <a:p>
            <a:r>
              <a:rPr lang="en-US" sz="2000" dirty="0">
                <a:latin typeface="Calibri" panose="020F0502020204030204" pitchFamily="34" charset="0"/>
                <a:cs typeface="Calibri" panose="020F0502020204030204" pitchFamily="34" charset="0"/>
              </a:rPr>
              <a:t>What they found:</a:t>
            </a:r>
          </a:p>
          <a:p>
            <a:pPr lvl="1"/>
            <a:r>
              <a:rPr lang="en-US" sz="2000" dirty="0">
                <a:latin typeface="Calibri" panose="020F0502020204030204" pitchFamily="34" charset="0"/>
                <a:cs typeface="Calibri" panose="020F0502020204030204" pitchFamily="34" charset="0"/>
              </a:rPr>
              <a:t>Experience across the continuum from beginning farmer to over 50 years of experience</a:t>
            </a:r>
          </a:p>
          <a:p>
            <a:pPr lvl="1"/>
            <a:r>
              <a:rPr lang="en-US" sz="2000" dirty="0">
                <a:latin typeface="Calibri" panose="020F0502020204030204" pitchFamily="34" charset="0"/>
                <a:cs typeface="Calibri" panose="020F0502020204030204" pitchFamily="34" charset="0"/>
              </a:rPr>
              <a:t>40% of survey respondents  – ages 17 – 76 reported having experienced an injury and/or chronic condition that interfered with ability to perform daily activities </a:t>
            </a:r>
          </a:p>
          <a:p>
            <a:pPr lvl="1"/>
            <a:r>
              <a:rPr lang="en-US" sz="2000" dirty="0">
                <a:latin typeface="Calibri" panose="020F0502020204030204" pitchFamily="34" charset="0"/>
                <a:cs typeface="Calibri" panose="020F0502020204030204" pitchFamily="34" charset="0"/>
              </a:rPr>
              <a:t>Of the 40%, 86% reported the injury or condition was a musculoskeletal disorder</a:t>
            </a:r>
          </a:p>
          <a:p>
            <a:pPr marL="342900" lvl="1" indent="0">
              <a:buNone/>
            </a:pPr>
            <a:endParaRPr lang="en-US" dirty="0"/>
          </a:p>
          <a:p>
            <a:pPr marL="342900" lvl="1" indent="0">
              <a:buNone/>
            </a:pPr>
            <a:endParaRPr lang="en-US" dirty="0"/>
          </a:p>
        </p:txBody>
      </p:sp>
      <p:sp>
        <p:nvSpPr>
          <p:cNvPr id="4" name="Footer Placeholder 3">
            <a:extLst>
              <a:ext uri="{FF2B5EF4-FFF2-40B4-BE49-F238E27FC236}">
                <a16:creationId xmlns:a16="http://schemas.microsoft.com/office/drawing/2014/main" id="{2B1C3876-64B7-4524-9443-5876CC5EAF18}"/>
              </a:ext>
            </a:extLst>
          </p:cNvPr>
          <p:cNvSpPr>
            <a:spLocks noGrp="1"/>
          </p:cNvSpPr>
          <p:nvPr>
            <p:ph type="ftr" sz="quarter" idx="11"/>
          </p:nvPr>
        </p:nvSpPr>
        <p:spPr/>
        <p:txBody>
          <a:bodyPr/>
          <a:lstStyle/>
          <a:p>
            <a:r>
              <a:rPr lang="en-US">
                <a:solidFill>
                  <a:srgbClr val="B31166"/>
                </a:solidFill>
              </a:rPr>
              <a:t>copyright@2018</a:t>
            </a:r>
          </a:p>
        </p:txBody>
      </p:sp>
      <p:pic>
        <p:nvPicPr>
          <p:cNvPr id="6" name="Picture 5" descr="agrisafe logo">
            <a:extLst>
              <a:ext uri="{FF2B5EF4-FFF2-40B4-BE49-F238E27FC236}">
                <a16:creationId xmlns:a16="http://schemas.microsoft.com/office/drawing/2014/main" id="{08CC9E15-D310-4E4A-A4BC-D525494902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7722" y="5995552"/>
            <a:ext cx="1463167" cy="548688"/>
          </a:xfrm>
          <a:prstGeom prst="rect">
            <a:avLst/>
          </a:prstGeom>
        </p:spPr>
      </p:pic>
    </p:spTree>
    <p:extLst>
      <p:ext uri="{BB962C8B-B14F-4D97-AF65-F5344CB8AC3E}">
        <p14:creationId xmlns:p14="http://schemas.microsoft.com/office/powerpoint/2010/main" val="186344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960CD-D27B-4582-9CD1-C0A61BB07EBF}"/>
              </a:ext>
            </a:extLst>
          </p:cNvPr>
          <p:cNvSpPr>
            <a:spLocks noGrp="1"/>
          </p:cNvSpPr>
          <p:nvPr>
            <p:ph type="title"/>
          </p:nvPr>
        </p:nvSpPr>
        <p:spPr>
          <a:xfrm>
            <a:off x="1154954" y="1034716"/>
            <a:ext cx="8761413" cy="645916"/>
          </a:xfrm>
        </p:spPr>
        <p:txBody>
          <a:bodyPr/>
          <a:lstStyle/>
          <a:p>
            <a:r>
              <a:rPr lang="en-US" dirty="0"/>
              <a:t>Contributing Factors to Injury</a:t>
            </a:r>
            <a:br>
              <a:rPr lang="en-US" dirty="0"/>
            </a:br>
            <a:r>
              <a:rPr lang="en-US" dirty="0"/>
              <a:t> </a:t>
            </a:r>
            <a:r>
              <a:rPr lang="en-US" sz="2400" dirty="0"/>
              <a:t>Physiological &amp; Social Factors</a:t>
            </a:r>
            <a:r>
              <a:rPr lang="en-US" dirty="0"/>
              <a:t/>
            </a:r>
            <a:br>
              <a:rPr lang="en-US" dirty="0"/>
            </a:br>
            <a:endParaRPr lang="en-US" dirty="0"/>
          </a:p>
        </p:txBody>
      </p:sp>
      <p:sp>
        <p:nvSpPr>
          <p:cNvPr id="3" name="Content Placeholder 2">
            <a:extLst>
              <a:ext uri="{FF2B5EF4-FFF2-40B4-BE49-F238E27FC236}">
                <a16:creationId xmlns:a16="http://schemas.microsoft.com/office/drawing/2014/main" id="{5B855EE4-7868-44C1-A8E6-1332BA2BD4D9}"/>
              </a:ext>
            </a:extLst>
          </p:cNvPr>
          <p:cNvSpPr>
            <a:spLocks noGrp="1"/>
          </p:cNvSpPr>
          <p:nvPr>
            <p:ph idx="1"/>
          </p:nvPr>
        </p:nvSpPr>
        <p:spPr>
          <a:xfrm>
            <a:off x="1154954" y="2919368"/>
            <a:ext cx="8825659" cy="3100431"/>
          </a:xfrm>
        </p:spPr>
        <p:txBody>
          <a:bodyPr>
            <a:normAutofit/>
          </a:bodyPr>
          <a:lstStyle/>
          <a:p>
            <a:pPr marL="1097280" lvl="1" indent="-685800" defTabSz="914400">
              <a:spcBef>
                <a:spcPct val="20000"/>
              </a:spcBef>
              <a:buClrTx/>
              <a:buSzTx/>
              <a:buFont typeface="Arial" panose="020B0604020202020204" pitchFamily="34" charset="0"/>
              <a:buChar char="•"/>
              <a:defRPr/>
            </a:pPr>
            <a:r>
              <a:rPr lang="en-US" sz="2000" dirty="0">
                <a:solidFill>
                  <a:prstClr val="black"/>
                </a:solidFill>
                <a:latin typeface="Calibri"/>
              </a:rPr>
              <a:t>Working alone</a:t>
            </a:r>
          </a:p>
          <a:p>
            <a:pPr marL="1097280" lvl="1" indent="-685800" defTabSz="914400">
              <a:spcBef>
                <a:spcPct val="20000"/>
              </a:spcBef>
              <a:buClrTx/>
              <a:buSzTx/>
              <a:buFont typeface="Arial" panose="020B0604020202020204" pitchFamily="34" charset="0"/>
              <a:buChar char="•"/>
              <a:defRPr/>
            </a:pPr>
            <a:r>
              <a:rPr lang="en-US" sz="2000" dirty="0">
                <a:solidFill>
                  <a:prstClr val="black"/>
                </a:solidFill>
                <a:latin typeface="Calibri"/>
              </a:rPr>
              <a:t>“Shift time” varies frequently and is seldom an  8-hour day</a:t>
            </a:r>
          </a:p>
          <a:p>
            <a:pPr marL="1097280" lvl="1" indent="-685800" defTabSz="914400">
              <a:spcBef>
                <a:spcPct val="20000"/>
              </a:spcBef>
              <a:buClrTx/>
              <a:buSzTx/>
              <a:buFont typeface="Arial" panose="020B0604020202020204" pitchFamily="34" charset="0"/>
              <a:buChar char="•"/>
              <a:defRPr/>
            </a:pPr>
            <a:r>
              <a:rPr lang="en-US" sz="2000" dirty="0">
                <a:solidFill>
                  <a:prstClr val="black"/>
                </a:solidFill>
                <a:latin typeface="Calibri"/>
              </a:rPr>
              <a:t>Age</a:t>
            </a:r>
          </a:p>
          <a:p>
            <a:pPr marL="1097280" lvl="1" indent="-685800" defTabSz="914400">
              <a:spcBef>
                <a:spcPct val="20000"/>
              </a:spcBef>
              <a:buClrTx/>
              <a:buSzTx/>
              <a:buFont typeface="Arial" panose="020B0604020202020204" pitchFamily="34" charset="0"/>
              <a:buChar char="•"/>
              <a:defRPr/>
            </a:pPr>
            <a:r>
              <a:rPr lang="en-US" sz="2000" dirty="0">
                <a:solidFill>
                  <a:prstClr val="black"/>
                </a:solidFill>
                <a:latin typeface="Calibri"/>
              </a:rPr>
              <a:t>Hearing acuity</a:t>
            </a:r>
          </a:p>
          <a:p>
            <a:pPr marL="1097280" lvl="1" indent="-685800" defTabSz="914400">
              <a:spcBef>
                <a:spcPct val="20000"/>
              </a:spcBef>
              <a:buClrTx/>
              <a:buSzTx/>
              <a:buFont typeface="Arial" panose="020B0604020202020204" pitchFamily="34" charset="0"/>
              <a:buChar char="•"/>
              <a:defRPr/>
            </a:pPr>
            <a:r>
              <a:rPr lang="en-US" sz="2000" dirty="0">
                <a:solidFill>
                  <a:prstClr val="black"/>
                </a:solidFill>
                <a:latin typeface="Calibri"/>
              </a:rPr>
              <a:t>Visual acuity</a:t>
            </a:r>
          </a:p>
          <a:p>
            <a:pPr marL="1097280" lvl="1" indent="-685800" defTabSz="914400">
              <a:spcBef>
                <a:spcPct val="20000"/>
              </a:spcBef>
              <a:buClrTx/>
              <a:buSzTx/>
              <a:buFont typeface="Arial" panose="020B0604020202020204" pitchFamily="34" charset="0"/>
              <a:buChar char="•"/>
              <a:defRPr/>
            </a:pPr>
            <a:r>
              <a:rPr lang="en-US" sz="2000" dirty="0">
                <a:solidFill>
                  <a:prstClr val="black"/>
                </a:solidFill>
                <a:latin typeface="Calibri"/>
              </a:rPr>
              <a:t>Arthritis   </a:t>
            </a:r>
          </a:p>
          <a:p>
            <a:pPr marL="1097280" lvl="1" indent="-685800" defTabSz="914400">
              <a:spcBef>
                <a:spcPct val="20000"/>
              </a:spcBef>
              <a:buClrTx/>
              <a:buSzTx/>
              <a:buFont typeface="Arial" panose="020B0604020202020204" pitchFamily="34" charset="0"/>
              <a:buChar char="•"/>
              <a:defRPr/>
            </a:pPr>
            <a:r>
              <a:rPr lang="en-US" sz="2000" dirty="0">
                <a:solidFill>
                  <a:prstClr val="black"/>
                </a:solidFill>
                <a:latin typeface="Calibri"/>
              </a:rPr>
              <a:t>Osteoporosis / Osteopenia</a:t>
            </a:r>
          </a:p>
          <a:p>
            <a:endParaRPr lang="en-US" dirty="0"/>
          </a:p>
        </p:txBody>
      </p:sp>
      <p:pic>
        <p:nvPicPr>
          <p:cNvPr id="5" name="Picture 4" descr="agrisafe logo ">
            <a:extLst>
              <a:ext uri="{FF2B5EF4-FFF2-40B4-BE49-F238E27FC236}">
                <a16:creationId xmlns:a16="http://schemas.microsoft.com/office/drawing/2014/main" id="{269FFB9B-9D18-42C9-9184-B55F3F7B9D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05462" y="6019799"/>
            <a:ext cx="1463167" cy="548688"/>
          </a:xfrm>
          <a:prstGeom prst="rect">
            <a:avLst/>
          </a:prstGeom>
        </p:spPr>
      </p:pic>
      <p:pic>
        <p:nvPicPr>
          <p:cNvPr id="6" name="Picture 5" descr="osteoporosis/osteopenia graphic " title="Bone Density Spectrum ">
            <a:extLst>
              <a:ext uri="{FF2B5EF4-FFF2-40B4-BE49-F238E27FC236}">
                <a16:creationId xmlns:a16="http://schemas.microsoft.com/office/drawing/2014/main" id="{37192962-44C2-4D50-86DB-C1F0869C12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82897" y="4810125"/>
            <a:ext cx="1597115" cy="1209674"/>
          </a:xfrm>
          <a:prstGeom prst="rect">
            <a:avLst/>
          </a:prstGeom>
        </p:spPr>
      </p:pic>
    </p:spTree>
    <p:extLst>
      <p:ext uri="{BB962C8B-B14F-4D97-AF65-F5344CB8AC3E}">
        <p14:creationId xmlns:p14="http://schemas.microsoft.com/office/powerpoint/2010/main" val="220921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04" name="Title 1"/>
          <p:cNvSpPr txBox="1">
            <a:spLocks noGrp="1"/>
          </p:cNvSpPr>
          <p:nvPr>
            <p:ph type="title"/>
          </p:nvPr>
        </p:nvSpPr>
        <p:spPr>
          <a:xfrm>
            <a:off x="2057400" y="695126"/>
            <a:ext cx="8229600" cy="1143001"/>
          </a:xfrm>
          <a:prstGeom prst="rect">
            <a:avLst/>
          </a:prstGeom>
        </p:spPr>
        <p:txBody>
          <a:bodyPr/>
          <a:lstStyle>
            <a:lvl1pPr algn="ctr"/>
          </a:lstStyle>
          <a:p>
            <a:r>
              <a:rPr lang="en-US" sz="3600" dirty="0"/>
              <a:t>Contributing Factors to Injury –</a:t>
            </a:r>
            <a:r>
              <a:rPr lang="en-US" dirty="0"/>
              <a:t/>
            </a:r>
            <a:br>
              <a:rPr lang="en-US" dirty="0"/>
            </a:br>
            <a:r>
              <a:rPr lang="en-US" sz="2800" dirty="0"/>
              <a:t>Occupational Exposures</a:t>
            </a:r>
            <a:endParaRPr sz="2800" dirty="0"/>
          </a:p>
        </p:txBody>
      </p:sp>
      <p:sp>
        <p:nvSpPr>
          <p:cNvPr id="905" name="Content Placeholder 2"/>
          <p:cNvSpPr txBox="1">
            <a:spLocks noGrp="1"/>
          </p:cNvSpPr>
          <p:nvPr>
            <p:ph type="body" idx="1"/>
          </p:nvPr>
        </p:nvSpPr>
        <p:spPr>
          <a:xfrm>
            <a:off x="1905000" y="2314773"/>
            <a:ext cx="8458200" cy="4428927"/>
          </a:xfrm>
          <a:prstGeom prst="rect">
            <a:avLst/>
          </a:prstGeom>
        </p:spPr>
        <p:txBody>
          <a:bodyPr>
            <a:normAutofit lnSpcReduction="10000"/>
          </a:bodyPr>
          <a:lstStyle/>
          <a:p>
            <a:pPr marL="0" indent="0">
              <a:lnSpc>
                <a:spcPct val="90000"/>
              </a:lnSpc>
              <a:spcBef>
                <a:spcPts val="600"/>
              </a:spcBef>
              <a:buNone/>
              <a:defRPr sz="1500"/>
            </a:pPr>
            <a:endParaRPr sz="2000" dirty="0">
              <a:latin typeface="Times New Roman" panose="02020603050405020304" pitchFamily="18" charset="0"/>
              <a:cs typeface="Times New Roman" panose="02020603050405020304" pitchFamily="18" charset="0"/>
            </a:endParaRPr>
          </a:p>
          <a:p>
            <a:pPr marL="742950" lvl="1" indent="-285750">
              <a:lnSpc>
                <a:spcPct val="90000"/>
              </a:lnSpc>
              <a:spcBef>
                <a:spcPts val="600"/>
              </a:spcBef>
              <a:buFont typeface="Wingdings" panose="05000000000000000000" pitchFamily="2" charset="2"/>
              <a:buChar char="Ø"/>
              <a:defRPr sz="1500"/>
            </a:pPr>
            <a:r>
              <a:rPr lang="en-US" sz="2000" dirty="0">
                <a:latin typeface="Times New Roman" panose="02020603050405020304" pitchFamily="18" charset="0"/>
                <a:cs typeface="Times New Roman" panose="02020603050405020304" pitchFamily="18" charset="0"/>
              </a:rPr>
              <a:t>Livestock related injuries/fatalities </a:t>
            </a:r>
          </a:p>
          <a:p>
            <a:pPr marL="742950" lvl="1" indent="-285750">
              <a:lnSpc>
                <a:spcPct val="90000"/>
              </a:lnSpc>
              <a:spcBef>
                <a:spcPts val="600"/>
              </a:spcBef>
              <a:buFont typeface="Wingdings" panose="05000000000000000000" pitchFamily="2" charset="2"/>
              <a:buChar char="Ø"/>
              <a:defRPr sz="1500"/>
            </a:pPr>
            <a:endParaRPr lang="en-US" sz="2000" dirty="0">
              <a:latin typeface="Times New Roman" panose="02020603050405020304" pitchFamily="18" charset="0"/>
              <a:cs typeface="Times New Roman" panose="02020603050405020304" pitchFamily="18" charset="0"/>
            </a:endParaRPr>
          </a:p>
          <a:p>
            <a:pPr marL="742950" lvl="1" indent="-285750">
              <a:lnSpc>
                <a:spcPct val="90000"/>
              </a:lnSpc>
              <a:spcBef>
                <a:spcPts val="600"/>
              </a:spcBef>
              <a:buFont typeface="Wingdings" panose="05000000000000000000" pitchFamily="2" charset="2"/>
              <a:buChar char="Ø"/>
              <a:defRPr sz="1500"/>
            </a:pPr>
            <a:r>
              <a:rPr lang="en-US" sz="2000" dirty="0">
                <a:latin typeface="Times New Roman" panose="02020603050405020304" pitchFamily="18" charset="0"/>
                <a:cs typeface="Times New Roman" panose="02020603050405020304" pitchFamily="18" charset="0"/>
              </a:rPr>
              <a:t>Falls (Women over 60 years of age)  </a:t>
            </a:r>
          </a:p>
          <a:p>
            <a:pPr marL="742950" lvl="1" indent="-285750">
              <a:lnSpc>
                <a:spcPct val="90000"/>
              </a:lnSpc>
              <a:spcBef>
                <a:spcPts val="600"/>
              </a:spcBef>
              <a:buFont typeface="Wingdings" panose="05000000000000000000" pitchFamily="2" charset="2"/>
              <a:buChar char="Ø"/>
              <a:defRPr sz="1500"/>
            </a:pPr>
            <a:endParaRPr lang="en-US" sz="2000" dirty="0">
              <a:latin typeface="Times New Roman" panose="02020603050405020304" pitchFamily="18" charset="0"/>
              <a:cs typeface="Times New Roman" panose="02020603050405020304" pitchFamily="18" charset="0"/>
            </a:endParaRPr>
          </a:p>
          <a:p>
            <a:pPr marL="742950" lvl="1" indent="-285750">
              <a:lnSpc>
                <a:spcPct val="90000"/>
              </a:lnSpc>
              <a:spcBef>
                <a:spcPts val="600"/>
              </a:spcBef>
              <a:buFont typeface="Wingdings" panose="05000000000000000000" pitchFamily="2" charset="2"/>
              <a:buChar char="Ø"/>
              <a:defRPr sz="1500"/>
            </a:pPr>
            <a:r>
              <a:rPr lang="en-US" sz="2000" dirty="0">
                <a:latin typeface="Times New Roman" panose="02020603050405020304" pitchFamily="18" charset="0"/>
                <a:cs typeface="Times New Roman" panose="02020603050405020304" pitchFamily="18" charset="0"/>
              </a:rPr>
              <a:t>Machine related nonfatal injuries/fatalities </a:t>
            </a:r>
          </a:p>
          <a:p>
            <a:pPr marL="742950" lvl="1" indent="-285750">
              <a:lnSpc>
                <a:spcPct val="90000"/>
              </a:lnSpc>
              <a:spcBef>
                <a:spcPts val="600"/>
              </a:spcBef>
              <a:buFont typeface="Wingdings" panose="05000000000000000000" pitchFamily="2" charset="2"/>
              <a:buChar char="Ø"/>
              <a:defRPr sz="1500"/>
            </a:pPr>
            <a:endParaRPr lang="en-US" sz="2000" dirty="0">
              <a:latin typeface="Times New Roman" panose="02020603050405020304" pitchFamily="18" charset="0"/>
              <a:cs typeface="Times New Roman" panose="02020603050405020304" pitchFamily="18" charset="0"/>
            </a:endParaRPr>
          </a:p>
          <a:p>
            <a:pPr marL="742950" lvl="1" indent="-285750">
              <a:lnSpc>
                <a:spcPct val="90000"/>
              </a:lnSpc>
              <a:spcBef>
                <a:spcPts val="600"/>
              </a:spcBef>
              <a:buFont typeface="Wingdings" panose="05000000000000000000" pitchFamily="2" charset="2"/>
              <a:buChar char="Ø"/>
              <a:defRPr sz="1500"/>
            </a:pPr>
            <a:r>
              <a:rPr lang="en-US" sz="2000" dirty="0">
                <a:latin typeface="Times New Roman" panose="02020603050405020304" pitchFamily="18" charset="0"/>
                <a:cs typeface="Times New Roman" panose="02020603050405020304" pitchFamily="18" charset="0"/>
              </a:rPr>
              <a:t>“Triple Duty” ( home/family, farm &amp; ranch work, off farm job) –     		 	increased risk of stress and agricultural injury  </a:t>
            </a:r>
          </a:p>
          <a:p>
            <a:pPr marL="742950" lvl="1" indent="-285750">
              <a:lnSpc>
                <a:spcPct val="90000"/>
              </a:lnSpc>
              <a:spcBef>
                <a:spcPts val="600"/>
              </a:spcBef>
              <a:buFont typeface="Wingdings" panose="05000000000000000000" pitchFamily="2" charset="2"/>
              <a:buChar char="Ø"/>
              <a:defRPr sz="1500"/>
            </a:pPr>
            <a:endParaRPr lang="en-US" sz="2000" dirty="0">
              <a:latin typeface="Times New Roman" panose="02020603050405020304" pitchFamily="18" charset="0"/>
              <a:cs typeface="Times New Roman" panose="02020603050405020304" pitchFamily="18" charset="0"/>
            </a:endParaRPr>
          </a:p>
          <a:p>
            <a:pPr marL="742950" lvl="1" indent="-285750">
              <a:lnSpc>
                <a:spcPct val="90000"/>
              </a:lnSpc>
              <a:spcBef>
                <a:spcPts val="600"/>
              </a:spcBef>
              <a:buFont typeface="Wingdings" panose="05000000000000000000" pitchFamily="2" charset="2"/>
              <a:buChar char="Ø"/>
              <a:defRPr sz="1500"/>
            </a:pPr>
            <a:r>
              <a:rPr lang="en-US" sz="2000" dirty="0">
                <a:latin typeface="Times New Roman" panose="02020603050405020304" pitchFamily="18" charset="0"/>
                <a:cs typeface="Times New Roman" panose="02020603050405020304" pitchFamily="18" charset="0"/>
              </a:rPr>
              <a:t>Agricultural dust exposures including chronic bronchitis (coughing/sneezing/watery eyes can impact stance and posture)</a:t>
            </a:r>
          </a:p>
          <a:p>
            <a:pPr marL="742950" lvl="1" indent="-285750">
              <a:lnSpc>
                <a:spcPct val="90000"/>
              </a:lnSpc>
              <a:spcBef>
                <a:spcPts val="600"/>
              </a:spcBef>
              <a:buFont typeface="Wingdings" panose="05000000000000000000" pitchFamily="2" charset="2"/>
              <a:buChar char="Ø"/>
              <a:defRPr sz="1500"/>
            </a:pPr>
            <a:endParaRPr lang="en-US" sz="2000" dirty="0">
              <a:latin typeface="Times New Roman" panose="02020603050405020304" pitchFamily="18" charset="0"/>
              <a:cs typeface="Times New Roman" panose="02020603050405020304" pitchFamily="18" charset="0"/>
            </a:endParaRPr>
          </a:p>
          <a:p>
            <a:pPr marL="742950" lvl="1" indent="-285750">
              <a:lnSpc>
                <a:spcPct val="90000"/>
              </a:lnSpc>
              <a:spcBef>
                <a:spcPts val="600"/>
              </a:spcBef>
              <a:buFont typeface="Wingdings" panose="05000000000000000000" pitchFamily="2" charset="2"/>
              <a:buChar char="Ø"/>
              <a:defRPr sz="1500"/>
            </a:pPr>
            <a:r>
              <a:rPr lang="en-US" sz="2000" dirty="0">
                <a:latin typeface="Times New Roman" panose="02020603050405020304" pitchFamily="18" charset="0"/>
                <a:cs typeface="Times New Roman" panose="02020603050405020304" pitchFamily="18" charset="0"/>
              </a:rPr>
              <a:t>Zoonotic infections </a:t>
            </a:r>
          </a:p>
          <a:p>
            <a:pPr marL="742950" lvl="1" indent="-285750">
              <a:lnSpc>
                <a:spcPct val="90000"/>
              </a:lnSpc>
              <a:spcBef>
                <a:spcPts val="600"/>
              </a:spcBef>
              <a:buFont typeface="Wingdings" panose="05000000000000000000" pitchFamily="2" charset="2"/>
              <a:buChar char="Ø"/>
              <a:defRPr sz="1500"/>
            </a:pPr>
            <a:endParaRPr lang="en-US" sz="2000" dirty="0">
              <a:latin typeface="Times New Roman" panose="02020603050405020304" pitchFamily="18" charset="0"/>
              <a:cs typeface="Times New Roman" panose="02020603050405020304" pitchFamily="18" charset="0"/>
            </a:endParaRPr>
          </a:p>
          <a:p>
            <a:pPr marL="457200" lvl="1" indent="0">
              <a:lnSpc>
                <a:spcPct val="90000"/>
              </a:lnSpc>
              <a:spcBef>
                <a:spcPts val="600"/>
              </a:spcBef>
              <a:buNone/>
              <a:defRPr sz="1500"/>
            </a:pPr>
            <a:endParaRPr sz="2000" dirty="0">
              <a:latin typeface="Times New Roman" panose="02020603050405020304" pitchFamily="18" charset="0"/>
              <a:cs typeface="Times New Roman" panose="02020603050405020304" pitchFamily="18" charset="0"/>
            </a:endParaRPr>
          </a:p>
        </p:txBody>
      </p:sp>
      <p:pic>
        <p:nvPicPr>
          <p:cNvPr id="2" name="Picture 1" descr="agrisafe logo ">
            <a:extLst>
              <a:ext uri="{FF2B5EF4-FFF2-40B4-BE49-F238E27FC236}">
                <a16:creationId xmlns:a16="http://schemas.microsoft.com/office/drawing/2014/main" id="{B7CC8559-BA56-46AC-ABE2-2F78BD508A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87000" y="5928586"/>
            <a:ext cx="1463167" cy="554784"/>
          </a:xfrm>
          <a:prstGeom prst="rect">
            <a:avLst/>
          </a:prstGeom>
        </p:spPr>
      </p:pic>
    </p:spTree>
    <p:extLst>
      <p:ext uri="{BB962C8B-B14F-4D97-AF65-F5344CB8AC3E}">
        <p14:creationId xmlns:p14="http://schemas.microsoft.com/office/powerpoint/2010/main" val="295597205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95D54-4FC4-4D9A-B73F-94C26F34EDA1}"/>
              </a:ext>
            </a:extLst>
          </p:cNvPr>
          <p:cNvSpPr>
            <a:spLocks noGrp="1"/>
          </p:cNvSpPr>
          <p:nvPr>
            <p:ph type="title"/>
          </p:nvPr>
        </p:nvSpPr>
        <p:spPr>
          <a:xfrm>
            <a:off x="1154954" y="745958"/>
            <a:ext cx="8761413" cy="934674"/>
          </a:xfrm>
        </p:spPr>
        <p:txBody>
          <a:bodyPr/>
          <a:lstStyle/>
          <a:p>
            <a:r>
              <a:rPr lang="en-US" dirty="0"/>
              <a:t>Contributing Factors to Injury</a:t>
            </a:r>
            <a:br>
              <a:rPr lang="en-US" dirty="0"/>
            </a:br>
            <a:r>
              <a:rPr lang="en-US" dirty="0"/>
              <a:t> </a:t>
            </a:r>
            <a:r>
              <a:rPr lang="en-US" sz="2400" dirty="0"/>
              <a:t>Environmental &amp; Engineering Factors</a:t>
            </a:r>
          </a:p>
        </p:txBody>
      </p:sp>
      <p:sp>
        <p:nvSpPr>
          <p:cNvPr id="3" name="Content Placeholder 2">
            <a:extLst>
              <a:ext uri="{FF2B5EF4-FFF2-40B4-BE49-F238E27FC236}">
                <a16:creationId xmlns:a16="http://schemas.microsoft.com/office/drawing/2014/main" id="{E6092829-15DA-43F7-833A-6D82C7AA44E3}"/>
              </a:ext>
            </a:extLst>
          </p:cNvPr>
          <p:cNvSpPr>
            <a:spLocks noGrp="1"/>
          </p:cNvSpPr>
          <p:nvPr>
            <p:ph sz="half" idx="1"/>
          </p:nvPr>
        </p:nvSpPr>
        <p:spPr/>
        <p:txBody>
          <a:bodyPr/>
          <a:lstStyle/>
          <a:p>
            <a:r>
              <a:rPr lang="en-US" dirty="0"/>
              <a:t>Weather  frequently changes</a:t>
            </a:r>
          </a:p>
          <a:p>
            <a:r>
              <a:rPr lang="en-US" dirty="0"/>
              <a:t>Extreme heat or cold</a:t>
            </a:r>
          </a:p>
          <a:p>
            <a:r>
              <a:rPr lang="en-US" dirty="0"/>
              <a:t>Humidity</a:t>
            </a:r>
          </a:p>
          <a:p>
            <a:r>
              <a:rPr lang="en-US" dirty="0"/>
              <a:t>Slippery surfaces</a:t>
            </a:r>
          </a:p>
          <a:p>
            <a:r>
              <a:rPr lang="en-US" dirty="0"/>
              <a:t>Uneven surfaces</a:t>
            </a:r>
          </a:p>
          <a:p>
            <a:r>
              <a:rPr lang="en-US" dirty="0"/>
              <a:t>Dusty conditions</a:t>
            </a:r>
          </a:p>
          <a:p>
            <a:r>
              <a:rPr lang="en-US" dirty="0"/>
              <a:t>Higher elevation work site</a:t>
            </a:r>
          </a:p>
          <a:p>
            <a:endParaRPr lang="en-US" dirty="0"/>
          </a:p>
        </p:txBody>
      </p:sp>
      <p:sp>
        <p:nvSpPr>
          <p:cNvPr id="4" name="Content Placeholder 3">
            <a:extLst>
              <a:ext uri="{FF2B5EF4-FFF2-40B4-BE49-F238E27FC236}">
                <a16:creationId xmlns:a16="http://schemas.microsoft.com/office/drawing/2014/main" id="{BB2B63AB-129F-48F1-9B6F-3BDB39F408FE}"/>
              </a:ext>
            </a:extLst>
          </p:cNvPr>
          <p:cNvSpPr>
            <a:spLocks noGrp="1"/>
          </p:cNvSpPr>
          <p:nvPr>
            <p:ph sz="half" idx="2"/>
          </p:nvPr>
        </p:nvSpPr>
        <p:spPr/>
        <p:txBody>
          <a:bodyPr/>
          <a:lstStyle/>
          <a:p>
            <a:r>
              <a:rPr lang="en-US" dirty="0"/>
              <a:t>Poorly lit travel areas and walkways</a:t>
            </a:r>
          </a:p>
          <a:p>
            <a:r>
              <a:rPr lang="en-US" dirty="0"/>
              <a:t>Steps or walkways in poor repair</a:t>
            </a:r>
          </a:p>
          <a:p>
            <a:r>
              <a:rPr lang="en-US" dirty="0"/>
              <a:t>Ladders not in optimal condition i.e.: ladders on bins loose or rusty</a:t>
            </a:r>
          </a:p>
          <a:p>
            <a:r>
              <a:rPr lang="en-US" dirty="0"/>
              <a:t>Distraction by other activity – weather, animals , crops, loud or unfamiliar noise</a:t>
            </a:r>
          </a:p>
          <a:p>
            <a:r>
              <a:rPr lang="en-US" dirty="0"/>
              <a:t>Others?</a:t>
            </a:r>
          </a:p>
          <a:p>
            <a:endParaRPr lang="en-US" dirty="0"/>
          </a:p>
        </p:txBody>
      </p:sp>
      <p:pic>
        <p:nvPicPr>
          <p:cNvPr id="6" name="Picture 5" descr="agrisafe logo ">
            <a:extLst>
              <a:ext uri="{FF2B5EF4-FFF2-40B4-BE49-F238E27FC236}">
                <a16:creationId xmlns:a16="http://schemas.microsoft.com/office/drawing/2014/main" id="{98F215B4-C2EE-4166-85AE-AD84C9152F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93616" y="6019800"/>
            <a:ext cx="1463167" cy="554784"/>
          </a:xfrm>
          <a:prstGeom prst="rect">
            <a:avLst/>
          </a:prstGeom>
        </p:spPr>
      </p:pic>
    </p:spTree>
    <p:extLst>
      <p:ext uri="{BB962C8B-B14F-4D97-AF65-F5344CB8AC3E}">
        <p14:creationId xmlns:p14="http://schemas.microsoft.com/office/powerpoint/2010/main" val="4288690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C3747-BE21-4B1E-980B-7D9F533CA922}"/>
              </a:ext>
            </a:extLst>
          </p:cNvPr>
          <p:cNvSpPr>
            <a:spLocks noGrp="1"/>
          </p:cNvSpPr>
          <p:nvPr>
            <p:ph type="title"/>
          </p:nvPr>
        </p:nvSpPr>
        <p:spPr/>
        <p:txBody>
          <a:bodyPr/>
          <a:lstStyle/>
          <a:p>
            <a:r>
              <a:rPr lang="en-US" dirty="0"/>
              <a:t>Contributing Factors to Injury</a:t>
            </a:r>
          </a:p>
        </p:txBody>
      </p:sp>
      <p:sp>
        <p:nvSpPr>
          <p:cNvPr id="3" name="Content Placeholder 2">
            <a:extLst>
              <a:ext uri="{FF2B5EF4-FFF2-40B4-BE49-F238E27FC236}">
                <a16:creationId xmlns:a16="http://schemas.microsoft.com/office/drawing/2014/main" id="{70C7AF98-F242-44F6-9E93-0E342C311F42}"/>
              </a:ext>
            </a:extLst>
          </p:cNvPr>
          <p:cNvSpPr>
            <a:spLocks noGrp="1"/>
          </p:cNvSpPr>
          <p:nvPr>
            <p:ph idx="1"/>
          </p:nvPr>
        </p:nvSpPr>
        <p:spPr>
          <a:xfrm>
            <a:off x="1122830" y="2476500"/>
            <a:ext cx="9040345" cy="4029075"/>
          </a:xfrm>
        </p:spPr>
        <p:txBody>
          <a:bodyPr>
            <a:normAutofit fontScale="92500" lnSpcReduction="20000"/>
          </a:bodyPr>
          <a:lstStyle/>
          <a:p>
            <a:pPr marL="0" lvl="0" indent="0" defTabSz="914400">
              <a:spcBef>
                <a:spcPct val="20000"/>
              </a:spcBef>
              <a:buClrTx/>
              <a:buSzTx/>
              <a:buNone/>
            </a:pPr>
            <a:r>
              <a:rPr lang="en-US" sz="3200" dirty="0">
                <a:solidFill>
                  <a:prstClr val="black"/>
                </a:solidFill>
                <a:latin typeface="Calibri"/>
              </a:rPr>
              <a:t>Personal or Habitual Factors</a:t>
            </a:r>
          </a:p>
          <a:p>
            <a:pPr lvl="0" defTabSz="914400">
              <a:spcBef>
                <a:spcPct val="20000"/>
              </a:spcBef>
              <a:buClrTx/>
              <a:buSzTx/>
              <a:buFont typeface="Arial" pitchFamily="34" charset="0"/>
              <a:buChar char="•"/>
            </a:pPr>
            <a:endParaRPr lang="en-US" sz="2100" dirty="0">
              <a:solidFill>
                <a:prstClr val="black"/>
              </a:solidFill>
              <a:latin typeface="Calibri"/>
            </a:endParaRPr>
          </a:p>
          <a:p>
            <a:pPr lvl="0" defTabSz="914400">
              <a:spcBef>
                <a:spcPct val="20000"/>
              </a:spcBef>
              <a:buClrTx/>
              <a:buSzTx/>
              <a:buFont typeface="Arial" pitchFamily="34" charset="0"/>
              <a:buChar char="•"/>
              <a:defRPr/>
            </a:pPr>
            <a:r>
              <a:rPr lang="en-US" sz="2100" dirty="0">
                <a:solidFill>
                  <a:prstClr val="black"/>
                </a:solidFill>
                <a:latin typeface="Calibri"/>
              </a:rPr>
              <a:t>Running</a:t>
            </a:r>
          </a:p>
          <a:p>
            <a:pPr lvl="0" defTabSz="914400">
              <a:spcBef>
                <a:spcPct val="20000"/>
              </a:spcBef>
              <a:buClrTx/>
              <a:buSzTx/>
              <a:buFont typeface="Arial" pitchFamily="34" charset="0"/>
              <a:buChar char="•"/>
              <a:defRPr/>
            </a:pPr>
            <a:r>
              <a:rPr lang="en-US" sz="2100" dirty="0">
                <a:solidFill>
                  <a:prstClr val="black"/>
                </a:solidFill>
                <a:latin typeface="Calibri"/>
              </a:rPr>
              <a:t>Carrying objects that are too heavy or cumbersome</a:t>
            </a:r>
          </a:p>
          <a:p>
            <a:pPr lvl="0" defTabSz="914400">
              <a:spcBef>
                <a:spcPct val="20000"/>
              </a:spcBef>
              <a:buClrTx/>
              <a:buSzTx/>
              <a:buFont typeface="Arial" pitchFamily="34" charset="0"/>
              <a:buChar char="•"/>
              <a:defRPr/>
            </a:pPr>
            <a:r>
              <a:rPr lang="en-US" sz="2100" dirty="0">
                <a:solidFill>
                  <a:prstClr val="black"/>
                </a:solidFill>
                <a:latin typeface="Calibri"/>
              </a:rPr>
              <a:t>Distraction by other individuals or groups of people</a:t>
            </a:r>
          </a:p>
          <a:p>
            <a:pPr lvl="0" defTabSz="914400">
              <a:spcBef>
                <a:spcPct val="20000"/>
              </a:spcBef>
              <a:buClrTx/>
              <a:buSzTx/>
              <a:buFont typeface="Arial" pitchFamily="34" charset="0"/>
              <a:buChar char="•"/>
              <a:defRPr/>
            </a:pPr>
            <a:r>
              <a:rPr lang="en-US" sz="2100" dirty="0">
                <a:solidFill>
                  <a:prstClr val="black"/>
                </a:solidFill>
                <a:latin typeface="Calibri"/>
              </a:rPr>
              <a:t>Not using handrails when present</a:t>
            </a:r>
          </a:p>
          <a:p>
            <a:pPr lvl="0" defTabSz="914400">
              <a:spcBef>
                <a:spcPct val="20000"/>
              </a:spcBef>
              <a:buClrTx/>
              <a:buSzTx/>
              <a:buFont typeface="Arial" pitchFamily="34" charset="0"/>
              <a:buChar char="•"/>
              <a:defRPr/>
            </a:pPr>
            <a:r>
              <a:rPr lang="en-US" sz="2100" dirty="0">
                <a:solidFill>
                  <a:prstClr val="black"/>
                </a:solidFill>
                <a:latin typeface="Calibri"/>
              </a:rPr>
              <a:t>Improper ladder/equipment dismount</a:t>
            </a:r>
          </a:p>
          <a:p>
            <a:pPr lvl="0" defTabSz="914400">
              <a:spcBef>
                <a:spcPct val="20000"/>
              </a:spcBef>
              <a:buClrTx/>
              <a:buSzTx/>
              <a:buFont typeface="Arial" pitchFamily="34" charset="0"/>
              <a:buChar char="•"/>
              <a:defRPr/>
            </a:pPr>
            <a:r>
              <a:rPr lang="en-US" sz="2100" dirty="0">
                <a:solidFill>
                  <a:prstClr val="black"/>
                </a:solidFill>
                <a:latin typeface="Calibri"/>
              </a:rPr>
              <a:t>Improper rope/ harness/lead &amp; lunge line use</a:t>
            </a:r>
          </a:p>
          <a:p>
            <a:pPr lvl="0" defTabSz="914400">
              <a:spcBef>
                <a:spcPct val="20000"/>
              </a:spcBef>
              <a:buClrTx/>
              <a:buSzTx/>
              <a:buFont typeface="Arial" pitchFamily="34" charset="0"/>
              <a:buChar char="•"/>
              <a:defRPr/>
            </a:pPr>
            <a:r>
              <a:rPr lang="en-US" sz="2100" dirty="0">
                <a:solidFill>
                  <a:prstClr val="black"/>
                </a:solidFill>
                <a:latin typeface="Calibri"/>
              </a:rPr>
              <a:t>Clothing entanglement dangers</a:t>
            </a:r>
          </a:p>
          <a:p>
            <a:pPr lvl="0" defTabSz="914400">
              <a:spcBef>
                <a:spcPct val="20000"/>
              </a:spcBef>
              <a:buClrTx/>
              <a:buSzTx/>
              <a:buFont typeface="Arial" pitchFamily="34" charset="0"/>
              <a:buChar char="•"/>
              <a:defRPr/>
            </a:pPr>
            <a:r>
              <a:rPr lang="en-US" sz="2100" dirty="0">
                <a:solidFill>
                  <a:prstClr val="black"/>
                </a:solidFill>
                <a:latin typeface="Calibri"/>
              </a:rPr>
              <a:t>Cleaning or working on equipment with tools placed out of reach</a:t>
            </a:r>
          </a:p>
          <a:p>
            <a:pPr lvl="0" defTabSz="914400">
              <a:spcBef>
                <a:spcPct val="20000"/>
              </a:spcBef>
              <a:buClrTx/>
              <a:buSzTx/>
              <a:buFont typeface="Arial" pitchFamily="34" charset="0"/>
              <a:buChar char="•"/>
              <a:defRPr/>
            </a:pPr>
            <a:r>
              <a:rPr lang="en-US" sz="2100" dirty="0">
                <a:solidFill>
                  <a:prstClr val="black"/>
                </a:solidFill>
                <a:latin typeface="Calibri"/>
              </a:rPr>
              <a:t>Exiting moving equipment or equipment designed for only one person</a:t>
            </a:r>
          </a:p>
          <a:p>
            <a:pPr lvl="0" defTabSz="914400">
              <a:spcBef>
                <a:spcPct val="20000"/>
              </a:spcBef>
              <a:buClrTx/>
              <a:buSzTx/>
              <a:buFont typeface="Arial" pitchFamily="34" charset="0"/>
              <a:buChar char="•"/>
              <a:defRPr/>
            </a:pPr>
            <a:r>
              <a:rPr lang="en-US" sz="2100" dirty="0">
                <a:solidFill>
                  <a:prstClr val="black"/>
                </a:solidFill>
                <a:latin typeface="Calibri"/>
              </a:rPr>
              <a:t>Mobile device conversations/texting </a:t>
            </a:r>
            <a:r>
              <a:rPr lang="en-US" sz="2100" i="1" dirty="0">
                <a:solidFill>
                  <a:prstClr val="black"/>
                </a:solidFill>
                <a:latin typeface="Calibri"/>
              </a:rPr>
              <a:t>(illegal in some states when operating vehicles on roadways)</a:t>
            </a:r>
          </a:p>
          <a:p>
            <a:endParaRPr lang="en-US" dirty="0"/>
          </a:p>
        </p:txBody>
      </p:sp>
      <p:pic>
        <p:nvPicPr>
          <p:cNvPr id="5" name="Picture 4" descr="agrisafe logo ">
            <a:extLst>
              <a:ext uri="{FF2B5EF4-FFF2-40B4-BE49-F238E27FC236}">
                <a16:creationId xmlns:a16="http://schemas.microsoft.com/office/drawing/2014/main" id="{01495079-8382-4E0A-9218-42A2948A0C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41216" y="5950791"/>
            <a:ext cx="1463167" cy="554784"/>
          </a:xfrm>
          <a:prstGeom prst="rect">
            <a:avLst/>
          </a:prstGeom>
        </p:spPr>
      </p:pic>
      <p:pic>
        <p:nvPicPr>
          <p:cNvPr id="6" name="Picture 5" title="Woman lifting two bucket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62568" y="2600622"/>
            <a:ext cx="2493264" cy="2706624"/>
          </a:xfrm>
          <a:prstGeom prst="rect">
            <a:avLst/>
          </a:prstGeom>
        </p:spPr>
      </p:pic>
    </p:spTree>
    <p:extLst>
      <p:ext uri="{BB962C8B-B14F-4D97-AF65-F5344CB8AC3E}">
        <p14:creationId xmlns:p14="http://schemas.microsoft.com/office/powerpoint/2010/main" val="611763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 name="Group 8" descr="Same Level or Low Level Falls examples . Picture of Sheep being feed in a pen. " title="Contributing Factors to Injury cont. ">
            <a:extLst>
              <a:ext uri="{FF2B5EF4-FFF2-40B4-BE49-F238E27FC236}">
                <a16:creationId xmlns:a16="http://schemas.microsoft.com/office/drawing/2014/main" id="{427E0A4F-FE1D-4A81-8D8F-986345F71CB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descr="Purple image to enhance visability " title="Slide Format ">
              <a:extLst>
                <a:ext uri="{FF2B5EF4-FFF2-40B4-BE49-F238E27FC236}">
                  <a16:creationId xmlns:a16="http://schemas.microsoft.com/office/drawing/2014/main" id="{F70C2B8F-6B1B-46D5-86E6-40F36C695F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77B237C1-E8A0-4DD3-B6C5-F2D54F796F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88D62F0D-6BD4-4DD4-B125-6F7A952A312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928E8CD-5219-4795-91D4-9618DB8ED6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a:off x="6700828" y="402165"/>
              <a:ext cx="506783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00A43E1-4FE7-498F-AFFF-FDFC1FAF04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80F10A38-05B7-486B-86A2-1C9C3F115D55}"/>
              </a:ext>
            </a:extLst>
          </p:cNvPr>
          <p:cNvSpPr>
            <a:spLocks noGrp="1"/>
          </p:cNvSpPr>
          <p:nvPr>
            <p:ph type="title"/>
          </p:nvPr>
        </p:nvSpPr>
        <p:spPr>
          <a:xfrm>
            <a:off x="639098" y="629265"/>
            <a:ext cx="5132438" cy="750647"/>
          </a:xfrm>
        </p:spPr>
        <p:txBody>
          <a:bodyPr>
            <a:normAutofit fontScale="90000"/>
          </a:bodyPr>
          <a:lstStyle/>
          <a:p>
            <a:r>
              <a:rPr lang="en-US" sz="2800" dirty="0">
                <a:solidFill>
                  <a:srgbClr val="EBEBEB"/>
                </a:solidFill>
              </a:rPr>
              <a:t>Contributing Factors to Injury cont.</a:t>
            </a:r>
          </a:p>
        </p:txBody>
      </p:sp>
      <p:sp>
        <p:nvSpPr>
          <p:cNvPr id="3" name="Content Placeholder 2">
            <a:extLst>
              <a:ext uri="{FF2B5EF4-FFF2-40B4-BE49-F238E27FC236}">
                <a16:creationId xmlns:a16="http://schemas.microsoft.com/office/drawing/2014/main" id="{5989CC33-66B2-483A-906E-AA4464D33EE1}"/>
              </a:ext>
            </a:extLst>
          </p:cNvPr>
          <p:cNvSpPr>
            <a:spLocks noGrp="1"/>
          </p:cNvSpPr>
          <p:nvPr>
            <p:ph idx="1"/>
          </p:nvPr>
        </p:nvSpPr>
        <p:spPr>
          <a:xfrm>
            <a:off x="639097" y="1143000"/>
            <a:ext cx="5547702" cy="5231062"/>
          </a:xfrm>
        </p:spPr>
        <p:txBody>
          <a:bodyPr anchor="ctr">
            <a:normAutofit fontScale="92500" lnSpcReduction="20000"/>
          </a:bodyPr>
          <a:lstStyle/>
          <a:p>
            <a:pPr marL="0" lvl="0" indent="0" defTabSz="914400">
              <a:lnSpc>
                <a:spcPct val="90000"/>
              </a:lnSpc>
              <a:spcBef>
                <a:spcPct val="20000"/>
              </a:spcBef>
              <a:buClrTx/>
              <a:buSzTx/>
              <a:buNone/>
              <a:defRPr/>
            </a:pPr>
            <a:endParaRPr lang="en-US" sz="1500" u="sng" dirty="0">
              <a:solidFill>
                <a:srgbClr val="FFFFFF"/>
              </a:solidFill>
              <a:latin typeface="Calibri"/>
            </a:endParaRPr>
          </a:p>
          <a:p>
            <a:pPr marL="0" lvl="0" indent="0" defTabSz="914400">
              <a:lnSpc>
                <a:spcPct val="90000"/>
              </a:lnSpc>
              <a:spcBef>
                <a:spcPct val="20000"/>
              </a:spcBef>
              <a:buClrTx/>
              <a:buSzTx/>
              <a:buNone/>
              <a:defRPr/>
            </a:pPr>
            <a:r>
              <a:rPr lang="en-US" sz="2200" u="sng" dirty="0">
                <a:solidFill>
                  <a:srgbClr val="92D050"/>
                </a:solidFill>
                <a:latin typeface="Calibri"/>
              </a:rPr>
              <a:t>Same level or Low-level falls: </a:t>
            </a:r>
            <a:r>
              <a:rPr lang="en-US" sz="2200" dirty="0">
                <a:solidFill>
                  <a:srgbClr val="FFFFFF"/>
                </a:solidFill>
                <a:latin typeface="Calibri"/>
              </a:rPr>
              <a:t>(also referred to as slips &amp; trips) refer to falls under 10 feet .These account for about 60% of falls &amp; represent a higher level of frequency - but  typically* lower level of severity</a:t>
            </a:r>
          </a:p>
          <a:p>
            <a:pPr marL="0" lvl="0" indent="0" defTabSz="914400">
              <a:lnSpc>
                <a:spcPct val="90000"/>
              </a:lnSpc>
              <a:spcBef>
                <a:spcPct val="20000"/>
              </a:spcBef>
              <a:buClrTx/>
              <a:buSzTx/>
              <a:buNone/>
              <a:defRPr/>
            </a:pPr>
            <a:endParaRPr lang="en-US" sz="1900" dirty="0">
              <a:solidFill>
                <a:srgbClr val="FFFFFF"/>
              </a:solidFill>
              <a:latin typeface="Calibri"/>
            </a:endParaRPr>
          </a:p>
          <a:p>
            <a:pPr marL="1268730" lvl="1" indent="-857250" defTabSz="914400">
              <a:lnSpc>
                <a:spcPct val="90000"/>
              </a:lnSpc>
              <a:spcBef>
                <a:spcPct val="20000"/>
              </a:spcBef>
              <a:buClrTx/>
              <a:buSzTx/>
              <a:buFont typeface="Arial" panose="020B0604020202020204" pitchFamily="34" charset="0"/>
              <a:buChar char="•"/>
              <a:defRPr/>
            </a:pPr>
            <a:r>
              <a:rPr lang="en-US" sz="1900" dirty="0">
                <a:solidFill>
                  <a:srgbClr val="FFFFFF"/>
                </a:solidFill>
                <a:latin typeface="Calibri"/>
              </a:rPr>
              <a:t>Steps / curbs</a:t>
            </a:r>
          </a:p>
          <a:p>
            <a:pPr marL="1268730" lvl="1" indent="-857250" defTabSz="914400">
              <a:lnSpc>
                <a:spcPct val="90000"/>
              </a:lnSpc>
              <a:spcBef>
                <a:spcPct val="20000"/>
              </a:spcBef>
              <a:buClrTx/>
              <a:buSzTx/>
              <a:buFont typeface="Arial" panose="020B0604020202020204" pitchFamily="34" charset="0"/>
              <a:buChar char="•"/>
              <a:defRPr/>
            </a:pPr>
            <a:r>
              <a:rPr lang="en-US" sz="1900" dirty="0">
                <a:solidFill>
                  <a:srgbClr val="FFFFFF"/>
                </a:solidFill>
                <a:latin typeface="Calibri"/>
              </a:rPr>
              <a:t>Fence climbing</a:t>
            </a:r>
          </a:p>
          <a:p>
            <a:pPr marL="1268730" lvl="1" indent="-857250" defTabSz="914400">
              <a:lnSpc>
                <a:spcPct val="90000"/>
              </a:lnSpc>
              <a:spcBef>
                <a:spcPct val="20000"/>
              </a:spcBef>
              <a:buClrTx/>
              <a:buSzTx/>
              <a:buFont typeface="Arial" panose="020B0604020202020204" pitchFamily="34" charset="0"/>
              <a:buChar char="•"/>
              <a:defRPr/>
            </a:pPr>
            <a:r>
              <a:rPr lang="en-US" sz="1900" dirty="0">
                <a:solidFill>
                  <a:srgbClr val="FFFFFF"/>
                </a:solidFill>
                <a:latin typeface="Calibri"/>
              </a:rPr>
              <a:t>Uneven surfaces</a:t>
            </a:r>
          </a:p>
          <a:p>
            <a:pPr marL="1268730" lvl="1" indent="-857250" defTabSz="914400">
              <a:lnSpc>
                <a:spcPct val="90000"/>
              </a:lnSpc>
              <a:spcBef>
                <a:spcPct val="20000"/>
              </a:spcBef>
              <a:buClrTx/>
              <a:buSzTx/>
              <a:buFont typeface="Arial" panose="020B0604020202020204" pitchFamily="34" charset="0"/>
              <a:buChar char="•"/>
              <a:defRPr/>
            </a:pPr>
            <a:r>
              <a:rPr lang="en-US" sz="1900" dirty="0">
                <a:solidFill>
                  <a:srgbClr val="FFFFFF"/>
                </a:solidFill>
                <a:latin typeface="Calibri"/>
              </a:rPr>
              <a:t>Slippery surfaces (water, oil spill, ice)</a:t>
            </a:r>
          </a:p>
          <a:p>
            <a:pPr marL="1268730" lvl="1" indent="-857250" defTabSz="914400">
              <a:lnSpc>
                <a:spcPct val="90000"/>
              </a:lnSpc>
              <a:spcBef>
                <a:spcPct val="20000"/>
              </a:spcBef>
              <a:buClrTx/>
              <a:buSzTx/>
              <a:buFont typeface="Arial" panose="020B0604020202020204" pitchFamily="34" charset="0"/>
              <a:buChar char="•"/>
              <a:defRPr/>
            </a:pPr>
            <a:r>
              <a:rPr lang="en-US" sz="1900" dirty="0">
                <a:solidFill>
                  <a:srgbClr val="FFFFFF"/>
                </a:solidFill>
                <a:latin typeface="Calibri"/>
              </a:rPr>
              <a:t>Objects in walk path (shovels, rakes, rope, cords, boxes)</a:t>
            </a:r>
          </a:p>
          <a:p>
            <a:pPr marL="1268730" lvl="1" indent="-857250" defTabSz="914400">
              <a:lnSpc>
                <a:spcPct val="90000"/>
              </a:lnSpc>
              <a:spcBef>
                <a:spcPct val="20000"/>
              </a:spcBef>
              <a:buClrTx/>
              <a:buSzTx/>
              <a:buFont typeface="Arial" panose="020B0604020202020204" pitchFamily="34" charset="0"/>
              <a:buChar char="•"/>
              <a:defRPr/>
            </a:pPr>
            <a:r>
              <a:rPr lang="en-US" sz="1900" dirty="0">
                <a:solidFill>
                  <a:srgbClr val="FFFFFF"/>
                </a:solidFill>
                <a:latin typeface="Calibri"/>
              </a:rPr>
              <a:t>Trip over small or shorter animals (pets, young pigs, etc.)</a:t>
            </a:r>
          </a:p>
          <a:p>
            <a:pPr marL="1268730" lvl="1" indent="-857250" defTabSz="914400">
              <a:lnSpc>
                <a:spcPct val="90000"/>
              </a:lnSpc>
              <a:spcBef>
                <a:spcPct val="20000"/>
              </a:spcBef>
              <a:buClrTx/>
              <a:buSzTx/>
              <a:buFont typeface="Arial" panose="020B0604020202020204" pitchFamily="34" charset="0"/>
              <a:buChar char="•"/>
              <a:defRPr/>
            </a:pPr>
            <a:r>
              <a:rPr lang="en-US" sz="1900" dirty="0">
                <a:solidFill>
                  <a:srgbClr val="FFFFFF"/>
                </a:solidFill>
                <a:latin typeface="Calibri"/>
              </a:rPr>
              <a:t>Struck by animals</a:t>
            </a:r>
          </a:p>
          <a:p>
            <a:pPr marL="1268730" lvl="1" indent="-857250" defTabSz="914400">
              <a:lnSpc>
                <a:spcPct val="90000"/>
              </a:lnSpc>
              <a:spcBef>
                <a:spcPct val="20000"/>
              </a:spcBef>
              <a:buClrTx/>
              <a:buSzTx/>
              <a:buFont typeface="Arial" panose="020B0604020202020204" pitchFamily="34" charset="0"/>
              <a:buChar char="•"/>
              <a:defRPr/>
            </a:pPr>
            <a:r>
              <a:rPr lang="en-US" sz="1900" dirty="0">
                <a:solidFill>
                  <a:srgbClr val="FFFFFF"/>
                </a:solidFill>
                <a:latin typeface="Calibri"/>
              </a:rPr>
              <a:t>Falls from horses </a:t>
            </a:r>
            <a:r>
              <a:rPr lang="en-US" sz="1900" i="1" dirty="0">
                <a:solidFill>
                  <a:srgbClr val="FFFFFF"/>
                </a:solidFill>
                <a:latin typeface="Calibri"/>
              </a:rPr>
              <a:t>– extremely dangerous as they are usually in motion!</a:t>
            </a:r>
          </a:p>
          <a:p>
            <a:pPr marL="1268730" lvl="1" indent="-857250" defTabSz="914400">
              <a:lnSpc>
                <a:spcPct val="90000"/>
              </a:lnSpc>
              <a:spcBef>
                <a:spcPct val="20000"/>
              </a:spcBef>
              <a:buClrTx/>
              <a:buSzTx/>
              <a:buFont typeface="Arial" panose="020B0604020202020204" pitchFamily="34" charset="0"/>
              <a:buChar char="•"/>
              <a:defRPr/>
            </a:pPr>
            <a:endParaRPr lang="en-US" sz="1900" i="1" dirty="0">
              <a:solidFill>
                <a:srgbClr val="FFFFFF"/>
              </a:solidFill>
              <a:latin typeface="Calibri"/>
            </a:endParaRPr>
          </a:p>
          <a:p>
            <a:pPr marL="697230" lvl="1" defTabSz="914400">
              <a:lnSpc>
                <a:spcPct val="90000"/>
              </a:lnSpc>
              <a:spcBef>
                <a:spcPct val="20000"/>
              </a:spcBef>
              <a:buClrTx/>
              <a:buSzTx/>
              <a:buFont typeface="Wingdings" panose="05000000000000000000" pitchFamily="2" charset="2"/>
              <a:buChar char="Ø"/>
              <a:defRPr/>
            </a:pPr>
            <a:r>
              <a:rPr lang="en-US" sz="1900" i="1" dirty="0">
                <a:solidFill>
                  <a:srgbClr val="FFFFFF"/>
                </a:solidFill>
                <a:latin typeface="Calibri"/>
              </a:rPr>
              <a:t>* Even low-level falls can result in severe head and spinal injury, serious fractures, or the loss of vision (i.e.: upturned rakes)</a:t>
            </a:r>
          </a:p>
          <a:p>
            <a:pPr>
              <a:lnSpc>
                <a:spcPct val="90000"/>
              </a:lnSpc>
            </a:pPr>
            <a:endParaRPr lang="en-US" sz="1500" dirty="0">
              <a:solidFill>
                <a:srgbClr val="FFFFFF"/>
              </a:solidFill>
            </a:endParaRPr>
          </a:p>
        </p:txBody>
      </p:sp>
      <p:pic>
        <p:nvPicPr>
          <p:cNvPr id="5" name="Picture 4" title="two people feeding sheep "/>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56916" y="2017184"/>
            <a:ext cx="4229100" cy="2857500"/>
          </a:xfrm>
          <a:prstGeom prst="rect">
            <a:avLst/>
          </a:prstGeom>
        </p:spPr>
      </p:pic>
    </p:spTree>
    <p:extLst>
      <p:ext uri="{BB962C8B-B14F-4D97-AF65-F5344CB8AC3E}">
        <p14:creationId xmlns:p14="http://schemas.microsoft.com/office/powerpoint/2010/main" val="4228763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descr="Image of a person on the ground after a fall over cord. Example of tripping over equipment and injuries that could result from minor sprains to severe head injury. " title="Slide 18- Major Contributing Factor to Injury">
            <a:extLst>
              <a:ext uri="{FF2B5EF4-FFF2-40B4-BE49-F238E27FC236}">
                <a16:creationId xmlns:a16="http://schemas.microsoft.com/office/drawing/2014/main" id="{DD72FDFC-F497-4AA6-85C3-DDF24394D40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descr="Slide Design Enhanced Color for readbility. " title="Slide 18 ">
              <a:extLst>
                <a:ext uri="{FF2B5EF4-FFF2-40B4-BE49-F238E27FC236}">
                  <a16:creationId xmlns:a16="http://schemas.microsoft.com/office/drawing/2014/main" id="{38ABDB68-E3D5-448E-97D3-06FFEF6801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Oval 11">
              <a:extLst>
                <a:ext uri="{FF2B5EF4-FFF2-40B4-BE49-F238E27FC236}">
                  <a16:creationId xmlns:a16="http://schemas.microsoft.com/office/drawing/2014/main" id="{283DA7DD-CA37-4ED7-8710-48E56B063B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B92F2E3C-66CD-4DEB-BA14-2A5912B65A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2FE6764-AB8C-4A7B-90F5-27B8CDC70F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3BF38357-85E9-42F6-8CF9-02C1FC596B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16200000">
              <a:off x="446565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B8DD7FEB-D9F3-4F5B-982C-36B0664D020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96BA11E4-0636-4FA9-A836-2A4FB176449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67A0DFB2-7B93-4CDE-9584-9962513AB652}"/>
              </a:ext>
            </a:extLst>
          </p:cNvPr>
          <p:cNvSpPr>
            <a:spLocks noGrp="1"/>
          </p:cNvSpPr>
          <p:nvPr>
            <p:ph type="title"/>
          </p:nvPr>
        </p:nvSpPr>
        <p:spPr>
          <a:xfrm>
            <a:off x="639098" y="629265"/>
            <a:ext cx="6072776" cy="1622322"/>
          </a:xfrm>
        </p:spPr>
        <p:txBody>
          <a:bodyPr>
            <a:normAutofit/>
          </a:bodyPr>
          <a:lstStyle/>
          <a:p>
            <a:r>
              <a:rPr lang="en-US" sz="3200" dirty="0">
                <a:solidFill>
                  <a:srgbClr val="EBEBEB"/>
                </a:solidFill>
              </a:rPr>
              <a:t> Major Contributing Factor </a:t>
            </a:r>
            <a:br>
              <a:rPr lang="en-US" sz="3200" dirty="0">
                <a:solidFill>
                  <a:srgbClr val="EBEBEB"/>
                </a:solidFill>
              </a:rPr>
            </a:br>
            <a:r>
              <a:rPr lang="en-US" sz="3200" dirty="0">
                <a:solidFill>
                  <a:srgbClr val="EBEBEB"/>
                </a:solidFill>
              </a:rPr>
              <a:t>                 to Injury</a:t>
            </a:r>
          </a:p>
        </p:txBody>
      </p:sp>
      <p:sp>
        <p:nvSpPr>
          <p:cNvPr id="3" name="Content Placeholder 2">
            <a:extLst>
              <a:ext uri="{FF2B5EF4-FFF2-40B4-BE49-F238E27FC236}">
                <a16:creationId xmlns:a16="http://schemas.microsoft.com/office/drawing/2014/main" id="{D4D4595A-FE9F-4062-841A-320DD5AD25B0}"/>
              </a:ext>
            </a:extLst>
          </p:cNvPr>
          <p:cNvSpPr>
            <a:spLocks noGrp="1"/>
          </p:cNvSpPr>
          <p:nvPr>
            <p:ph idx="1"/>
          </p:nvPr>
        </p:nvSpPr>
        <p:spPr>
          <a:xfrm>
            <a:off x="639098" y="2418735"/>
            <a:ext cx="6072776" cy="3811740"/>
          </a:xfrm>
        </p:spPr>
        <p:txBody>
          <a:bodyPr anchor="ctr">
            <a:normAutofit/>
          </a:bodyPr>
          <a:lstStyle/>
          <a:p>
            <a:pPr lvl="0" defTabSz="914400">
              <a:spcBef>
                <a:spcPct val="20000"/>
              </a:spcBef>
              <a:buClrTx/>
              <a:buSzTx/>
              <a:buFont typeface="Wingdings" panose="05000000000000000000" pitchFamily="2" charset="2"/>
              <a:buChar char="Ø"/>
              <a:defRPr/>
            </a:pPr>
            <a:r>
              <a:rPr lang="en-US" sz="2400" dirty="0">
                <a:solidFill>
                  <a:srgbClr val="FFFFFF"/>
                </a:solidFill>
                <a:latin typeface="Calibri"/>
              </a:rPr>
              <a:t>Tripping over equipment in a walkway can result in anything from minor sprains or scrapes to severe head and musculoskeletal injuries – upturned rakes &amp; shovels have potential for internal injuries, puncture wounds, eye injuries</a:t>
            </a:r>
          </a:p>
          <a:p>
            <a:endParaRPr lang="en-US" dirty="0">
              <a:solidFill>
                <a:srgbClr val="FFFFFF"/>
              </a:solidFill>
            </a:endParaRPr>
          </a:p>
        </p:txBody>
      </p:sp>
      <p:pic>
        <p:nvPicPr>
          <p:cNvPr id="4" name="Picture 3" title="person on floor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07658" y="1866254"/>
            <a:ext cx="4122549" cy="2820692"/>
          </a:xfrm>
          <a:prstGeom prst="rect">
            <a:avLst/>
          </a:prstGeom>
        </p:spPr>
      </p:pic>
    </p:spTree>
    <p:extLst>
      <p:ext uri="{BB962C8B-B14F-4D97-AF65-F5344CB8AC3E}">
        <p14:creationId xmlns:p14="http://schemas.microsoft.com/office/powerpoint/2010/main" val="808643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10A38-05B7-486B-86A2-1C9C3F115D55}"/>
              </a:ext>
            </a:extLst>
          </p:cNvPr>
          <p:cNvSpPr>
            <a:spLocks noGrp="1"/>
          </p:cNvSpPr>
          <p:nvPr>
            <p:ph type="title"/>
          </p:nvPr>
        </p:nvSpPr>
        <p:spPr/>
        <p:txBody>
          <a:bodyPr/>
          <a:lstStyle/>
          <a:p>
            <a:r>
              <a:rPr lang="en-US" dirty="0"/>
              <a:t>Contributing Factors to Injury cont..</a:t>
            </a:r>
          </a:p>
        </p:txBody>
      </p:sp>
      <p:sp>
        <p:nvSpPr>
          <p:cNvPr id="3" name="Content Placeholder 2">
            <a:extLst>
              <a:ext uri="{FF2B5EF4-FFF2-40B4-BE49-F238E27FC236}">
                <a16:creationId xmlns:a16="http://schemas.microsoft.com/office/drawing/2014/main" id="{5989CC33-66B2-483A-906E-AA4464D33EE1}"/>
              </a:ext>
            </a:extLst>
          </p:cNvPr>
          <p:cNvSpPr>
            <a:spLocks noGrp="1"/>
          </p:cNvSpPr>
          <p:nvPr>
            <p:ph idx="1"/>
          </p:nvPr>
        </p:nvSpPr>
        <p:spPr>
          <a:xfrm>
            <a:off x="474866" y="2603500"/>
            <a:ext cx="8761413" cy="3416300"/>
          </a:xfrm>
          <a:solidFill>
            <a:schemeClr val="bg2"/>
          </a:solidFill>
        </p:spPr>
        <p:txBody>
          <a:bodyPr>
            <a:normAutofit/>
          </a:bodyPr>
          <a:lstStyle/>
          <a:p>
            <a:pPr marL="365760" lvl="0" indent="-365760" defTabSz="914400">
              <a:spcBef>
                <a:spcPts val="0"/>
              </a:spcBef>
              <a:buClrTx/>
              <a:buSzTx/>
              <a:buNone/>
              <a:defRPr/>
            </a:pPr>
            <a:r>
              <a:rPr lang="en-US" sz="2400" b="1" u="sng" dirty="0">
                <a:solidFill>
                  <a:schemeClr val="tx1"/>
                </a:solidFill>
                <a:latin typeface="Calibri"/>
              </a:rPr>
              <a:t>Elevated/ High Level Falls:</a:t>
            </a:r>
            <a:r>
              <a:rPr lang="en-US" sz="2400" dirty="0">
                <a:solidFill>
                  <a:schemeClr val="tx1"/>
                </a:solidFill>
                <a:latin typeface="Calibri"/>
              </a:rPr>
              <a:t> </a:t>
            </a:r>
            <a:r>
              <a:rPr lang="en-US" sz="2400" dirty="0">
                <a:solidFill>
                  <a:prstClr val="black"/>
                </a:solidFill>
                <a:latin typeface="Calibri"/>
              </a:rPr>
              <a:t>Falls that are </a:t>
            </a:r>
            <a:r>
              <a:rPr lang="en-US" sz="2400" b="1" u="sng" dirty="0">
                <a:solidFill>
                  <a:prstClr val="black"/>
                </a:solidFill>
                <a:latin typeface="Calibri"/>
              </a:rPr>
              <a:t>over 10 feet </a:t>
            </a:r>
            <a:r>
              <a:rPr lang="en-US" sz="2400" dirty="0">
                <a:solidFill>
                  <a:prstClr val="black"/>
                </a:solidFill>
                <a:latin typeface="Calibri"/>
              </a:rPr>
              <a:t>are of lower frequency but higher level of severity</a:t>
            </a:r>
          </a:p>
          <a:p>
            <a:pPr marL="365760" lvl="0" indent="-365760" defTabSz="914400">
              <a:spcBef>
                <a:spcPts val="0"/>
              </a:spcBef>
              <a:buClrTx/>
              <a:buSzTx/>
              <a:buNone/>
              <a:defRPr/>
            </a:pPr>
            <a:endParaRPr lang="en-US" sz="2400" dirty="0">
              <a:solidFill>
                <a:prstClr val="black"/>
              </a:solidFill>
              <a:latin typeface="Calibri"/>
            </a:endParaRPr>
          </a:p>
          <a:p>
            <a:pPr marL="914400" lvl="2" indent="-365760" defTabSz="914400">
              <a:spcBef>
                <a:spcPts val="0"/>
              </a:spcBef>
              <a:buClrTx/>
              <a:buSzTx/>
              <a:buFont typeface="Arial" panose="020B0604020202020204" pitchFamily="34" charset="0"/>
              <a:buChar char="•"/>
              <a:defRPr/>
            </a:pPr>
            <a:r>
              <a:rPr lang="en-US" sz="2400" dirty="0">
                <a:solidFill>
                  <a:prstClr val="black"/>
                </a:solidFill>
                <a:latin typeface="Calibri"/>
              </a:rPr>
              <a:t>Ladders</a:t>
            </a:r>
          </a:p>
          <a:p>
            <a:pPr marL="914400" lvl="2" indent="-365760" defTabSz="914400">
              <a:spcBef>
                <a:spcPts val="0"/>
              </a:spcBef>
              <a:buClrTx/>
              <a:buSzTx/>
              <a:buFont typeface="Arial" panose="020B0604020202020204" pitchFamily="34" charset="0"/>
              <a:buChar char="•"/>
              <a:defRPr/>
            </a:pPr>
            <a:r>
              <a:rPr lang="en-US" sz="2400" dirty="0">
                <a:solidFill>
                  <a:prstClr val="black"/>
                </a:solidFill>
                <a:latin typeface="Calibri"/>
              </a:rPr>
              <a:t>Machinery</a:t>
            </a:r>
          </a:p>
          <a:p>
            <a:pPr marL="914400" lvl="2" indent="-365760" defTabSz="914400">
              <a:spcBef>
                <a:spcPts val="0"/>
              </a:spcBef>
              <a:buClrTx/>
              <a:buSzTx/>
              <a:buFont typeface="Arial" panose="020B0604020202020204" pitchFamily="34" charset="0"/>
              <a:buChar char="•"/>
              <a:defRPr/>
            </a:pPr>
            <a:r>
              <a:rPr lang="en-US" sz="2400" dirty="0">
                <a:solidFill>
                  <a:prstClr val="black"/>
                </a:solidFill>
                <a:latin typeface="Calibri"/>
              </a:rPr>
              <a:t>Tractors</a:t>
            </a:r>
          </a:p>
          <a:p>
            <a:pPr marL="914400" lvl="2" indent="-365760" defTabSz="914400">
              <a:spcBef>
                <a:spcPts val="0"/>
              </a:spcBef>
              <a:buClrTx/>
              <a:buSzTx/>
              <a:buFont typeface="Arial" panose="020B0604020202020204" pitchFamily="34" charset="0"/>
              <a:buChar char="•"/>
              <a:defRPr/>
            </a:pPr>
            <a:r>
              <a:rPr lang="en-US" sz="2400" dirty="0">
                <a:solidFill>
                  <a:prstClr val="black"/>
                </a:solidFill>
                <a:latin typeface="Calibri"/>
              </a:rPr>
              <a:t>Barn roofs</a:t>
            </a:r>
          </a:p>
          <a:p>
            <a:pPr marL="914400" lvl="2" indent="-365760" defTabSz="914400">
              <a:spcBef>
                <a:spcPts val="0"/>
              </a:spcBef>
              <a:buClrTx/>
              <a:buSzTx/>
              <a:buFont typeface="Arial" panose="020B0604020202020204" pitchFamily="34" charset="0"/>
              <a:buChar char="•"/>
              <a:defRPr/>
            </a:pPr>
            <a:r>
              <a:rPr lang="en-US" sz="2400" dirty="0">
                <a:solidFill>
                  <a:prstClr val="black"/>
                </a:solidFill>
                <a:latin typeface="Calibri"/>
              </a:rPr>
              <a:t>Silos</a:t>
            </a:r>
          </a:p>
          <a:p>
            <a:pPr marL="914400" lvl="2" indent="-365760" defTabSz="914400">
              <a:spcBef>
                <a:spcPts val="0"/>
              </a:spcBef>
              <a:buClrTx/>
              <a:buSzTx/>
              <a:buFont typeface="Arial" panose="020B0604020202020204" pitchFamily="34" charset="0"/>
              <a:buChar char="•"/>
              <a:defRPr/>
            </a:pPr>
            <a:r>
              <a:rPr lang="en-US" sz="2400" dirty="0">
                <a:solidFill>
                  <a:prstClr val="black"/>
                </a:solidFill>
                <a:latin typeface="Calibri"/>
              </a:rPr>
              <a:t>Grain bins</a:t>
            </a:r>
          </a:p>
          <a:p>
            <a:endParaRPr lang="en-US" dirty="0"/>
          </a:p>
        </p:txBody>
      </p:sp>
      <p:pic>
        <p:nvPicPr>
          <p:cNvPr id="4" name="Picture 3" title="silo and other farm machinery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15754" y="3064933"/>
            <a:ext cx="2942817" cy="3217333"/>
          </a:xfrm>
          <a:prstGeom prst="rect">
            <a:avLst/>
          </a:prstGeom>
        </p:spPr>
      </p:pic>
    </p:spTree>
    <p:extLst>
      <p:ext uri="{BB962C8B-B14F-4D97-AF65-F5344CB8AC3E}">
        <p14:creationId xmlns:p14="http://schemas.microsoft.com/office/powerpoint/2010/main" val="1972354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4ED87-A973-470F-89CA-5A94668C70E8}"/>
              </a:ext>
            </a:extLst>
          </p:cNvPr>
          <p:cNvSpPr>
            <a:spLocks noGrp="1"/>
          </p:cNvSpPr>
          <p:nvPr>
            <p:ph type="title"/>
          </p:nvPr>
        </p:nvSpPr>
        <p:spPr/>
        <p:txBody>
          <a:bodyPr/>
          <a:lstStyle/>
          <a:p>
            <a:r>
              <a:rPr lang="en-US" dirty="0"/>
              <a:t>Contributing Factors to Injuries </a:t>
            </a:r>
            <a:r>
              <a:rPr lang="en-US" dirty="0" err="1"/>
              <a:t>cont</a:t>
            </a:r>
            <a:r>
              <a:rPr lang="en-US" dirty="0"/>
              <a:t>…</a:t>
            </a:r>
          </a:p>
        </p:txBody>
      </p:sp>
      <p:sp>
        <p:nvSpPr>
          <p:cNvPr id="3" name="Content Placeholder 2">
            <a:extLst>
              <a:ext uri="{FF2B5EF4-FFF2-40B4-BE49-F238E27FC236}">
                <a16:creationId xmlns:a16="http://schemas.microsoft.com/office/drawing/2014/main" id="{5A73DF85-436E-4916-8E3B-BEB697B92AE1}"/>
              </a:ext>
            </a:extLst>
          </p:cNvPr>
          <p:cNvSpPr>
            <a:spLocks noGrp="1"/>
          </p:cNvSpPr>
          <p:nvPr>
            <p:ph idx="1"/>
          </p:nvPr>
        </p:nvSpPr>
        <p:spPr/>
        <p:txBody>
          <a:bodyPr>
            <a:normAutofit lnSpcReduction="10000"/>
          </a:bodyPr>
          <a:lstStyle/>
          <a:p>
            <a:pPr marL="0" lvl="0" indent="0" defTabSz="914400">
              <a:spcBef>
                <a:spcPct val="20000"/>
              </a:spcBef>
              <a:buClrTx/>
              <a:buSzTx/>
              <a:buNone/>
              <a:defRPr/>
            </a:pPr>
            <a:r>
              <a:rPr lang="en-US" sz="2200" dirty="0">
                <a:solidFill>
                  <a:prstClr val="black"/>
                </a:solidFill>
                <a:latin typeface="Calibri"/>
              </a:rPr>
              <a:t>Slips from machinery can cause a worker to fall into or against dangerous or moving equipment resulting in severe lacerations, amputations, or fatalities including suffocation</a:t>
            </a:r>
          </a:p>
          <a:p>
            <a:pPr marL="0" lvl="0" indent="0" defTabSz="914400">
              <a:spcBef>
                <a:spcPct val="20000"/>
              </a:spcBef>
              <a:buClrTx/>
              <a:buSzTx/>
              <a:buNone/>
              <a:defRPr/>
            </a:pPr>
            <a:endParaRPr lang="en-US" sz="2200" dirty="0">
              <a:solidFill>
                <a:prstClr val="black"/>
              </a:solidFill>
              <a:latin typeface="Calibri"/>
            </a:endParaRPr>
          </a:p>
          <a:p>
            <a:pPr lvl="0" defTabSz="914400">
              <a:spcBef>
                <a:spcPct val="20000"/>
              </a:spcBef>
              <a:buClrTx/>
              <a:buSzTx/>
              <a:buFont typeface="Arial" pitchFamily="34" charset="0"/>
              <a:buChar char="•"/>
              <a:defRPr/>
            </a:pPr>
            <a:r>
              <a:rPr lang="en-US" sz="2200" dirty="0">
                <a:solidFill>
                  <a:prstClr val="black"/>
                </a:solidFill>
                <a:latin typeface="Calibri"/>
              </a:rPr>
              <a:t>Combine heads</a:t>
            </a:r>
          </a:p>
          <a:p>
            <a:pPr lvl="0" defTabSz="914400">
              <a:spcBef>
                <a:spcPct val="20000"/>
              </a:spcBef>
              <a:buClrTx/>
              <a:buSzTx/>
              <a:buFont typeface="Arial" pitchFamily="34" charset="0"/>
              <a:buChar char="•"/>
              <a:defRPr/>
            </a:pPr>
            <a:r>
              <a:rPr lang="en-US" sz="2200" dirty="0">
                <a:solidFill>
                  <a:prstClr val="black"/>
                </a:solidFill>
                <a:latin typeface="Calibri"/>
              </a:rPr>
              <a:t>Grain Augers</a:t>
            </a:r>
          </a:p>
          <a:p>
            <a:pPr lvl="0" defTabSz="914400">
              <a:spcBef>
                <a:spcPct val="20000"/>
              </a:spcBef>
              <a:buClrTx/>
              <a:buSzTx/>
              <a:buFont typeface="Arial" pitchFamily="34" charset="0"/>
              <a:buChar char="•"/>
              <a:defRPr/>
            </a:pPr>
            <a:r>
              <a:rPr lang="en-US" sz="2200" dirty="0">
                <a:solidFill>
                  <a:prstClr val="black"/>
                </a:solidFill>
                <a:latin typeface="Calibri"/>
              </a:rPr>
              <a:t>Gears / belts</a:t>
            </a:r>
          </a:p>
          <a:p>
            <a:pPr lvl="0" defTabSz="914400">
              <a:spcBef>
                <a:spcPct val="20000"/>
              </a:spcBef>
              <a:buClrTx/>
              <a:buSzTx/>
              <a:buFont typeface="Arial" pitchFamily="34" charset="0"/>
              <a:buChar char="•"/>
              <a:defRPr/>
            </a:pPr>
            <a:r>
              <a:rPr lang="en-US" sz="2200" dirty="0">
                <a:solidFill>
                  <a:prstClr val="black"/>
                </a:solidFill>
                <a:latin typeface="Calibri"/>
              </a:rPr>
              <a:t>PTO (Power Take Off) </a:t>
            </a:r>
          </a:p>
          <a:p>
            <a:pPr lvl="0" defTabSz="914400">
              <a:spcBef>
                <a:spcPct val="20000"/>
              </a:spcBef>
              <a:buClrTx/>
              <a:buSzTx/>
              <a:buFont typeface="Arial" pitchFamily="34" charset="0"/>
              <a:buChar char="•"/>
              <a:defRPr/>
            </a:pPr>
            <a:r>
              <a:rPr lang="en-US" sz="2200" dirty="0">
                <a:solidFill>
                  <a:prstClr val="black"/>
                </a:solidFill>
                <a:latin typeface="Calibri"/>
              </a:rPr>
              <a:t>Others</a:t>
            </a:r>
          </a:p>
          <a:p>
            <a:pPr marL="0" indent="0">
              <a:buNone/>
            </a:pPr>
            <a:endParaRPr lang="en-US" dirty="0"/>
          </a:p>
        </p:txBody>
      </p:sp>
      <p:pic>
        <p:nvPicPr>
          <p:cNvPr id="5" name="Picture 4" descr="agrisafe logo ">
            <a:extLst>
              <a:ext uri="{FF2B5EF4-FFF2-40B4-BE49-F238E27FC236}">
                <a16:creationId xmlns:a16="http://schemas.microsoft.com/office/drawing/2014/main" id="{09BDEC82-8F49-4245-995E-4F3EEBA099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22191" y="6057900"/>
            <a:ext cx="1463167" cy="554784"/>
          </a:xfrm>
          <a:prstGeom prst="rect">
            <a:avLst/>
          </a:prstGeom>
        </p:spPr>
      </p:pic>
    </p:spTree>
    <p:extLst>
      <p:ext uri="{BB962C8B-B14F-4D97-AF65-F5344CB8AC3E}">
        <p14:creationId xmlns:p14="http://schemas.microsoft.com/office/powerpoint/2010/main" val="1622670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5E313-23F1-4D3E-83EC-DDEE33A3F14D}"/>
              </a:ext>
            </a:extLst>
          </p:cNvPr>
          <p:cNvSpPr>
            <a:spLocks noGrp="1"/>
          </p:cNvSpPr>
          <p:nvPr>
            <p:ph type="title" idx="4294967295"/>
          </p:nvPr>
        </p:nvSpPr>
        <p:spPr>
          <a:xfrm>
            <a:off x="609601" y="552582"/>
            <a:ext cx="9719732" cy="5932886"/>
          </a:xfrm>
        </p:spPr>
        <p:txBody>
          <a:bodyPr/>
          <a:lstStyle/>
          <a:p>
            <a:r>
              <a:rPr lang="en-US" dirty="0">
                <a:solidFill>
                  <a:schemeClr val="tx1"/>
                </a:solidFill>
              </a:rPr>
              <a:t> This material was produced under a grant (SH-05068-SH8) from the Occupational Safety and Health Administration, U.S. Department of Labor. It does not necessarily reflect the views or policies of the U.S. Department of Labor, nor does the mention of trade names, commercial products, or organization imply endorsement by the U.S. Government</a:t>
            </a:r>
          </a:p>
          <a:p>
            <a:endParaRPr lang="en-US" dirty="0"/>
          </a:p>
        </p:txBody>
      </p:sp>
    </p:spTree>
    <p:extLst>
      <p:ext uri="{BB962C8B-B14F-4D97-AF65-F5344CB8AC3E}">
        <p14:creationId xmlns:p14="http://schemas.microsoft.com/office/powerpoint/2010/main" val="458213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ctangle 8" descr="Lists Human Factors &#10;-16% Housekeeping Issues&#10;-25% Wet or Slippery Surfaces &#10;- 54 % Human Factors &#10;- 1% Poor Lighting &#10;- 2% Stairs &#10;-2% Ladders " title="Image Most Frequent Factors in Slip, Trip &amp; Fall Incidents ">
            <a:extLst>
              <a:ext uri="{FF2B5EF4-FFF2-40B4-BE49-F238E27FC236}">
                <a16:creationId xmlns:a16="http://schemas.microsoft.com/office/drawing/2014/main" id="{889F2A4C-8C64-4700-8689-78F6039846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937A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 name="Title 5">
            <a:extLst>
              <a:ext uri="{FF2B5EF4-FFF2-40B4-BE49-F238E27FC236}">
                <a16:creationId xmlns:a16="http://schemas.microsoft.com/office/drawing/2014/main" id="{DD5937EF-7E6D-4C55-BEFD-7D8F3E5DE7BF}"/>
              </a:ext>
            </a:extLst>
          </p:cNvPr>
          <p:cNvSpPr>
            <a:spLocks noGrp="1"/>
          </p:cNvSpPr>
          <p:nvPr>
            <p:ph type="title" idx="4294967295"/>
          </p:nvPr>
        </p:nvSpPr>
        <p:spPr>
          <a:xfrm>
            <a:off x="0" y="609600"/>
            <a:ext cx="8596313" cy="1320800"/>
          </a:xfrm>
        </p:spPr>
        <p:txBody>
          <a:bodyPr/>
          <a:lstStyle/>
          <a:p>
            <a:r>
              <a:rPr lang="en-US" dirty="0"/>
              <a:t>Most frequent</a:t>
            </a:r>
            <a:r>
              <a:rPr lang="en-US" baseline="0" dirty="0"/>
              <a:t> factors in slip, trip, and fall incidents </a:t>
            </a:r>
            <a:endParaRPr lang="en-US" dirty="0"/>
          </a:p>
        </p:txBody>
      </p:sp>
      <p:pic>
        <p:nvPicPr>
          <p:cNvPr id="3" name="Picture 2" descr="A screenshot of a cell phone&#10;&#10;Description generated with very high confidence" title="A screenshot of a cell phon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6250" y="295275"/>
            <a:ext cx="11239500" cy="6267450"/>
          </a:xfrm>
          <a:prstGeom prst="rect">
            <a:avLst/>
          </a:prstGeom>
        </p:spPr>
      </p:pic>
    </p:spTree>
    <p:extLst>
      <p:ext uri="{BB962C8B-B14F-4D97-AF65-F5344CB8AC3E}">
        <p14:creationId xmlns:p14="http://schemas.microsoft.com/office/powerpoint/2010/main" val="3346502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8ADB1-0125-4F5D-BFE7-1B4E7DF44CE0}"/>
              </a:ext>
            </a:extLst>
          </p:cNvPr>
          <p:cNvSpPr>
            <a:spLocks noGrp="1"/>
          </p:cNvSpPr>
          <p:nvPr>
            <p:ph type="title"/>
          </p:nvPr>
        </p:nvSpPr>
        <p:spPr/>
        <p:txBody>
          <a:bodyPr/>
          <a:lstStyle/>
          <a:p>
            <a:r>
              <a:rPr lang="en-US" dirty="0"/>
              <a:t>Contributing Factors to Injuries</a:t>
            </a:r>
          </a:p>
        </p:txBody>
      </p:sp>
      <p:sp>
        <p:nvSpPr>
          <p:cNvPr id="3" name="Content Placeholder 2">
            <a:extLst>
              <a:ext uri="{FF2B5EF4-FFF2-40B4-BE49-F238E27FC236}">
                <a16:creationId xmlns:a16="http://schemas.microsoft.com/office/drawing/2014/main" id="{03B663B2-5439-4F86-BFCB-63A68E2385C7}"/>
              </a:ext>
            </a:extLst>
          </p:cNvPr>
          <p:cNvSpPr>
            <a:spLocks noGrp="1"/>
          </p:cNvSpPr>
          <p:nvPr>
            <p:ph idx="1"/>
          </p:nvPr>
        </p:nvSpPr>
        <p:spPr>
          <a:xfrm>
            <a:off x="1838632" y="2989006"/>
            <a:ext cx="8141981" cy="3030794"/>
          </a:xfrm>
        </p:spPr>
        <p:txBody>
          <a:bodyPr>
            <a:normAutofit/>
          </a:bodyPr>
          <a:lstStyle/>
          <a:p>
            <a:pPr lvl="0" defTabSz="914400">
              <a:spcBef>
                <a:spcPct val="20000"/>
              </a:spcBef>
              <a:buClrTx/>
              <a:buSzTx/>
              <a:buFont typeface="Arial" pitchFamily="34" charset="0"/>
              <a:buChar char="•"/>
            </a:pPr>
            <a:r>
              <a:rPr lang="en-US" sz="2000" dirty="0">
                <a:solidFill>
                  <a:prstClr val="black"/>
                </a:solidFill>
                <a:latin typeface="Calibri"/>
              </a:rPr>
              <a:t>Lifting objects that are too heavy</a:t>
            </a:r>
          </a:p>
          <a:p>
            <a:pPr lvl="0" defTabSz="914400">
              <a:spcBef>
                <a:spcPct val="20000"/>
              </a:spcBef>
              <a:buClrTx/>
              <a:buSzTx/>
              <a:buFont typeface="Arial" pitchFamily="34" charset="0"/>
              <a:buChar char="•"/>
            </a:pPr>
            <a:r>
              <a:rPr lang="en-US" sz="2000" dirty="0">
                <a:solidFill>
                  <a:prstClr val="black"/>
                </a:solidFill>
                <a:latin typeface="Calibri"/>
              </a:rPr>
              <a:t>Repeated reaching overhead</a:t>
            </a:r>
          </a:p>
          <a:p>
            <a:pPr lvl="0" defTabSz="914400">
              <a:spcBef>
                <a:spcPct val="20000"/>
              </a:spcBef>
              <a:buClrTx/>
              <a:buSzTx/>
              <a:buFont typeface="Arial" pitchFamily="34" charset="0"/>
              <a:buChar char="•"/>
            </a:pPr>
            <a:r>
              <a:rPr lang="en-US" sz="2000" dirty="0">
                <a:solidFill>
                  <a:prstClr val="black"/>
                </a:solidFill>
                <a:latin typeface="Calibri"/>
              </a:rPr>
              <a:t>Awkward working positions and body postures</a:t>
            </a:r>
          </a:p>
          <a:p>
            <a:pPr lvl="0" defTabSz="914400">
              <a:spcBef>
                <a:spcPct val="20000"/>
              </a:spcBef>
              <a:buClrTx/>
              <a:buSzTx/>
              <a:buFont typeface="Arial" pitchFamily="34" charset="0"/>
              <a:buChar char="•"/>
            </a:pPr>
            <a:r>
              <a:rPr lang="en-US" sz="2000" dirty="0">
                <a:solidFill>
                  <a:prstClr val="black"/>
                </a:solidFill>
                <a:latin typeface="Calibri"/>
              </a:rPr>
              <a:t>Continual repetition of a specific work process</a:t>
            </a:r>
          </a:p>
          <a:p>
            <a:pPr lvl="0" defTabSz="914400">
              <a:spcBef>
                <a:spcPct val="20000"/>
              </a:spcBef>
              <a:buClrTx/>
              <a:buSzTx/>
              <a:buFont typeface="Arial" pitchFamily="34" charset="0"/>
              <a:buChar char="•"/>
            </a:pPr>
            <a:r>
              <a:rPr lang="en-US" sz="2000" dirty="0">
                <a:solidFill>
                  <a:prstClr val="black"/>
                </a:solidFill>
                <a:latin typeface="Calibri"/>
              </a:rPr>
              <a:t>Vibration from hand tools    </a:t>
            </a:r>
          </a:p>
          <a:p>
            <a:pPr lvl="0" defTabSz="914400">
              <a:spcBef>
                <a:spcPct val="20000"/>
              </a:spcBef>
              <a:buClrTx/>
              <a:buSzTx/>
              <a:buFont typeface="Arial" pitchFamily="34" charset="0"/>
              <a:buChar char="•"/>
            </a:pPr>
            <a:r>
              <a:rPr lang="en-US" sz="2000" dirty="0">
                <a:solidFill>
                  <a:prstClr val="black"/>
                </a:solidFill>
                <a:latin typeface="Calibri"/>
              </a:rPr>
              <a:t>Static load on arms and upper body muscles</a:t>
            </a:r>
          </a:p>
          <a:p>
            <a:pPr lvl="0" defTabSz="914400">
              <a:spcBef>
                <a:spcPct val="20000"/>
              </a:spcBef>
              <a:buClrTx/>
              <a:buSzTx/>
              <a:buFont typeface="Arial" pitchFamily="34" charset="0"/>
              <a:buChar char="•"/>
            </a:pPr>
            <a:r>
              <a:rPr lang="en-US" sz="2000" dirty="0">
                <a:solidFill>
                  <a:prstClr val="black"/>
                </a:solidFill>
                <a:latin typeface="Calibri"/>
              </a:rPr>
              <a:t>Inadequate design or size of hand tools</a:t>
            </a:r>
          </a:p>
          <a:p>
            <a:endParaRPr lang="en-US" dirty="0"/>
          </a:p>
        </p:txBody>
      </p:sp>
      <p:pic>
        <p:nvPicPr>
          <p:cNvPr id="5" name="Picture 4" descr="agrisafe logo ">
            <a:extLst>
              <a:ext uri="{FF2B5EF4-FFF2-40B4-BE49-F238E27FC236}">
                <a16:creationId xmlns:a16="http://schemas.microsoft.com/office/drawing/2014/main" id="{744588DA-C81D-4182-96D8-DCB23A4049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87050" y="6263132"/>
            <a:ext cx="1194880" cy="453059"/>
          </a:xfrm>
          <a:prstGeom prst="rect">
            <a:avLst/>
          </a:prstGeom>
        </p:spPr>
      </p:pic>
      <p:pic>
        <p:nvPicPr>
          <p:cNvPr id="4" name="Picture 3" title="farmhouse and silos "/>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88237" y="2788179"/>
            <a:ext cx="4124325" cy="2771775"/>
          </a:xfrm>
          <a:prstGeom prst="rect">
            <a:avLst/>
          </a:prstGeom>
        </p:spPr>
      </p:pic>
    </p:spTree>
    <p:extLst>
      <p:ext uri="{BB962C8B-B14F-4D97-AF65-F5344CB8AC3E}">
        <p14:creationId xmlns:p14="http://schemas.microsoft.com/office/powerpoint/2010/main" val="1607028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8ADB1-0125-4F5D-BFE7-1B4E7DF44CE0}"/>
              </a:ext>
            </a:extLst>
          </p:cNvPr>
          <p:cNvSpPr>
            <a:spLocks noGrp="1"/>
          </p:cNvSpPr>
          <p:nvPr>
            <p:ph type="title"/>
          </p:nvPr>
        </p:nvSpPr>
        <p:spPr>
          <a:xfrm>
            <a:off x="1695796" y="973668"/>
            <a:ext cx="8220571" cy="706964"/>
          </a:xfrm>
        </p:spPr>
        <p:txBody>
          <a:bodyPr/>
          <a:lstStyle/>
          <a:p>
            <a:r>
              <a:rPr lang="en-US" dirty="0"/>
              <a:t>Contributing Factors to Injuries – Animal Handling</a:t>
            </a:r>
          </a:p>
        </p:txBody>
      </p:sp>
      <p:sp>
        <p:nvSpPr>
          <p:cNvPr id="3" name="Content Placeholder 2">
            <a:extLst>
              <a:ext uri="{FF2B5EF4-FFF2-40B4-BE49-F238E27FC236}">
                <a16:creationId xmlns:a16="http://schemas.microsoft.com/office/drawing/2014/main" id="{03B663B2-5439-4F86-BFCB-63A68E2385C7}"/>
              </a:ext>
            </a:extLst>
          </p:cNvPr>
          <p:cNvSpPr>
            <a:spLocks noGrp="1"/>
          </p:cNvSpPr>
          <p:nvPr>
            <p:ph idx="1"/>
          </p:nvPr>
        </p:nvSpPr>
        <p:spPr/>
        <p:txBody>
          <a:bodyPr>
            <a:normAutofit/>
          </a:bodyPr>
          <a:lstStyle/>
          <a:p>
            <a:pPr lvl="0" defTabSz="914400">
              <a:spcBef>
                <a:spcPct val="20000"/>
              </a:spcBef>
              <a:buClrTx/>
              <a:buSzTx/>
              <a:buFont typeface="Arial" pitchFamily="34" charset="0"/>
              <a:buChar char="•"/>
              <a:defRPr/>
            </a:pPr>
            <a:r>
              <a:rPr lang="en-US" sz="2000" dirty="0">
                <a:solidFill>
                  <a:prstClr val="black"/>
                </a:solidFill>
                <a:latin typeface="Calibri"/>
              </a:rPr>
              <a:t>Slips in an animal space will startle and /or agitate an animal into running or charging a human …</a:t>
            </a:r>
          </a:p>
          <a:p>
            <a:pPr lvl="0" defTabSz="914400">
              <a:spcBef>
                <a:spcPct val="20000"/>
              </a:spcBef>
              <a:buClrTx/>
              <a:buSzTx/>
              <a:buFont typeface="Arial" pitchFamily="34" charset="0"/>
              <a:buChar char="•"/>
              <a:defRPr/>
            </a:pPr>
            <a:r>
              <a:rPr lang="en-US" sz="2000" dirty="0">
                <a:solidFill>
                  <a:prstClr val="black"/>
                </a:solidFill>
                <a:latin typeface="Calibri"/>
              </a:rPr>
              <a:t>Trampling will result in severe or debilitating injuries or death</a:t>
            </a:r>
          </a:p>
          <a:p>
            <a:pPr lvl="0" defTabSz="914400">
              <a:spcBef>
                <a:spcPct val="20000"/>
              </a:spcBef>
              <a:buClrTx/>
              <a:buSzTx/>
              <a:buFont typeface="Arial" pitchFamily="34" charset="0"/>
              <a:buChar char="•"/>
              <a:defRPr/>
            </a:pPr>
            <a:r>
              <a:rPr lang="en-US" sz="2000" dirty="0">
                <a:solidFill>
                  <a:prstClr val="black"/>
                </a:solidFill>
                <a:latin typeface="Calibri"/>
              </a:rPr>
              <a:t>Moving or working in the kicking/flight zone of a large animal  can result in injury</a:t>
            </a:r>
          </a:p>
          <a:p>
            <a:pPr lvl="0" defTabSz="914400">
              <a:spcBef>
                <a:spcPct val="20000"/>
              </a:spcBef>
              <a:buClrTx/>
              <a:buSzTx/>
              <a:buFont typeface="Arial" pitchFamily="34" charset="0"/>
              <a:buChar char="•"/>
              <a:defRPr/>
            </a:pPr>
            <a:r>
              <a:rPr lang="en-US" sz="2000" dirty="0">
                <a:solidFill>
                  <a:prstClr val="black"/>
                </a:solidFill>
                <a:latin typeface="Calibri"/>
              </a:rPr>
              <a:t>Improper rope / harness handling can potentially result in a fall or arm and shoulder injury</a:t>
            </a:r>
          </a:p>
          <a:p>
            <a:pPr lvl="0" defTabSz="914400">
              <a:spcBef>
                <a:spcPct val="20000"/>
              </a:spcBef>
              <a:buClrTx/>
              <a:buSzTx/>
              <a:buFont typeface="Arial" pitchFamily="34" charset="0"/>
              <a:buChar char="•"/>
              <a:defRPr/>
            </a:pPr>
            <a:r>
              <a:rPr lang="en-US" sz="2000" dirty="0">
                <a:solidFill>
                  <a:prstClr val="black"/>
                </a:solidFill>
                <a:latin typeface="Calibri"/>
              </a:rPr>
              <a:t>A fall from a horse can result in boots caught in stirrups, dragging, head injuries, spinal injuries, fractures</a:t>
            </a:r>
          </a:p>
          <a:p>
            <a:endParaRPr lang="en-US" dirty="0"/>
          </a:p>
        </p:txBody>
      </p:sp>
      <p:pic>
        <p:nvPicPr>
          <p:cNvPr id="5" name="Picture 4" descr="agrisafe logo ">
            <a:extLst>
              <a:ext uri="{FF2B5EF4-FFF2-40B4-BE49-F238E27FC236}">
                <a16:creationId xmlns:a16="http://schemas.microsoft.com/office/drawing/2014/main" id="{93E325F0-1784-4CF4-B82A-59138DAC9F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55516" y="6151983"/>
            <a:ext cx="1463167" cy="554784"/>
          </a:xfrm>
          <a:prstGeom prst="rect">
            <a:avLst/>
          </a:prstGeom>
        </p:spPr>
      </p:pic>
      <p:pic>
        <p:nvPicPr>
          <p:cNvPr id="6" name="Picture 5" title="Graphic showing how animal handling could lead to injury "/>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308042" y="2967567"/>
            <a:ext cx="2686050" cy="1905000"/>
          </a:xfrm>
          <a:prstGeom prst="rect">
            <a:avLst/>
          </a:prstGeom>
        </p:spPr>
      </p:pic>
    </p:spTree>
    <p:extLst>
      <p:ext uri="{BB962C8B-B14F-4D97-AF65-F5344CB8AC3E}">
        <p14:creationId xmlns:p14="http://schemas.microsoft.com/office/powerpoint/2010/main" val="3808696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8ADB1-0125-4F5D-BFE7-1B4E7DF44CE0}"/>
              </a:ext>
            </a:extLst>
          </p:cNvPr>
          <p:cNvSpPr>
            <a:spLocks noGrp="1"/>
          </p:cNvSpPr>
          <p:nvPr>
            <p:ph type="title"/>
          </p:nvPr>
        </p:nvSpPr>
        <p:spPr/>
        <p:txBody>
          <a:bodyPr/>
          <a:lstStyle/>
          <a:p>
            <a:r>
              <a:rPr lang="en-US" dirty="0"/>
              <a:t>Vibration Injuries</a:t>
            </a:r>
          </a:p>
        </p:txBody>
      </p:sp>
      <p:sp>
        <p:nvSpPr>
          <p:cNvPr id="3" name="Content Placeholder 2">
            <a:extLst>
              <a:ext uri="{FF2B5EF4-FFF2-40B4-BE49-F238E27FC236}">
                <a16:creationId xmlns:a16="http://schemas.microsoft.com/office/drawing/2014/main" id="{03B663B2-5439-4F86-BFCB-63A68E2385C7}"/>
              </a:ext>
            </a:extLst>
          </p:cNvPr>
          <p:cNvSpPr>
            <a:spLocks noGrp="1"/>
          </p:cNvSpPr>
          <p:nvPr>
            <p:ph idx="1"/>
          </p:nvPr>
        </p:nvSpPr>
        <p:spPr/>
        <p:txBody>
          <a:bodyPr>
            <a:normAutofit fontScale="62500" lnSpcReduction="20000"/>
          </a:bodyPr>
          <a:lstStyle/>
          <a:p>
            <a:pPr lvl="0" defTabSz="914400">
              <a:spcBef>
                <a:spcPct val="20000"/>
              </a:spcBef>
              <a:buClrTx/>
              <a:buSzTx/>
              <a:buFont typeface="Arial" pitchFamily="34" charset="0"/>
              <a:buChar char="•"/>
            </a:pPr>
            <a:r>
              <a:rPr lang="en-US" sz="2900" dirty="0">
                <a:solidFill>
                  <a:prstClr val="black"/>
                </a:solidFill>
                <a:latin typeface="Calibri"/>
              </a:rPr>
              <a:t>Neck – cervical spine misalignment; nerve paths become trapped</a:t>
            </a:r>
          </a:p>
          <a:p>
            <a:pPr marL="0" lvl="0" indent="0" defTabSz="914400">
              <a:spcBef>
                <a:spcPct val="20000"/>
              </a:spcBef>
              <a:buClrTx/>
              <a:buSzTx/>
              <a:buNone/>
            </a:pPr>
            <a:r>
              <a:rPr lang="en-US" sz="2900" dirty="0">
                <a:solidFill>
                  <a:prstClr val="black"/>
                </a:solidFill>
                <a:latin typeface="Calibri"/>
              </a:rPr>
              <a:t>			</a:t>
            </a:r>
            <a:endParaRPr lang="en-US" sz="2900" dirty="0">
              <a:solidFill>
                <a:srgbClr val="FF0000"/>
              </a:solidFill>
              <a:latin typeface="Calibri"/>
            </a:endParaRPr>
          </a:p>
          <a:p>
            <a:pPr lvl="0" defTabSz="914400">
              <a:spcBef>
                <a:spcPct val="20000"/>
              </a:spcBef>
              <a:buClrTx/>
              <a:buSzTx/>
              <a:buFont typeface="Arial" pitchFamily="34" charset="0"/>
              <a:buChar char="•"/>
            </a:pPr>
            <a:r>
              <a:rPr lang="en-US" sz="2900" dirty="0">
                <a:solidFill>
                  <a:prstClr val="black"/>
                </a:solidFill>
                <a:latin typeface="Calibri"/>
              </a:rPr>
              <a:t>Static effort increases pressure on muscles and ligaments, tendons, soft tissue and reduces blood flow to tissue</a:t>
            </a:r>
          </a:p>
          <a:p>
            <a:pPr marL="0" lvl="0" indent="0" defTabSz="914400">
              <a:spcBef>
                <a:spcPct val="20000"/>
              </a:spcBef>
              <a:buClrTx/>
              <a:buSzTx/>
              <a:buNone/>
            </a:pPr>
            <a:endParaRPr lang="en-US" sz="2900" dirty="0">
              <a:solidFill>
                <a:prstClr val="black"/>
              </a:solidFill>
              <a:latin typeface="Calibri"/>
            </a:endParaRPr>
          </a:p>
          <a:p>
            <a:pPr lvl="0" defTabSz="914400">
              <a:spcBef>
                <a:spcPct val="20000"/>
              </a:spcBef>
              <a:buClrTx/>
              <a:buSzTx/>
              <a:buFont typeface="Arial" pitchFamily="34" charset="0"/>
              <a:buChar char="•"/>
            </a:pPr>
            <a:r>
              <a:rPr lang="en-US" sz="2900" dirty="0">
                <a:solidFill>
                  <a:prstClr val="black"/>
                </a:solidFill>
                <a:latin typeface="Calibri"/>
              </a:rPr>
              <a:t>Gripping hand tools – compression of soft tissue in hand and fingers can obstruct circulation and cause numbness &amp; tingling</a:t>
            </a:r>
            <a:endParaRPr lang="en-US" sz="2900" dirty="0">
              <a:solidFill>
                <a:srgbClr val="FF0000"/>
              </a:solidFill>
              <a:latin typeface="Calibri"/>
            </a:endParaRPr>
          </a:p>
          <a:p>
            <a:pPr marL="0" lvl="0" indent="0" defTabSz="914400">
              <a:spcBef>
                <a:spcPct val="20000"/>
              </a:spcBef>
              <a:buClrTx/>
              <a:buSzTx/>
              <a:buNone/>
            </a:pPr>
            <a:endParaRPr lang="en-US" sz="2900" dirty="0">
              <a:solidFill>
                <a:prstClr val="black"/>
              </a:solidFill>
              <a:latin typeface="Calibri"/>
            </a:endParaRPr>
          </a:p>
          <a:p>
            <a:pPr lvl="0" defTabSz="914400">
              <a:spcBef>
                <a:spcPct val="20000"/>
              </a:spcBef>
              <a:buClrTx/>
              <a:buSzTx/>
              <a:buFont typeface="Arial" pitchFamily="34" charset="0"/>
              <a:buChar char="•"/>
            </a:pPr>
            <a:r>
              <a:rPr lang="en-US" sz="2900" dirty="0">
                <a:solidFill>
                  <a:prstClr val="black"/>
                </a:solidFill>
                <a:latin typeface="Calibri"/>
              </a:rPr>
              <a:t>Vibration from heavy tools (chip hammers) can produce carpal tunnel pain, HAVS(hand-arm vibration syndrome)…Reynaud’s syndrome</a:t>
            </a:r>
          </a:p>
          <a:p>
            <a:pPr marL="0" lvl="0" indent="0" defTabSz="914400">
              <a:spcBef>
                <a:spcPct val="20000"/>
              </a:spcBef>
              <a:buClrTx/>
              <a:buSzTx/>
              <a:buNone/>
            </a:pPr>
            <a:endParaRPr lang="en-US" sz="2900" dirty="0">
              <a:solidFill>
                <a:prstClr val="black"/>
              </a:solidFill>
              <a:latin typeface="Calibri"/>
            </a:endParaRPr>
          </a:p>
          <a:p>
            <a:pPr lvl="0" defTabSz="914400">
              <a:spcBef>
                <a:spcPct val="20000"/>
              </a:spcBef>
              <a:buClrTx/>
              <a:buSzTx/>
              <a:buFont typeface="Arial" pitchFamily="34" charset="0"/>
              <a:buChar char="•"/>
            </a:pPr>
            <a:r>
              <a:rPr lang="en-US" sz="2900" dirty="0">
                <a:solidFill>
                  <a:prstClr val="black"/>
                </a:solidFill>
                <a:latin typeface="Calibri"/>
              </a:rPr>
              <a:t>Rotator cuff area in shoulders can become inflamed or result in tissue tears and ruptures. Permanent tissue and nerve damage can result  </a:t>
            </a:r>
            <a:endParaRPr lang="en-US" sz="2900" dirty="0">
              <a:solidFill>
                <a:srgbClr val="FF0000"/>
              </a:solidFill>
              <a:latin typeface="Calibri"/>
            </a:endParaRPr>
          </a:p>
          <a:p>
            <a:endParaRPr lang="en-US" dirty="0"/>
          </a:p>
        </p:txBody>
      </p:sp>
      <p:pic>
        <p:nvPicPr>
          <p:cNvPr id="5" name="Picture 4" descr="agrisafe logo ">
            <a:extLst>
              <a:ext uri="{FF2B5EF4-FFF2-40B4-BE49-F238E27FC236}">
                <a16:creationId xmlns:a16="http://schemas.microsoft.com/office/drawing/2014/main" id="{9F4AB32B-5312-41B3-A3B2-1BA01D1AF1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45992" y="6186724"/>
            <a:ext cx="1245934" cy="472417"/>
          </a:xfrm>
          <a:prstGeom prst="rect">
            <a:avLst/>
          </a:prstGeom>
        </p:spPr>
      </p:pic>
    </p:spTree>
    <p:extLst>
      <p:ext uri="{BB962C8B-B14F-4D97-AF65-F5344CB8AC3E}">
        <p14:creationId xmlns:p14="http://schemas.microsoft.com/office/powerpoint/2010/main" val="2975252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3228-6BB2-4A88-84D4-1B9EB22F8941}"/>
              </a:ext>
            </a:extLst>
          </p:cNvPr>
          <p:cNvSpPr>
            <a:spLocks noGrp="1"/>
          </p:cNvSpPr>
          <p:nvPr>
            <p:ph type="title"/>
          </p:nvPr>
        </p:nvSpPr>
        <p:spPr/>
        <p:txBody>
          <a:bodyPr/>
          <a:lstStyle/>
          <a:p>
            <a:r>
              <a:rPr lang="en-US" dirty="0"/>
              <a:t>Whole Body</a:t>
            </a:r>
            <a:r>
              <a:rPr lang="en-US" baseline="0" dirty="0"/>
              <a:t> Vibration </a:t>
            </a:r>
            <a:endParaRPr lang="en-US" dirty="0"/>
          </a:p>
        </p:txBody>
      </p:sp>
      <p:pic>
        <p:nvPicPr>
          <p:cNvPr id="3" name="Picture 2" title="graphic showing health effects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81100" y="2459572"/>
            <a:ext cx="9643110" cy="2969677"/>
          </a:xfrm>
          <a:prstGeom prst="rect">
            <a:avLst/>
          </a:prstGeom>
        </p:spPr>
      </p:pic>
    </p:spTree>
    <p:extLst>
      <p:ext uri="{BB962C8B-B14F-4D97-AF65-F5344CB8AC3E}">
        <p14:creationId xmlns:p14="http://schemas.microsoft.com/office/powerpoint/2010/main" val="899558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title="Link to Univ. of Iowa">
            <a:extLst>
              <a:ext uri="{FF2B5EF4-FFF2-40B4-BE49-F238E27FC236}">
                <a16:creationId xmlns:a16="http://schemas.microsoft.com/office/drawing/2014/main" id="{795FE960-5A67-4A6E-BB49-0A4736785138}"/>
              </a:ext>
            </a:extLst>
          </p:cNvPr>
          <p:cNvSpPr txBox="1"/>
          <p:nvPr/>
        </p:nvSpPr>
        <p:spPr>
          <a:xfrm>
            <a:off x="8046720" y="4844054"/>
            <a:ext cx="3967701" cy="646331"/>
          </a:xfrm>
          <a:prstGeom prst="rect">
            <a:avLst/>
          </a:prstGeom>
          <a:noFill/>
        </p:spPr>
        <p:txBody>
          <a:bodyPr wrap="square" rtlCol="0">
            <a:spAutoFit/>
          </a:bodyPr>
          <a:lstStyle/>
          <a:p>
            <a:r>
              <a:rPr lang="en-US" sz="900" dirty="0"/>
              <a:t>Courtesy of University of Iowa &amp; </a:t>
            </a:r>
          </a:p>
          <a:p>
            <a:r>
              <a:rPr lang="en-US" sz="900" dirty="0"/>
              <a:t>the Great Plains Center for Agricultural Health</a:t>
            </a:r>
          </a:p>
          <a:p>
            <a:r>
              <a:rPr lang="en-US" sz="900" dirty="0">
                <a:hlinkClick r:id="rId3" tooltip="Link to Univ of Iowa Vibration poster"/>
              </a:rPr>
              <a:t>https://gpcah.public-health.uiowa.edu/outreach-2/topics/whole-body-vibration/ </a:t>
            </a:r>
            <a:endParaRPr lang="en-US" sz="900" dirty="0"/>
          </a:p>
        </p:txBody>
      </p:sp>
      <p:pic>
        <p:nvPicPr>
          <p:cNvPr id="2" name="Picture 1" title="Chart about health effects of vibratio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03973" y="73152"/>
            <a:ext cx="4389120" cy="6784848"/>
          </a:xfrm>
          <a:prstGeom prst="rect">
            <a:avLst/>
          </a:prstGeom>
        </p:spPr>
      </p:pic>
      <p:sp>
        <p:nvSpPr>
          <p:cNvPr id="4" name="Title 3"/>
          <p:cNvSpPr>
            <a:spLocks noGrp="1"/>
          </p:cNvSpPr>
          <p:nvPr>
            <p:ph type="title"/>
          </p:nvPr>
        </p:nvSpPr>
        <p:spPr>
          <a:xfrm>
            <a:off x="8068236" y="4356848"/>
            <a:ext cx="2985247" cy="322729"/>
          </a:xfrm>
        </p:spPr>
        <p:txBody>
          <a:bodyPr>
            <a:normAutofit fontScale="90000"/>
          </a:bodyPr>
          <a:lstStyle/>
          <a:p>
            <a:r>
              <a:rPr lang="en-US" sz="1800" dirty="0" smtClean="0"/>
              <a:t>Whole Body Vibration</a:t>
            </a:r>
            <a:endParaRPr lang="en-US" sz="1800" dirty="0"/>
          </a:p>
        </p:txBody>
      </p:sp>
    </p:spTree>
    <p:extLst>
      <p:ext uri="{BB962C8B-B14F-4D97-AF65-F5344CB8AC3E}">
        <p14:creationId xmlns:p14="http://schemas.microsoft.com/office/powerpoint/2010/main" val="2439770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AEAD3-0C68-408D-9CFF-1B87C7623BDB}"/>
              </a:ext>
            </a:extLst>
          </p:cNvPr>
          <p:cNvSpPr>
            <a:spLocks noGrp="1"/>
          </p:cNvSpPr>
          <p:nvPr>
            <p:ph type="title"/>
          </p:nvPr>
        </p:nvSpPr>
        <p:spPr>
          <a:xfrm>
            <a:off x="1110349" y="973668"/>
            <a:ext cx="8761413" cy="706964"/>
          </a:xfrm>
        </p:spPr>
        <p:txBody>
          <a:bodyPr/>
          <a:lstStyle/>
          <a:p>
            <a:r>
              <a:rPr lang="en-US" sz="2900" dirty="0">
                <a:solidFill>
                  <a:schemeClr val="bg1"/>
                </a:solidFill>
                <a:latin typeface="Trebuchet MS" panose="020B0603020202020204"/>
              </a:rPr>
              <a:t>Physical Factors –</a:t>
            </a:r>
            <a:br>
              <a:rPr lang="en-US" sz="2900" dirty="0">
                <a:solidFill>
                  <a:schemeClr val="bg1"/>
                </a:solidFill>
                <a:latin typeface="Trebuchet MS" panose="020B0603020202020204"/>
              </a:rPr>
            </a:br>
            <a:r>
              <a:rPr lang="en-US" sz="2900" dirty="0">
                <a:solidFill>
                  <a:schemeClr val="bg1"/>
                </a:solidFill>
                <a:latin typeface="Trebuchet MS" panose="020B0603020202020204"/>
              </a:rPr>
              <a:t>		 Research shows…</a:t>
            </a:r>
            <a:endParaRPr lang="en-US" dirty="0">
              <a:solidFill>
                <a:schemeClr val="bg1"/>
              </a:solidFill>
            </a:endParaRPr>
          </a:p>
        </p:txBody>
      </p:sp>
      <p:sp>
        <p:nvSpPr>
          <p:cNvPr id="3" name="Content Placeholder 2">
            <a:extLst>
              <a:ext uri="{FF2B5EF4-FFF2-40B4-BE49-F238E27FC236}">
                <a16:creationId xmlns:a16="http://schemas.microsoft.com/office/drawing/2014/main" id="{61037F8E-7C7A-4906-A6F3-015F7B251BE4}"/>
              </a:ext>
            </a:extLst>
          </p:cNvPr>
          <p:cNvSpPr>
            <a:spLocks noGrp="1"/>
          </p:cNvSpPr>
          <p:nvPr>
            <p:ph idx="1"/>
          </p:nvPr>
        </p:nvSpPr>
        <p:spPr>
          <a:xfrm>
            <a:off x="936702" y="2375209"/>
            <a:ext cx="9656957" cy="4293219"/>
          </a:xfrm>
        </p:spPr>
        <p:txBody>
          <a:bodyPr/>
          <a:lstStyle/>
          <a:p>
            <a:pPr lvl="0">
              <a:buClr>
                <a:srgbClr val="90C226"/>
              </a:buClr>
            </a:pPr>
            <a:r>
              <a:rPr lang="en-US" b="1" dirty="0">
                <a:solidFill>
                  <a:prstClr val="black">
                    <a:lumMod val="75000"/>
                    <a:lumOff val="25000"/>
                  </a:prstClr>
                </a:solidFill>
                <a:latin typeface="Trebuchet MS" panose="020B0603020202020204"/>
              </a:rPr>
              <a:t>Muscle fatigue </a:t>
            </a:r>
            <a:r>
              <a:rPr lang="en-US" dirty="0">
                <a:solidFill>
                  <a:prstClr val="black">
                    <a:lumMod val="75000"/>
                    <a:lumOff val="25000"/>
                  </a:prstClr>
                </a:solidFill>
                <a:latin typeface="Trebuchet MS" panose="020B0603020202020204"/>
              </a:rPr>
              <a:t>reduces sensation and control of the joints</a:t>
            </a:r>
          </a:p>
          <a:p>
            <a:pPr marL="457200" lvl="1" indent="0">
              <a:buClr>
                <a:srgbClr val="90C226"/>
              </a:buClr>
              <a:buNone/>
            </a:pPr>
            <a:r>
              <a:rPr lang="en-US" dirty="0">
                <a:solidFill>
                  <a:prstClr val="black">
                    <a:lumMod val="75000"/>
                    <a:lumOff val="25000"/>
                  </a:prstClr>
                </a:solidFill>
                <a:latin typeface="Trebuchet MS" panose="020B0603020202020204"/>
              </a:rPr>
              <a:t>-  joints become more susceptible to injury*</a:t>
            </a:r>
          </a:p>
          <a:p>
            <a:pPr lvl="0">
              <a:buClr>
                <a:srgbClr val="90C226"/>
              </a:buClr>
            </a:pPr>
            <a:endParaRPr lang="en-US" dirty="0">
              <a:solidFill>
                <a:prstClr val="black">
                  <a:lumMod val="75000"/>
                  <a:lumOff val="25000"/>
                </a:prstClr>
              </a:solidFill>
              <a:latin typeface="Trebuchet MS" panose="020B0603020202020204"/>
            </a:endParaRPr>
          </a:p>
          <a:p>
            <a:pPr lvl="0">
              <a:buClr>
                <a:srgbClr val="90C226"/>
              </a:buClr>
            </a:pPr>
            <a:r>
              <a:rPr lang="en-US" dirty="0">
                <a:solidFill>
                  <a:prstClr val="black">
                    <a:lumMod val="75000"/>
                    <a:lumOff val="25000"/>
                  </a:prstClr>
                </a:solidFill>
                <a:latin typeface="Helvetica" panose="020B0604020202020204" pitchFamily="34" charset="0"/>
              </a:rPr>
              <a:t> Balance is affected by a generalized fatigue of trunk muscles and lower-extremity muscles </a:t>
            </a:r>
          </a:p>
          <a:p>
            <a:pPr marL="0" lvl="0" indent="0">
              <a:buClr>
                <a:srgbClr val="90C226"/>
              </a:buClr>
              <a:buNone/>
            </a:pPr>
            <a:endParaRPr lang="en-US" dirty="0">
              <a:solidFill>
                <a:prstClr val="black">
                  <a:lumMod val="75000"/>
                  <a:lumOff val="25000"/>
                </a:prstClr>
              </a:solidFill>
              <a:latin typeface="Helvetica" panose="020B0604020202020204" pitchFamily="34" charset="0"/>
            </a:endParaRPr>
          </a:p>
          <a:p>
            <a:pPr lvl="0">
              <a:buClr>
                <a:srgbClr val="90C226"/>
              </a:buClr>
            </a:pPr>
            <a:r>
              <a:rPr lang="en-US" dirty="0">
                <a:solidFill>
                  <a:prstClr val="black">
                    <a:lumMod val="75000"/>
                    <a:lumOff val="25000"/>
                  </a:prstClr>
                </a:solidFill>
                <a:latin typeface="Helvetica" panose="020B0604020202020204" pitchFamily="34" charset="0"/>
              </a:rPr>
              <a:t>Fatigue also increased the attention demands needed to focus on balance tasks</a:t>
            </a:r>
            <a:endParaRPr lang="en-US" dirty="0">
              <a:solidFill>
                <a:prstClr val="black">
                  <a:lumMod val="75000"/>
                  <a:lumOff val="25000"/>
                </a:prstClr>
              </a:solidFill>
              <a:latin typeface="Trebuchet MS" panose="020B0603020202020204"/>
            </a:endParaRPr>
          </a:p>
          <a:p>
            <a:pPr lvl="0">
              <a:buClr>
                <a:srgbClr val="90C226"/>
              </a:buClr>
            </a:pPr>
            <a:endParaRPr lang="en-US" dirty="0">
              <a:solidFill>
                <a:prstClr val="black">
                  <a:lumMod val="75000"/>
                  <a:lumOff val="25000"/>
                </a:prstClr>
              </a:solidFill>
              <a:latin typeface="Trebuchet MS" panose="020B0603020202020204"/>
            </a:endParaRPr>
          </a:p>
          <a:p>
            <a:pPr lvl="0">
              <a:buClr>
                <a:srgbClr val="90C226"/>
              </a:buClr>
            </a:pPr>
            <a:endParaRPr lang="en-US" dirty="0">
              <a:solidFill>
                <a:prstClr val="black">
                  <a:lumMod val="75000"/>
                  <a:lumOff val="25000"/>
                </a:prstClr>
              </a:solidFill>
              <a:latin typeface="Trebuchet MS" panose="020B0603020202020204"/>
            </a:endParaRPr>
          </a:p>
          <a:p>
            <a:pPr marL="0" lvl="0" indent="0">
              <a:buClr>
                <a:srgbClr val="90C226"/>
              </a:buClr>
              <a:buNone/>
            </a:pPr>
            <a:r>
              <a:rPr lang="en-US" sz="1200" dirty="0">
                <a:solidFill>
                  <a:prstClr val="black">
                    <a:lumMod val="75000"/>
                    <a:lumOff val="25000"/>
                  </a:prstClr>
                </a:solidFill>
                <a:latin typeface="Trebuchet MS" panose="020B0603020202020204"/>
              </a:rPr>
              <a:t>Changela et al.International Journal of Scientific and Research Publications, Volume 2, Issue 3, March 2012 1 ISSN 2250-3153</a:t>
            </a:r>
          </a:p>
          <a:p>
            <a:pPr marL="0" lvl="0" indent="0">
              <a:buClr>
                <a:srgbClr val="90C226"/>
              </a:buClr>
              <a:buNone/>
            </a:pPr>
            <a:r>
              <a:rPr lang="en-US" sz="1200" dirty="0">
                <a:solidFill>
                  <a:prstClr val="black">
                    <a:lumMod val="75000"/>
                    <a:lumOff val="25000"/>
                  </a:prstClr>
                </a:solidFill>
                <a:latin typeface="Trebuchet MS" panose="020B0603020202020204"/>
              </a:rPr>
              <a:t>Baierle et al. </a:t>
            </a:r>
            <a:r>
              <a:rPr lang="en-US" sz="1200" dirty="0">
                <a:solidFill>
                  <a:prstClr val="black"/>
                </a:solidFill>
                <a:latin typeface="Trebuchet MS" panose="020B0603020202020204"/>
                <a:hlinkClick r:id="rId3">
                  <a:extLst>
                    <a:ext uri="{A12FA001-AC4F-418D-AE19-62706E023703}">
                      <ahyp:hlinkClr xmlns:ahyp="http://schemas.microsoft.com/office/drawing/2018/hyperlinkcolor" xmlns="" val="tx"/>
                    </a:ext>
                  </a:extLst>
                </a:hlinkClick>
              </a:rPr>
              <a:t>BMC Musculoskelet Disord</a:t>
            </a:r>
            <a:r>
              <a:rPr lang="en-US" sz="1200" dirty="0">
                <a:solidFill>
                  <a:prstClr val="black"/>
                </a:solidFill>
                <a:latin typeface="Trebuchet MS" panose="020B0603020202020204"/>
                <a:hlinkClick r:id="rId4">
                  <a:extLst>
                    <a:ext uri="{A12FA001-AC4F-418D-AE19-62706E023703}">
                      <ahyp:hlinkClr xmlns:ahyp="http://schemas.microsoft.com/office/drawing/2018/hyperlinkcolor" xmlns="" val="tx"/>
                    </a:ext>
                  </a:extLst>
                </a:hlinkClick>
              </a:rPr>
              <a:t>v.14; 2013</a:t>
            </a:r>
            <a:r>
              <a:rPr lang="en-US" sz="1200" dirty="0">
                <a:solidFill>
                  <a:prstClr val="black"/>
                </a:solidFill>
                <a:latin typeface="Trebuchet MS" panose="020B0603020202020204"/>
              </a:rPr>
              <a:t>PMC3852398</a:t>
            </a:r>
          </a:p>
          <a:p>
            <a:pPr marL="0" indent="0">
              <a:buNone/>
            </a:pPr>
            <a:endParaRPr lang="en-US" dirty="0"/>
          </a:p>
        </p:txBody>
      </p:sp>
      <p:pic>
        <p:nvPicPr>
          <p:cNvPr id="5" name="Picture 4" descr="agrisafe logo ">
            <a:extLst>
              <a:ext uri="{FF2B5EF4-FFF2-40B4-BE49-F238E27FC236}">
                <a16:creationId xmlns:a16="http://schemas.microsoft.com/office/drawing/2014/main" id="{E8975E4A-2FD6-4705-9461-C99DFD442F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74566" y="5847183"/>
            <a:ext cx="1463167" cy="554784"/>
          </a:xfrm>
          <a:prstGeom prst="rect">
            <a:avLst/>
          </a:prstGeom>
        </p:spPr>
      </p:pic>
    </p:spTree>
    <p:extLst>
      <p:ext uri="{BB962C8B-B14F-4D97-AF65-F5344CB8AC3E}">
        <p14:creationId xmlns:p14="http://schemas.microsoft.com/office/powerpoint/2010/main" val="1262235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C20FD-000E-4172-AB48-03E0AF539F57}"/>
              </a:ext>
            </a:extLst>
          </p:cNvPr>
          <p:cNvSpPr>
            <a:spLocks noGrp="1"/>
          </p:cNvSpPr>
          <p:nvPr>
            <p:ph type="title"/>
          </p:nvPr>
        </p:nvSpPr>
        <p:spPr/>
        <p:txBody>
          <a:bodyPr/>
          <a:lstStyle/>
          <a:p>
            <a:r>
              <a:rPr lang="en-US" sz="3200" dirty="0">
                <a:solidFill>
                  <a:schemeClr val="bg1"/>
                </a:solidFill>
                <a:latin typeface="Trebuchet MS" panose="020B0603020202020204"/>
              </a:rPr>
              <a:t>Physical Factors </a:t>
            </a:r>
            <a:r>
              <a:rPr lang="en-US" sz="3600" dirty="0">
                <a:solidFill>
                  <a:schemeClr val="bg1"/>
                </a:solidFill>
                <a:latin typeface="Trebuchet MS" panose="020B0603020202020204"/>
              </a:rPr>
              <a:t>– </a:t>
            </a:r>
            <a:r>
              <a:rPr lang="en-US" sz="3200" dirty="0">
                <a:solidFill>
                  <a:schemeClr val="bg1"/>
                </a:solidFill>
                <a:latin typeface="Trebuchet MS" panose="020B0603020202020204"/>
              </a:rPr>
              <a:t>Previous Injury or Illness</a:t>
            </a:r>
            <a:endParaRPr lang="en-US" dirty="0">
              <a:solidFill>
                <a:schemeClr val="bg1"/>
              </a:solidFill>
            </a:endParaRPr>
          </a:p>
        </p:txBody>
      </p:sp>
      <p:sp>
        <p:nvSpPr>
          <p:cNvPr id="3" name="Content Placeholder 2">
            <a:extLst>
              <a:ext uri="{FF2B5EF4-FFF2-40B4-BE49-F238E27FC236}">
                <a16:creationId xmlns:a16="http://schemas.microsoft.com/office/drawing/2014/main" id="{17EEEED9-3D89-4686-A29E-913C488457B8}"/>
              </a:ext>
            </a:extLst>
          </p:cNvPr>
          <p:cNvSpPr>
            <a:spLocks noGrp="1"/>
          </p:cNvSpPr>
          <p:nvPr>
            <p:ph idx="1"/>
          </p:nvPr>
        </p:nvSpPr>
        <p:spPr/>
        <p:txBody>
          <a:bodyPr/>
          <a:lstStyle/>
          <a:p>
            <a:pPr marL="342900" lvl="0" indent="-342900" defTabSz="457200">
              <a:spcBef>
                <a:spcPts val="1000"/>
              </a:spcBef>
              <a:buClr>
                <a:srgbClr val="90C226"/>
              </a:buClr>
            </a:pPr>
            <a:r>
              <a:rPr lang="en-US" sz="1800" b="1" dirty="0">
                <a:solidFill>
                  <a:prstClr val="black">
                    <a:lumMod val="75000"/>
                    <a:lumOff val="25000"/>
                  </a:prstClr>
                </a:solidFill>
                <a:latin typeface="Helvetica-Bold"/>
              </a:rPr>
              <a:t>Low back pain can affect balance</a:t>
            </a:r>
          </a:p>
          <a:p>
            <a:pPr marL="0" lvl="0" indent="0" defTabSz="457200">
              <a:spcBef>
                <a:spcPts val="1000"/>
              </a:spcBef>
              <a:buClr>
                <a:srgbClr val="90C226"/>
              </a:buClr>
              <a:buNone/>
            </a:pPr>
            <a:r>
              <a:rPr lang="en-US" sz="1800" b="1" dirty="0">
                <a:solidFill>
                  <a:prstClr val="black">
                    <a:lumMod val="75000"/>
                    <a:lumOff val="25000"/>
                  </a:prstClr>
                </a:solidFill>
                <a:latin typeface="Helvetica-Bold"/>
              </a:rPr>
              <a:t>		</a:t>
            </a:r>
            <a:r>
              <a:rPr lang="en-US" sz="1800" dirty="0">
                <a:solidFill>
                  <a:prstClr val="black">
                    <a:lumMod val="75000"/>
                    <a:lumOff val="25000"/>
                  </a:prstClr>
                </a:solidFill>
                <a:latin typeface="Helvetica-Bold"/>
              </a:rPr>
              <a:t>Impacts posture and balance</a:t>
            </a:r>
          </a:p>
          <a:p>
            <a:pPr marL="342900" lvl="0" indent="-342900" defTabSz="457200">
              <a:spcBef>
                <a:spcPts val="1000"/>
              </a:spcBef>
              <a:buClr>
                <a:srgbClr val="90C226"/>
              </a:buClr>
            </a:pPr>
            <a:r>
              <a:rPr lang="en-US" sz="1800" b="1" dirty="0">
                <a:solidFill>
                  <a:prstClr val="black">
                    <a:lumMod val="75000"/>
                    <a:lumOff val="25000"/>
                  </a:prstClr>
                </a:solidFill>
                <a:latin typeface="Helvetica-Bold"/>
              </a:rPr>
              <a:t>Knee pain can affect balance</a:t>
            </a:r>
          </a:p>
          <a:p>
            <a:pPr marL="457200" lvl="1" indent="0" defTabSz="457200">
              <a:spcBef>
                <a:spcPts val="1000"/>
              </a:spcBef>
              <a:buClr>
                <a:srgbClr val="90C226"/>
              </a:buClr>
              <a:buNone/>
            </a:pPr>
            <a:r>
              <a:rPr lang="en-US" sz="1600" dirty="0">
                <a:solidFill>
                  <a:prstClr val="black">
                    <a:lumMod val="75000"/>
                    <a:lumOff val="25000"/>
                  </a:prstClr>
                </a:solidFill>
                <a:latin typeface="Helvetica-Bold"/>
              </a:rPr>
              <a:t>        i.e.: ACL tears, arthritis</a:t>
            </a:r>
          </a:p>
          <a:p>
            <a:pPr marL="342900" lvl="0" indent="-342900" defTabSz="457200">
              <a:spcBef>
                <a:spcPts val="1000"/>
              </a:spcBef>
              <a:buClr>
                <a:srgbClr val="90C226"/>
              </a:buClr>
            </a:pPr>
            <a:r>
              <a:rPr lang="en-US" sz="1800" b="1" dirty="0">
                <a:solidFill>
                  <a:prstClr val="black">
                    <a:lumMod val="75000"/>
                    <a:lumOff val="25000"/>
                  </a:prstClr>
                </a:solidFill>
                <a:latin typeface="Helvetica-Bold"/>
              </a:rPr>
              <a:t>Ankle injuries affect balance</a:t>
            </a:r>
          </a:p>
          <a:p>
            <a:pPr marL="457200" lvl="1" indent="0" defTabSz="457200">
              <a:spcBef>
                <a:spcPts val="1000"/>
              </a:spcBef>
              <a:buClr>
                <a:srgbClr val="90C226"/>
              </a:buClr>
              <a:buNone/>
            </a:pPr>
            <a:r>
              <a:rPr lang="en-US" sz="1600" dirty="0">
                <a:solidFill>
                  <a:prstClr val="black">
                    <a:lumMod val="75000"/>
                    <a:lumOff val="25000"/>
                  </a:prstClr>
                </a:solidFill>
                <a:latin typeface="Helvetica-Bold"/>
              </a:rPr>
              <a:t>       i.e.: sprains, edema, arthritis  </a:t>
            </a:r>
          </a:p>
          <a:p>
            <a:endParaRPr lang="en-US" dirty="0"/>
          </a:p>
        </p:txBody>
      </p:sp>
      <p:sp>
        <p:nvSpPr>
          <p:cNvPr id="4" name="Footer Placeholder 3">
            <a:extLst>
              <a:ext uri="{FF2B5EF4-FFF2-40B4-BE49-F238E27FC236}">
                <a16:creationId xmlns:a16="http://schemas.microsoft.com/office/drawing/2014/main" id="{D21FC1C6-449D-4A61-A533-87298904B633}"/>
              </a:ext>
            </a:extLst>
          </p:cNvPr>
          <p:cNvSpPr>
            <a:spLocks noGrp="1"/>
          </p:cNvSpPr>
          <p:nvPr>
            <p:ph type="ftr" sz="quarter" idx="11"/>
          </p:nvPr>
        </p:nvSpPr>
        <p:spPr/>
        <p:txBody>
          <a:bodyPr/>
          <a:lstStyle/>
          <a:p>
            <a:r>
              <a:rPr lang="en-US">
                <a:solidFill>
                  <a:srgbClr val="B31166"/>
                </a:solidFill>
              </a:rPr>
              <a:t>copyright@2018</a:t>
            </a:r>
          </a:p>
        </p:txBody>
      </p:sp>
      <p:pic>
        <p:nvPicPr>
          <p:cNvPr id="6" name="Picture 5" title="woman bent over holding knee in pain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2158" y="3775868"/>
            <a:ext cx="4171950" cy="1643063"/>
          </a:xfrm>
          <a:prstGeom prst="rect">
            <a:avLst/>
          </a:prstGeom>
        </p:spPr>
      </p:pic>
    </p:spTree>
    <p:extLst>
      <p:ext uri="{BB962C8B-B14F-4D97-AF65-F5344CB8AC3E}">
        <p14:creationId xmlns:p14="http://schemas.microsoft.com/office/powerpoint/2010/main" val="4044317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AEAD3-0C68-408D-9CFF-1B87C7623BDB}"/>
              </a:ext>
            </a:extLst>
          </p:cNvPr>
          <p:cNvSpPr>
            <a:spLocks noGrp="1"/>
          </p:cNvSpPr>
          <p:nvPr>
            <p:ph type="title"/>
          </p:nvPr>
        </p:nvSpPr>
        <p:spPr>
          <a:xfrm>
            <a:off x="1238844" y="713780"/>
            <a:ext cx="8761413" cy="1293542"/>
          </a:xfrm>
        </p:spPr>
        <p:txBody>
          <a:bodyPr/>
          <a:lstStyle/>
          <a:p>
            <a:r>
              <a:rPr lang="en-US" sz="2800" dirty="0"/>
              <a:t>Physical Factors – </a:t>
            </a:r>
            <a:br>
              <a:rPr lang="en-US" sz="2800" dirty="0"/>
            </a:br>
            <a:r>
              <a:rPr lang="en-US" sz="2800" dirty="0"/>
              <a:t>    Body Mass Index (BMI )Impacts Balance Ability</a:t>
            </a:r>
          </a:p>
        </p:txBody>
      </p:sp>
      <p:sp>
        <p:nvSpPr>
          <p:cNvPr id="5" name="Rectangle 4">
            <a:extLst>
              <a:ext uri="{FF2B5EF4-FFF2-40B4-BE49-F238E27FC236}">
                <a16:creationId xmlns:a16="http://schemas.microsoft.com/office/drawing/2014/main" id="{C6DF02A2-FECE-452D-8D28-DE49366418FC}"/>
              </a:ext>
            </a:extLst>
          </p:cNvPr>
          <p:cNvSpPr/>
          <p:nvPr/>
        </p:nvSpPr>
        <p:spPr>
          <a:xfrm>
            <a:off x="3048000" y="2690335"/>
            <a:ext cx="2035277" cy="2585323"/>
          </a:xfrm>
          <a:prstGeom prst="rect">
            <a:avLst/>
          </a:prstGeom>
        </p:spPr>
        <p:txBody>
          <a:bodyPr wrap="square">
            <a:spAutoFit/>
          </a:bodyPr>
          <a:lstStyle/>
          <a:p>
            <a:pPr lvl="0"/>
            <a:r>
              <a:rPr lang="en-US" b="1" dirty="0">
                <a:solidFill>
                  <a:schemeClr val="accent1">
                    <a:lumMod val="75000"/>
                  </a:schemeClr>
                </a:solidFill>
                <a:latin typeface="Trebuchet MS" panose="020B0603020202020204"/>
              </a:rPr>
              <a:t>Normal weight- Line of gravity</a:t>
            </a:r>
          </a:p>
          <a:p>
            <a:pPr lvl="0"/>
            <a:r>
              <a:rPr lang="en-US" b="1" dirty="0">
                <a:solidFill>
                  <a:schemeClr val="accent1">
                    <a:lumMod val="75000"/>
                  </a:schemeClr>
                </a:solidFill>
                <a:latin typeface="Trebuchet MS" panose="020B0603020202020204"/>
              </a:rPr>
              <a:t>• Through jaw</a:t>
            </a:r>
          </a:p>
          <a:p>
            <a:pPr lvl="0"/>
            <a:r>
              <a:rPr lang="en-US" b="1" dirty="0">
                <a:solidFill>
                  <a:schemeClr val="accent1">
                    <a:lumMod val="75000"/>
                  </a:schemeClr>
                </a:solidFill>
                <a:latin typeface="Trebuchet MS" panose="020B0603020202020204"/>
              </a:rPr>
              <a:t>• Front of shoulder joints</a:t>
            </a:r>
          </a:p>
          <a:p>
            <a:pPr lvl="0"/>
            <a:r>
              <a:rPr lang="en-US" b="1" dirty="0">
                <a:solidFill>
                  <a:schemeClr val="accent1">
                    <a:lumMod val="75000"/>
                  </a:schemeClr>
                </a:solidFill>
                <a:latin typeface="Trebuchet MS" panose="020B0603020202020204"/>
              </a:rPr>
              <a:t>• Through or behind hip joints</a:t>
            </a:r>
          </a:p>
          <a:p>
            <a:pPr lvl="0"/>
            <a:r>
              <a:rPr lang="en-US" b="1" dirty="0">
                <a:solidFill>
                  <a:schemeClr val="accent1">
                    <a:lumMod val="75000"/>
                  </a:schemeClr>
                </a:solidFill>
                <a:latin typeface="Trebuchet MS" panose="020B0603020202020204"/>
              </a:rPr>
              <a:t>• Front of knee and ankle joints</a:t>
            </a:r>
          </a:p>
        </p:txBody>
      </p:sp>
      <p:sp>
        <p:nvSpPr>
          <p:cNvPr id="7" name="Rectangle 6">
            <a:extLst>
              <a:ext uri="{FF2B5EF4-FFF2-40B4-BE49-F238E27FC236}">
                <a16:creationId xmlns:a16="http://schemas.microsoft.com/office/drawing/2014/main" id="{EB301634-DE24-4CD7-95C5-9E33AB3AB403}"/>
              </a:ext>
            </a:extLst>
          </p:cNvPr>
          <p:cNvSpPr/>
          <p:nvPr/>
        </p:nvSpPr>
        <p:spPr>
          <a:xfrm flipH="1">
            <a:off x="9177555" y="3020216"/>
            <a:ext cx="2123964" cy="2031325"/>
          </a:xfrm>
          <a:prstGeom prst="rect">
            <a:avLst/>
          </a:prstGeom>
        </p:spPr>
        <p:txBody>
          <a:bodyPr wrap="square">
            <a:spAutoFit/>
          </a:bodyPr>
          <a:lstStyle/>
          <a:p>
            <a:pPr lvl="0"/>
            <a:r>
              <a:rPr lang="en-US" b="1" dirty="0">
                <a:solidFill>
                  <a:schemeClr val="accent1">
                    <a:lumMod val="75000"/>
                  </a:schemeClr>
                </a:solidFill>
                <a:latin typeface="Trebuchet MS" panose="020B0603020202020204"/>
              </a:rPr>
              <a:t>Obesity: Line of</a:t>
            </a:r>
          </a:p>
          <a:p>
            <a:pPr lvl="0"/>
            <a:r>
              <a:rPr lang="en-US" b="1" dirty="0">
                <a:solidFill>
                  <a:schemeClr val="accent1">
                    <a:lumMod val="75000"/>
                  </a:schemeClr>
                </a:solidFill>
                <a:latin typeface="Trebuchet MS" panose="020B0603020202020204"/>
              </a:rPr>
              <a:t>gravity shifts</a:t>
            </a:r>
          </a:p>
          <a:p>
            <a:pPr lvl="0"/>
            <a:r>
              <a:rPr lang="en-US" b="1" dirty="0">
                <a:solidFill>
                  <a:schemeClr val="accent1">
                    <a:lumMod val="75000"/>
                  </a:schemeClr>
                </a:solidFill>
                <a:latin typeface="Trebuchet MS" panose="020B0603020202020204"/>
              </a:rPr>
              <a:t>forward,</a:t>
            </a:r>
            <a:endParaRPr lang="en-US" b="1" i="1" dirty="0">
              <a:solidFill>
                <a:schemeClr val="accent1">
                  <a:lumMod val="75000"/>
                </a:schemeClr>
              </a:solidFill>
              <a:latin typeface="Trebuchet MS" panose="020B0603020202020204"/>
            </a:endParaRPr>
          </a:p>
          <a:p>
            <a:pPr lvl="0"/>
            <a:r>
              <a:rPr lang="en-US" b="1" i="1" dirty="0">
                <a:solidFill>
                  <a:schemeClr val="accent1">
                    <a:lumMod val="75000"/>
                  </a:schemeClr>
                </a:solidFill>
                <a:latin typeface="Trebuchet MS" panose="020B0603020202020204"/>
              </a:rPr>
              <a:t>causing all</a:t>
            </a:r>
          </a:p>
          <a:p>
            <a:pPr lvl="0"/>
            <a:r>
              <a:rPr lang="en-US" b="1" i="1" dirty="0">
                <a:solidFill>
                  <a:schemeClr val="accent1">
                    <a:lumMod val="75000"/>
                  </a:schemeClr>
                </a:solidFill>
                <a:latin typeface="Trebuchet MS" panose="020B0603020202020204"/>
              </a:rPr>
              <a:t>posterior</a:t>
            </a:r>
          </a:p>
          <a:p>
            <a:pPr lvl="0"/>
            <a:r>
              <a:rPr lang="en-US" b="1" dirty="0">
                <a:solidFill>
                  <a:schemeClr val="accent1">
                    <a:lumMod val="75000"/>
                  </a:schemeClr>
                </a:solidFill>
                <a:latin typeface="Trebuchet MS" panose="020B0603020202020204"/>
              </a:rPr>
              <a:t>muscles to work</a:t>
            </a:r>
          </a:p>
          <a:p>
            <a:pPr lvl="0"/>
            <a:r>
              <a:rPr lang="en-US" b="1" dirty="0">
                <a:solidFill>
                  <a:schemeClr val="accent1">
                    <a:lumMod val="75000"/>
                  </a:schemeClr>
                </a:solidFill>
                <a:latin typeface="Trebuchet MS" panose="020B0603020202020204"/>
              </a:rPr>
              <a:t>harder</a:t>
            </a:r>
          </a:p>
        </p:txBody>
      </p:sp>
      <p:pic>
        <p:nvPicPr>
          <p:cNvPr id="3" name="Picture 2" descr="agrisafe logo ">
            <a:extLst>
              <a:ext uri="{FF2B5EF4-FFF2-40B4-BE49-F238E27FC236}">
                <a16:creationId xmlns:a16="http://schemas.microsoft.com/office/drawing/2014/main" id="{596277A6-A022-437B-9589-704745BB3E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65041" y="6064435"/>
            <a:ext cx="1463167" cy="554784"/>
          </a:xfrm>
          <a:prstGeom prst="rect">
            <a:avLst/>
          </a:prstGeom>
        </p:spPr>
      </p:pic>
      <p:pic>
        <p:nvPicPr>
          <p:cNvPr id="8" name="Picture 7" title="graphic describing obesity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90219" y="2946400"/>
            <a:ext cx="1665962" cy="2286000"/>
          </a:xfrm>
          <a:prstGeom prst="rect">
            <a:avLst/>
          </a:prstGeom>
        </p:spPr>
      </p:pic>
      <p:pic>
        <p:nvPicPr>
          <p:cNvPr id="10" name="Content Placeholder 9" title="picture that shows line of gravity "/>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1313822" y="2620433"/>
            <a:ext cx="1328934" cy="3416300"/>
          </a:xfrm>
        </p:spPr>
      </p:pic>
    </p:spTree>
    <p:extLst>
      <p:ext uri="{BB962C8B-B14F-4D97-AF65-F5344CB8AC3E}">
        <p14:creationId xmlns:p14="http://schemas.microsoft.com/office/powerpoint/2010/main" val="3864029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A42A5-51ED-4B88-80A0-87F9D95327E1}"/>
              </a:ext>
            </a:extLst>
          </p:cNvPr>
          <p:cNvSpPr>
            <a:spLocks noGrp="1"/>
          </p:cNvSpPr>
          <p:nvPr>
            <p:ph type="title"/>
          </p:nvPr>
        </p:nvSpPr>
        <p:spPr>
          <a:xfrm>
            <a:off x="0" y="609600"/>
            <a:ext cx="4915949" cy="1068198"/>
          </a:xfrm>
        </p:spPr>
        <p:txBody>
          <a:bodyPr>
            <a:normAutofit/>
          </a:bodyPr>
          <a:lstStyle/>
          <a:p>
            <a:pPr>
              <a:lnSpc>
                <a:spcPct val="90000"/>
              </a:lnSpc>
            </a:pPr>
            <a:r>
              <a:rPr lang="en-US" sz="2400" dirty="0">
                <a:solidFill>
                  <a:srgbClr val="7030A0"/>
                </a:solidFill>
              </a:rPr>
              <a:t>Contributing Factors:</a:t>
            </a:r>
            <a:br>
              <a:rPr lang="en-US" sz="2400" dirty="0">
                <a:solidFill>
                  <a:srgbClr val="7030A0"/>
                </a:solidFill>
              </a:rPr>
            </a:br>
            <a:r>
              <a:rPr lang="en-US" sz="2400" dirty="0">
                <a:solidFill>
                  <a:srgbClr val="7030A0"/>
                </a:solidFill>
              </a:rPr>
              <a:t>Prescription and OTC Medications</a:t>
            </a:r>
          </a:p>
        </p:txBody>
      </p:sp>
      <p:sp>
        <p:nvSpPr>
          <p:cNvPr id="3" name="Content Placeholder 2">
            <a:extLst>
              <a:ext uri="{FF2B5EF4-FFF2-40B4-BE49-F238E27FC236}">
                <a16:creationId xmlns:a16="http://schemas.microsoft.com/office/drawing/2014/main" id="{72364D79-4FC6-488B-8F95-6C8C929556FE}"/>
              </a:ext>
            </a:extLst>
          </p:cNvPr>
          <p:cNvSpPr>
            <a:spLocks noGrp="1"/>
          </p:cNvSpPr>
          <p:nvPr>
            <p:ph idx="1"/>
          </p:nvPr>
        </p:nvSpPr>
        <p:spPr>
          <a:xfrm>
            <a:off x="677333" y="2063692"/>
            <a:ext cx="4364449" cy="4043493"/>
          </a:xfrm>
        </p:spPr>
        <p:txBody>
          <a:bodyPr>
            <a:noAutofit/>
          </a:bodyPr>
          <a:lstStyle/>
          <a:p>
            <a:pPr>
              <a:lnSpc>
                <a:spcPct val="90000"/>
              </a:lnSpc>
            </a:pPr>
            <a:r>
              <a:rPr lang="en-US" dirty="0">
                <a:latin typeface="Helvetica" panose="020B0604020202020204" pitchFamily="34" charset="0"/>
              </a:rPr>
              <a:t>Analgesics</a:t>
            </a:r>
          </a:p>
          <a:p>
            <a:pPr>
              <a:lnSpc>
                <a:spcPct val="90000"/>
              </a:lnSpc>
            </a:pPr>
            <a:r>
              <a:rPr lang="en-US" dirty="0">
                <a:latin typeface="Helvetica" panose="020B0604020202020204" pitchFamily="34" charset="0"/>
              </a:rPr>
              <a:t>Antidepressants</a:t>
            </a:r>
          </a:p>
          <a:p>
            <a:pPr>
              <a:lnSpc>
                <a:spcPct val="90000"/>
              </a:lnSpc>
            </a:pPr>
            <a:r>
              <a:rPr lang="en-US" dirty="0">
                <a:latin typeface="Helvetica" panose="020B0604020202020204" pitchFamily="34" charset="0"/>
              </a:rPr>
              <a:t>Anti-anxiety medications</a:t>
            </a:r>
          </a:p>
          <a:p>
            <a:pPr>
              <a:lnSpc>
                <a:spcPct val="90000"/>
              </a:lnSpc>
            </a:pPr>
            <a:r>
              <a:rPr lang="en-US" dirty="0">
                <a:latin typeface="Helvetica" panose="020B0604020202020204" pitchFamily="34" charset="0"/>
              </a:rPr>
              <a:t>Antihistamines</a:t>
            </a:r>
          </a:p>
          <a:p>
            <a:pPr>
              <a:lnSpc>
                <a:spcPct val="90000"/>
              </a:lnSpc>
            </a:pPr>
            <a:r>
              <a:rPr lang="en-US" dirty="0">
                <a:latin typeface="Helvetica" panose="020B0604020202020204" pitchFamily="34" charset="0"/>
              </a:rPr>
              <a:t>Blood pressure and other heart medications</a:t>
            </a:r>
          </a:p>
          <a:p>
            <a:pPr>
              <a:lnSpc>
                <a:spcPct val="90000"/>
              </a:lnSpc>
            </a:pPr>
            <a:r>
              <a:rPr lang="en-US" dirty="0">
                <a:latin typeface="Helvetica" panose="020B0604020202020204" pitchFamily="34" charset="0"/>
              </a:rPr>
              <a:t>Diabetes – altering medication routine</a:t>
            </a:r>
          </a:p>
          <a:p>
            <a:pPr>
              <a:lnSpc>
                <a:spcPct val="90000"/>
              </a:lnSpc>
            </a:pPr>
            <a:r>
              <a:rPr lang="en-US" dirty="0">
                <a:latin typeface="Helvetica" panose="020B0604020202020204" pitchFamily="34" charset="0"/>
              </a:rPr>
              <a:t>Energy boosters</a:t>
            </a:r>
          </a:p>
          <a:p>
            <a:pPr>
              <a:lnSpc>
                <a:spcPct val="90000"/>
              </a:lnSpc>
            </a:pPr>
            <a:r>
              <a:rPr lang="en-US" dirty="0">
                <a:latin typeface="Helvetica" panose="020B0604020202020204" pitchFamily="34" charset="0"/>
              </a:rPr>
              <a:t>Sleep inducing drugs</a:t>
            </a:r>
          </a:p>
          <a:p>
            <a:pPr>
              <a:lnSpc>
                <a:spcPct val="90000"/>
              </a:lnSpc>
            </a:pPr>
            <a:r>
              <a:rPr lang="en-US" dirty="0">
                <a:latin typeface="Helvetica" panose="020B0604020202020204" pitchFamily="34" charset="0"/>
              </a:rPr>
              <a:t>Change in prescriptions or dosages</a:t>
            </a:r>
          </a:p>
          <a:p>
            <a:pPr>
              <a:lnSpc>
                <a:spcPct val="90000"/>
              </a:lnSpc>
            </a:pPr>
            <a:r>
              <a:rPr lang="en-US" dirty="0">
                <a:latin typeface="Helvetica" panose="020B0604020202020204" pitchFamily="34" charset="0"/>
              </a:rPr>
              <a:t>Opioid use</a:t>
            </a:r>
            <a:endParaRPr lang="en-US" dirty="0"/>
          </a:p>
        </p:txBody>
      </p:sp>
      <p:pic>
        <p:nvPicPr>
          <p:cNvPr id="5" name="Picture 4" title="A picture containing food, indoo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7168" y="1260579"/>
            <a:ext cx="4039263" cy="4404575"/>
          </a:xfrm>
          <a:prstGeom prst="rect">
            <a:avLst/>
          </a:prstGeom>
        </p:spPr>
      </p:pic>
    </p:spTree>
    <p:extLst>
      <p:ext uri="{BB962C8B-B14F-4D97-AF65-F5344CB8AC3E}">
        <p14:creationId xmlns:p14="http://schemas.microsoft.com/office/powerpoint/2010/main" val="413396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 name="Group 8" descr="Image of women in ATV with cows in the pasture. " title="Why talk about Ergonomics ">
            <a:extLst>
              <a:ext uri="{FF2B5EF4-FFF2-40B4-BE49-F238E27FC236}">
                <a16:creationId xmlns:a16="http://schemas.microsoft.com/office/drawing/2014/main" id="{427E0A4F-FE1D-4A81-8D8F-986345F71CB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descr="Style Design to enhance image. " title="Slide Format- Color ">
              <a:extLst>
                <a:ext uri="{FF2B5EF4-FFF2-40B4-BE49-F238E27FC236}">
                  <a16:creationId xmlns:a16="http://schemas.microsoft.com/office/drawing/2014/main" id="{F70C2B8F-6B1B-46D5-86E6-40F36C695F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77B237C1-E8A0-4DD3-B6C5-F2D54F796F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88D62F0D-6BD4-4DD4-B125-6F7A952A312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928E8CD-5219-4795-91D4-9618DB8ED6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a:off x="6700828" y="402165"/>
              <a:ext cx="506783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00A43E1-4FE7-498F-AFFF-FDFC1FAF04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04BC99DA-50E4-4E95-A415-A3CADBBDB9A4}"/>
              </a:ext>
            </a:extLst>
          </p:cNvPr>
          <p:cNvSpPr>
            <a:spLocks noGrp="1"/>
          </p:cNvSpPr>
          <p:nvPr>
            <p:ph type="title"/>
          </p:nvPr>
        </p:nvSpPr>
        <p:spPr>
          <a:xfrm>
            <a:off x="639098" y="629265"/>
            <a:ext cx="5132438" cy="1622322"/>
          </a:xfrm>
        </p:spPr>
        <p:txBody>
          <a:bodyPr>
            <a:normAutofit/>
          </a:bodyPr>
          <a:lstStyle/>
          <a:p>
            <a:r>
              <a:rPr lang="en-US" i="1" dirty="0">
                <a:solidFill>
                  <a:srgbClr val="EBEBEB"/>
                </a:solidFill>
              </a:rPr>
              <a:t>Why talk about it?</a:t>
            </a:r>
          </a:p>
        </p:txBody>
      </p:sp>
      <p:sp>
        <p:nvSpPr>
          <p:cNvPr id="3" name="Content Placeholder 2">
            <a:extLst>
              <a:ext uri="{FF2B5EF4-FFF2-40B4-BE49-F238E27FC236}">
                <a16:creationId xmlns:a16="http://schemas.microsoft.com/office/drawing/2014/main" id="{64B44CA9-6D7C-42C8-8112-85964B5F131E}"/>
              </a:ext>
            </a:extLst>
          </p:cNvPr>
          <p:cNvSpPr>
            <a:spLocks noGrp="1"/>
          </p:cNvSpPr>
          <p:nvPr>
            <p:ph idx="1"/>
          </p:nvPr>
        </p:nvSpPr>
        <p:spPr>
          <a:xfrm>
            <a:off x="639098" y="2418735"/>
            <a:ext cx="5132439" cy="3811742"/>
          </a:xfrm>
        </p:spPr>
        <p:txBody>
          <a:bodyPr anchor="ctr">
            <a:normAutofit/>
          </a:bodyPr>
          <a:lstStyle/>
          <a:p>
            <a:pPr>
              <a:lnSpc>
                <a:spcPct val="90000"/>
              </a:lnSpc>
            </a:pPr>
            <a:r>
              <a:rPr lang="en-US" sz="1300" dirty="0">
                <a:solidFill>
                  <a:srgbClr val="FFFFFF"/>
                </a:solidFill>
              </a:rPr>
              <a:t>Women are playing an increased role in production agriculture. They account for about one-third of the management, ownership and work on farms, ranches and in crop production.  Over 20% of migrant and seasonal farmworkers are women. </a:t>
            </a:r>
          </a:p>
          <a:p>
            <a:pPr>
              <a:lnSpc>
                <a:spcPct val="90000"/>
              </a:lnSpc>
            </a:pPr>
            <a:r>
              <a:rPr lang="en-US" sz="1300" dirty="0">
                <a:solidFill>
                  <a:srgbClr val="FFFFFF"/>
                </a:solidFill>
              </a:rPr>
              <a:t>A major challenge continues to be access to protective equipment that meets the ergonomic needs of women. This program is intended to help women in rural/agricultural communities identify ergonomic issues leading to musculoskeletal injuries in farm and ranch work and discover resources to aid in injury prevention. </a:t>
            </a:r>
          </a:p>
          <a:p>
            <a:pPr marL="0" indent="0">
              <a:lnSpc>
                <a:spcPct val="90000"/>
              </a:lnSpc>
              <a:buNone/>
            </a:pPr>
            <a:endParaRPr lang="en-US" sz="1300" dirty="0">
              <a:solidFill>
                <a:srgbClr val="FFFFFF"/>
              </a:solidFill>
            </a:endParaRPr>
          </a:p>
          <a:p>
            <a:pPr marL="0" indent="0">
              <a:lnSpc>
                <a:spcPct val="90000"/>
              </a:lnSpc>
              <a:buNone/>
            </a:pPr>
            <a:r>
              <a:rPr lang="en-US" sz="1300" dirty="0">
                <a:solidFill>
                  <a:srgbClr val="FFFFFF"/>
                </a:solidFill>
              </a:rPr>
              <a:t>  </a:t>
            </a:r>
          </a:p>
          <a:p>
            <a:pPr marL="0" indent="0">
              <a:lnSpc>
                <a:spcPct val="90000"/>
              </a:lnSpc>
              <a:buNone/>
            </a:pPr>
            <a:r>
              <a:rPr lang="en-US" sz="1300" dirty="0">
                <a:solidFill>
                  <a:srgbClr val="FFFFFF"/>
                </a:solidFill>
              </a:rPr>
              <a:t>M. Kelley, J. Flocks, J Economos, L McCauley. Female Farmworker’ Health During Pregnancy – Health Care Providers’ Perspectives  AAOHN, Inc. 2013</a:t>
            </a:r>
          </a:p>
        </p:txBody>
      </p:sp>
      <p:pic>
        <p:nvPicPr>
          <p:cNvPr id="5" name="Picture 4" title="cows and farmer in field "/>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98167" y="2167467"/>
            <a:ext cx="5257800" cy="2590800"/>
          </a:xfrm>
          <a:prstGeom prst="rect">
            <a:avLst/>
          </a:prstGeom>
        </p:spPr>
      </p:pic>
    </p:spTree>
    <p:extLst>
      <p:ext uri="{BB962C8B-B14F-4D97-AF65-F5344CB8AC3E}">
        <p14:creationId xmlns:p14="http://schemas.microsoft.com/office/powerpoint/2010/main" val="1106344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01" name="Title 1"/>
          <p:cNvSpPr txBox="1">
            <a:spLocks noGrp="1"/>
          </p:cNvSpPr>
          <p:nvPr>
            <p:ph type="title"/>
          </p:nvPr>
        </p:nvSpPr>
        <p:spPr>
          <a:xfrm>
            <a:off x="2078737" y="557784"/>
            <a:ext cx="8229601" cy="1143001"/>
          </a:xfrm>
          <a:prstGeom prst="rect">
            <a:avLst/>
          </a:prstGeom>
        </p:spPr>
        <p:txBody>
          <a:bodyPr/>
          <a:lstStyle>
            <a:lvl1pPr algn="ctr"/>
          </a:lstStyle>
          <a:p>
            <a:r>
              <a:rPr dirty="0"/>
              <a:t>Stress</a:t>
            </a:r>
            <a:r>
              <a:rPr lang="en-US" dirty="0"/>
              <a:t> On and Off the Farm</a:t>
            </a:r>
            <a:endParaRPr dirty="0"/>
          </a:p>
        </p:txBody>
      </p:sp>
      <p:sp>
        <p:nvSpPr>
          <p:cNvPr id="1002" name="Content Placeholder 2"/>
          <p:cNvSpPr txBox="1">
            <a:spLocks noGrp="1"/>
          </p:cNvSpPr>
          <p:nvPr>
            <p:ph type="body" idx="1"/>
          </p:nvPr>
        </p:nvSpPr>
        <p:spPr>
          <a:xfrm>
            <a:off x="1590254" y="2290612"/>
            <a:ext cx="6781801" cy="4525964"/>
          </a:xfrm>
          <a:prstGeom prst="rect">
            <a:avLst/>
          </a:prstGeom>
        </p:spPr>
        <p:txBody>
          <a:bodyPr>
            <a:normAutofit/>
          </a:bodyPr>
          <a:lstStyle/>
          <a:p>
            <a:pPr>
              <a:spcBef>
                <a:spcPts val="600"/>
              </a:spcBef>
              <a:defRPr sz="1500"/>
            </a:pPr>
            <a:r>
              <a:rPr sz="2000" dirty="0">
                <a:latin typeface="Times New Roman" panose="02020603050405020304" pitchFamily="18" charset="0"/>
                <a:cs typeface="Times New Roman" panose="02020603050405020304" pitchFamily="18" charset="0"/>
              </a:rPr>
              <a:t>Women in Agriculture – </a:t>
            </a:r>
            <a:r>
              <a:rPr lang="en-US" sz="2000" dirty="0">
                <a:latin typeface="Times New Roman" panose="02020603050405020304" pitchFamily="18" charset="0"/>
                <a:cs typeface="Times New Roman" panose="02020603050405020304" pitchFamily="18" charset="0"/>
              </a:rPr>
              <a:t>m</a:t>
            </a:r>
            <a:r>
              <a:rPr sz="2000" dirty="0">
                <a:latin typeface="Times New Roman" panose="02020603050405020304" pitchFamily="18" charset="0"/>
                <a:cs typeface="Times New Roman" panose="02020603050405020304" pitchFamily="18" charset="0"/>
              </a:rPr>
              <a:t>ultiple roles	</a:t>
            </a:r>
          </a:p>
          <a:p>
            <a:pPr marL="647101" lvl="2" indent="-342900">
              <a:spcBef>
                <a:spcPts val="400"/>
              </a:spcBef>
              <a:buSzTx/>
              <a:buFont typeface="Wingdings" panose="05000000000000000000" pitchFamily="2" charset="2"/>
              <a:buChar char="§"/>
              <a:defRPr sz="1500"/>
            </a:pPr>
            <a:r>
              <a:rPr sz="2000" dirty="0">
                <a:latin typeface="Times New Roman" panose="02020603050405020304" pitchFamily="18" charset="0"/>
                <a:cs typeface="Times New Roman" panose="02020603050405020304" pitchFamily="18" charset="0"/>
              </a:rPr>
              <a:t>Off farm work</a:t>
            </a:r>
          </a:p>
          <a:p>
            <a:pPr marL="647101" lvl="2" indent="-342900">
              <a:spcBef>
                <a:spcPts val="400"/>
              </a:spcBef>
              <a:buSzTx/>
              <a:buFont typeface="Wingdings" panose="05000000000000000000" pitchFamily="2" charset="2"/>
              <a:buChar char="§"/>
              <a:defRPr sz="1500"/>
            </a:pPr>
            <a:r>
              <a:rPr sz="2000" dirty="0">
                <a:latin typeface="Times New Roman" panose="02020603050405020304" pitchFamily="18" charset="0"/>
                <a:cs typeface="Times New Roman" panose="02020603050405020304" pitchFamily="18" charset="0"/>
              </a:rPr>
              <a:t>Live with risk every day</a:t>
            </a:r>
          </a:p>
          <a:p>
            <a:pPr marL="647101" lvl="2" indent="-342900">
              <a:spcBef>
                <a:spcPts val="400"/>
              </a:spcBef>
              <a:buSzTx/>
              <a:buFont typeface="Wingdings" panose="05000000000000000000" pitchFamily="2" charset="2"/>
              <a:buChar char="§"/>
              <a:defRPr sz="1500"/>
            </a:pPr>
            <a:r>
              <a:rPr sz="2000" dirty="0">
                <a:latin typeface="Times New Roman" panose="02020603050405020304" pitchFamily="18" charset="0"/>
                <a:cs typeface="Times New Roman" panose="02020603050405020304" pitchFamily="18" charset="0"/>
              </a:rPr>
              <a:t>Work life &amp; family life intersect 24/7</a:t>
            </a:r>
          </a:p>
          <a:p>
            <a:pPr marL="647101" lvl="2" indent="-342900">
              <a:spcBef>
                <a:spcPts val="400"/>
              </a:spcBef>
              <a:buSzTx/>
              <a:buFont typeface="Wingdings" panose="05000000000000000000" pitchFamily="2" charset="2"/>
              <a:buChar char="§"/>
              <a:defRPr sz="1500"/>
            </a:pPr>
            <a:r>
              <a:rPr sz="2000" dirty="0">
                <a:latin typeface="Times New Roman" panose="02020603050405020304" pitchFamily="18" charset="0"/>
                <a:cs typeface="Times New Roman" panose="02020603050405020304" pitchFamily="18" charset="0"/>
              </a:rPr>
              <a:t>Lack of mental health providers </a:t>
            </a:r>
          </a:p>
          <a:p>
            <a:pPr>
              <a:spcBef>
                <a:spcPts val="500"/>
              </a:spcBef>
              <a:defRPr sz="1500"/>
            </a:pPr>
            <a:r>
              <a:rPr sz="2000" dirty="0">
                <a:latin typeface="Times New Roman" panose="02020603050405020304" pitchFamily="18" charset="0"/>
                <a:cs typeface="Times New Roman" panose="02020603050405020304" pitchFamily="18" charset="0"/>
              </a:rPr>
              <a:t>Review of literature supports women in farming work in multiple roles.     </a:t>
            </a:r>
          </a:p>
          <a:p>
            <a:pPr marL="742950" lvl="1" indent="-285750">
              <a:spcBef>
                <a:spcPts val="400"/>
              </a:spcBef>
              <a:buFont typeface="Courier New"/>
              <a:buChar char="o"/>
              <a:defRPr sz="1500"/>
            </a:pPr>
            <a:r>
              <a:rPr sz="2000" dirty="0">
                <a:latin typeface="Times New Roman" panose="02020603050405020304" pitchFamily="18" charset="0"/>
                <a:cs typeface="Times New Roman" panose="02020603050405020304" pitchFamily="18" charset="0"/>
              </a:rPr>
              <a:t>“A farm woman with an off farm job faces very difficult demands in addition to being the traditional nurturer for the rest of the family”. (Moolgaard and Miller, 1996)</a:t>
            </a:r>
          </a:p>
          <a:p>
            <a:pPr marL="1600200" lvl="3" indent="-228600">
              <a:spcBef>
                <a:spcPts val="400"/>
              </a:spcBef>
              <a:defRPr sz="1500"/>
            </a:pPr>
            <a:r>
              <a:rPr sz="2000" dirty="0">
                <a:latin typeface="Times New Roman" panose="02020603050405020304" pitchFamily="18" charset="0"/>
                <a:cs typeface="Times New Roman" panose="02020603050405020304" pitchFamily="18" charset="0"/>
              </a:rPr>
              <a:t>Much has not changed in 20 years</a:t>
            </a:r>
          </a:p>
        </p:txBody>
      </p:sp>
      <p:pic>
        <p:nvPicPr>
          <p:cNvPr id="2" name="Picture 1" descr="agrisafe logo ">
            <a:extLst>
              <a:ext uri="{FF2B5EF4-FFF2-40B4-BE49-F238E27FC236}">
                <a16:creationId xmlns:a16="http://schemas.microsoft.com/office/drawing/2014/main" id="{E7F6EEB0-4D70-430B-9A79-EAA1A8FA9D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67672" y="6428185"/>
            <a:ext cx="1024328" cy="388391"/>
          </a:xfrm>
          <a:prstGeom prst="rect">
            <a:avLst/>
          </a:prstGeom>
        </p:spPr>
      </p:pic>
      <p:pic>
        <p:nvPicPr>
          <p:cNvPr id="3" name="Picture 2" title="woman petting horse "/>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960378" y="2671233"/>
            <a:ext cx="2466975" cy="3276600"/>
          </a:xfrm>
          <a:prstGeom prst="rect">
            <a:avLst/>
          </a:prstGeom>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C99DA-50E4-4E95-A415-A3CADBBDB9A4}"/>
              </a:ext>
            </a:extLst>
          </p:cNvPr>
          <p:cNvSpPr>
            <a:spLocks noGrp="1"/>
          </p:cNvSpPr>
          <p:nvPr>
            <p:ph type="title"/>
          </p:nvPr>
        </p:nvSpPr>
        <p:spPr/>
        <p:txBody>
          <a:bodyPr/>
          <a:lstStyle/>
          <a:p>
            <a:r>
              <a:rPr lang="en-US" dirty="0"/>
              <a:t>Ergonomic Differences</a:t>
            </a:r>
          </a:p>
        </p:txBody>
      </p:sp>
      <p:sp>
        <p:nvSpPr>
          <p:cNvPr id="3" name="Content Placeholder 2">
            <a:extLst>
              <a:ext uri="{FF2B5EF4-FFF2-40B4-BE49-F238E27FC236}">
                <a16:creationId xmlns:a16="http://schemas.microsoft.com/office/drawing/2014/main" id="{64B44CA9-6D7C-42C8-8112-85964B5F131E}"/>
              </a:ext>
            </a:extLst>
          </p:cNvPr>
          <p:cNvSpPr>
            <a:spLocks noGrp="1"/>
          </p:cNvSpPr>
          <p:nvPr>
            <p:ph idx="1"/>
          </p:nvPr>
        </p:nvSpPr>
        <p:spPr>
          <a:xfrm>
            <a:off x="1154954" y="2603500"/>
            <a:ext cx="8825659" cy="3920868"/>
          </a:xfrm>
        </p:spPr>
        <p:txBody>
          <a:bodyPr>
            <a:normAutofit fontScale="70000" lnSpcReduction="20000"/>
          </a:bodyPr>
          <a:lstStyle/>
          <a:p>
            <a:pPr lvl="0" defTabSz="914400">
              <a:spcBef>
                <a:spcPct val="20000"/>
              </a:spcBef>
              <a:buClrTx/>
              <a:buSzTx/>
              <a:buFont typeface="Arial" pitchFamily="34" charset="0"/>
              <a:buChar char="•"/>
            </a:pPr>
            <a:r>
              <a:rPr lang="en-US" sz="2900" dirty="0">
                <a:solidFill>
                  <a:prstClr val="black"/>
                </a:solidFill>
                <a:latin typeface="Calibri"/>
              </a:rPr>
              <a:t>Women have anatomical and physiological differences that may place them at risk for farm injuries </a:t>
            </a:r>
            <a:r>
              <a:rPr lang="en-US" sz="2400" dirty="0">
                <a:solidFill>
                  <a:prstClr val="black"/>
                </a:solidFill>
                <a:latin typeface="Calibri"/>
              </a:rPr>
              <a:t>(Engberg, 1993). </a:t>
            </a:r>
          </a:p>
          <a:p>
            <a:pPr lvl="0" defTabSz="914400">
              <a:spcBef>
                <a:spcPct val="20000"/>
              </a:spcBef>
              <a:buClrTx/>
              <a:buSzTx/>
              <a:buFont typeface="Arial" pitchFamily="34" charset="0"/>
              <a:buChar char="•"/>
            </a:pPr>
            <a:endParaRPr lang="en-US" sz="2400" dirty="0">
              <a:solidFill>
                <a:prstClr val="black"/>
              </a:solidFill>
              <a:latin typeface="Calibri"/>
            </a:endParaRPr>
          </a:p>
          <a:p>
            <a:pPr lvl="0" defTabSz="914400">
              <a:spcBef>
                <a:spcPct val="20000"/>
              </a:spcBef>
              <a:buClrTx/>
              <a:buSzTx/>
              <a:buFont typeface="Arial" pitchFamily="34" charset="0"/>
              <a:buChar char="•"/>
            </a:pPr>
            <a:r>
              <a:rPr lang="en-US" sz="2900" dirty="0">
                <a:solidFill>
                  <a:prstClr val="black"/>
                </a:solidFill>
                <a:latin typeface="Calibri"/>
              </a:rPr>
              <a:t>Females are, on average, shorter than men and have more adipose tissue. Females also have narrower shoulders, wider hips and proportionally have shorter legs and arms than their male counterparts </a:t>
            </a:r>
            <a:r>
              <a:rPr lang="en-US" sz="2400" dirty="0">
                <a:solidFill>
                  <a:prstClr val="black"/>
                </a:solidFill>
                <a:latin typeface="Calibri"/>
              </a:rPr>
              <a:t>(Mackay, &amp; Bishop, 1984). </a:t>
            </a:r>
          </a:p>
          <a:p>
            <a:pPr marL="0" lvl="0" indent="0" defTabSz="914400">
              <a:spcBef>
                <a:spcPct val="20000"/>
              </a:spcBef>
              <a:buClrTx/>
              <a:buSzTx/>
              <a:buNone/>
            </a:pPr>
            <a:endParaRPr lang="en-US" sz="2400" dirty="0">
              <a:solidFill>
                <a:prstClr val="black"/>
              </a:solidFill>
              <a:latin typeface="Calibri"/>
            </a:endParaRPr>
          </a:p>
          <a:p>
            <a:pPr lvl="0" defTabSz="914400">
              <a:spcBef>
                <a:spcPct val="20000"/>
              </a:spcBef>
              <a:buClrTx/>
              <a:buSzTx/>
              <a:buFont typeface="Arial" pitchFamily="34" charset="0"/>
              <a:buChar char="•"/>
            </a:pPr>
            <a:r>
              <a:rPr lang="en-US" sz="2400" dirty="0">
                <a:solidFill>
                  <a:prstClr val="black"/>
                </a:solidFill>
                <a:latin typeface="Calibri" panose="020F0502020204030204" pitchFamily="34" charset="0"/>
                <a:cs typeface="Calibri" panose="020F0502020204030204" pitchFamily="34" charset="0"/>
              </a:rPr>
              <a:t> </a:t>
            </a:r>
            <a:r>
              <a:rPr lang="en-US" sz="2400" b="1" i="1" dirty="0">
                <a:solidFill>
                  <a:srgbClr val="00B0F0"/>
                </a:solidFill>
                <a:latin typeface="Calibri" panose="020F0502020204030204" pitchFamily="34" charset="0"/>
                <a:cs typeface="Calibri" panose="020F0502020204030204" pitchFamily="34" charset="0"/>
              </a:rPr>
              <a:t>On average </a:t>
            </a:r>
            <a:r>
              <a:rPr lang="en-US" sz="2400" b="1" i="1" u="sng" dirty="0">
                <a:solidFill>
                  <a:prstClr val="black"/>
                </a:solidFill>
                <a:latin typeface="Calibri" panose="020F0502020204030204" pitchFamily="34" charset="0"/>
                <a:cs typeface="Calibri" panose="020F0502020204030204" pitchFamily="34" charset="0"/>
              </a:rPr>
              <a:t>upper body strength is 40% - 75% less </a:t>
            </a:r>
            <a:r>
              <a:rPr lang="en-US" sz="2400" b="1" i="1" dirty="0">
                <a:solidFill>
                  <a:prstClr val="black"/>
                </a:solidFill>
                <a:latin typeface="Calibri" panose="020F0502020204030204" pitchFamily="34" charset="0"/>
                <a:cs typeface="Calibri" panose="020F0502020204030204" pitchFamily="34" charset="0"/>
              </a:rPr>
              <a:t>in females than in males, while </a:t>
            </a:r>
            <a:r>
              <a:rPr lang="en-US" sz="2400" b="1" i="1" u="sng" dirty="0">
                <a:solidFill>
                  <a:prstClr val="black"/>
                </a:solidFill>
                <a:latin typeface="Calibri" panose="020F0502020204030204" pitchFamily="34" charset="0"/>
                <a:cs typeface="Calibri" panose="020F0502020204030204" pitchFamily="34" charset="0"/>
              </a:rPr>
              <a:t>lower body strength is 5% - 30% less in females </a:t>
            </a:r>
            <a:r>
              <a:rPr lang="en-US" sz="2400" dirty="0">
                <a:solidFill>
                  <a:prstClr val="black"/>
                </a:solidFill>
                <a:latin typeface="Calibri" panose="020F0502020204030204" pitchFamily="34" charset="0"/>
                <a:cs typeface="Calibri" panose="020F0502020204030204" pitchFamily="34" charset="0"/>
              </a:rPr>
              <a:t>(Falkel, Sawka, Levine, Pimental, &amp; Pandolf., 1986).</a:t>
            </a:r>
          </a:p>
          <a:p>
            <a:pPr marL="0" lvl="0" indent="0" defTabSz="914400">
              <a:spcBef>
                <a:spcPct val="20000"/>
              </a:spcBef>
              <a:buClrTx/>
              <a:buSzTx/>
              <a:buNone/>
            </a:pPr>
            <a:r>
              <a:rPr lang="en-US" sz="2400" dirty="0">
                <a:solidFill>
                  <a:prstClr val="black"/>
                </a:solidFill>
                <a:latin typeface="Calibri" panose="020F0502020204030204" pitchFamily="34" charset="0"/>
                <a:cs typeface="Calibri" panose="020F0502020204030204" pitchFamily="34" charset="0"/>
              </a:rPr>
              <a:t> </a:t>
            </a:r>
          </a:p>
          <a:p>
            <a:pPr lvl="0" defTabSz="914400">
              <a:spcBef>
                <a:spcPct val="20000"/>
              </a:spcBef>
              <a:buClrTx/>
              <a:buSzTx/>
              <a:buFont typeface="Arial" pitchFamily="34" charset="0"/>
              <a:buChar char="•"/>
            </a:pPr>
            <a:r>
              <a:rPr lang="en-US" sz="2900" dirty="0">
                <a:latin typeface="Calibri" panose="020F0502020204030204" pitchFamily="34" charset="0"/>
                <a:cs typeface="Calibri" panose="020F0502020204030204" pitchFamily="34" charset="0"/>
              </a:rPr>
              <a:t>Men have an average of 26 lbs. (12 kilograms) more skeletal muscle mass than women. Women also exhibited about 40 percent less upper-body strength and 33 percent less lower-body strength, on average</a:t>
            </a:r>
          </a:p>
          <a:p>
            <a:pPr marL="457200" lvl="1" indent="0" defTabSz="914400">
              <a:spcBef>
                <a:spcPct val="20000"/>
              </a:spcBef>
              <a:buClrTx/>
              <a:buSzTx/>
              <a:buNone/>
            </a:pPr>
            <a:r>
              <a:rPr lang="en-US" sz="2300" dirty="0">
                <a:solidFill>
                  <a:prstClr val="black">
                    <a:lumMod val="75000"/>
                    <a:lumOff val="25000"/>
                  </a:prst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   (Journal of Applied Physiology</a:t>
            </a:r>
            <a:r>
              <a:rPr lang="en-US" sz="2300" dirty="0">
                <a:latin typeface="Calibri" panose="020F0502020204030204" pitchFamily="34" charset="0"/>
                <a:cs typeface="Calibri" panose="020F0502020204030204" pitchFamily="34" charset="0"/>
              </a:rPr>
              <a:t>, 1993,2003,2006)</a:t>
            </a:r>
            <a:endParaRPr lang="en-US" sz="2300" dirty="0">
              <a:solidFill>
                <a:prstClr val="black"/>
              </a:solidFill>
              <a:latin typeface="Calibri" panose="020F0502020204030204" pitchFamily="34" charset="0"/>
              <a:cs typeface="Calibri" panose="020F0502020204030204" pitchFamily="34" charset="0"/>
            </a:endParaRPr>
          </a:p>
          <a:p>
            <a:endParaRPr lang="en-US" dirty="0"/>
          </a:p>
        </p:txBody>
      </p:sp>
      <p:pic>
        <p:nvPicPr>
          <p:cNvPr id="5" name="Picture 4" title="Image of woman by grain bi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99472" y="4566581"/>
            <a:ext cx="2048256" cy="2127504"/>
          </a:xfrm>
          <a:prstGeom prst="rect">
            <a:avLst/>
          </a:prstGeom>
        </p:spPr>
      </p:pic>
    </p:spTree>
    <p:extLst>
      <p:ext uri="{BB962C8B-B14F-4D97-AF65-F5344CB8AC3E}">
        <p14:creationId xmlns:p14="http://schemas.microsoft.com/office/powerpoint/2010/main" val="9610209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descr="Free Form Slide Layout. " title="Slide 32- Image Farm and Ranch Work ">
            <a:extLst>
              <a:ext uri="{FF2B5EF4-FFF2-40B4-BE49-F238E27FC236}">
                <a16:creationId xmlns:a16="http://schemas.microsoft.com/office/drawing/2014/main" id="{49AF1E17-E2EA-4DFA-ABA4-1FF1F27FA1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275" y="643466"/>
            <a:ext cx="1970939"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p>
            <a:endParaRPr lang="en-US" dirty="0"/>
          </a:p>
        </p:txBody>
      </p:sp>
      <p:sp>
        <p:nvSpPr>
          <p:cNvPr id="2" name="Footer Placeholder 1">
            <a:extLst>
              <a:ext uri="{FF2B5EF4-FFF2-40B4-BE49-F238E27FC236}">
                <a16:creationId xmlns:a16="http://schemas.microsoft.com/office/drawing/2014/main" id="{8BB47CEE-9F99-43DA-A550-8EBA345B2D44}"/>
              </a:ext>
            </a:extLst>
          </p:cNvPr>
          <p:cNvSpPr>
            <a:spLocks noGrp="1"/>
          </p:cNvSpPr>
          <p:nvPr>
            <p:ph type="ftr" sz="quarter" idx="11"/>
          </p:nvPr>
        </p:nvSpPr>
        <p:spPr>
          <a:xfrm>
            <a:off x="561110" y="6391838"/>
            <a:ext cx="3859795" cy="304801"/>
          </a:xfrm>
        </p:spPr>
        <p:txBody>
          <a:bodyPr>
            <a:normAutofit/>
          </a:bodyPr>
          <a:lstStyle/>
          <a:p>
            <a:pPr>
              <a:spcAft>
                <a:spcPts val="600"/>
              </a:spcAft>
            </a:pPr>
            <a:r>
              <a:rPr lang="en-US"/>
              <a:t>copyright@2018</a:t>
            </a:r>
          </a:p>
        </p:txBody>
      </p:sp>
      <p:sp>
        <p:nvSpPr>
          <p:cNvPr id="5" name="Title 4">
            <a:extLst>
              <a:ext uri="{FF2B5EF4-FFF2-40B4-BE49-F238E27FC236}">
                <a16:creationId xmlns:a16="http://schemas.microsoft.com/office/drawing/2014/main" id="{03CB9534-677F-48AB-86C5-AFAFA9B11590}"/>
              </a:ext>
            </a:extLst>
          </p:cNvPr>
          <p:cNvSpPr>
            <a:spLocks noGrp="1"/>
          </p:cNvSpPr>
          <p:nvPr>
            <p:ph type="title" idx="4294967295"/>
          </p:nvPr>
        </p:nvSpPr>
        <p:spPr>
          <a:xfrm>
            <a:off x="561111" y="1552755"/>
            <a:ext cx="1970940" cy="4002656"/>
          </a:xfrm>
        </p:spPr>
        <p:txBody>
          <a:bodyPr/>
          <a:lstStyle/>
          <a:p>
            <a:r>
              <a:rPr lang="en-US" sz="2000" dirty="0">
                <a:solidFill>
                  <a:schemeClr val="bg1"/>
                </a:solidFill>
              </a:rPr>
              <a:t>Farm &amp; ranch work requires upper and lower body strength as well and involves repeated twisting and turning</a:t>
            </a:r>
          </a:p>
          <a:p>
            <a:endParaRPr lang="en-US" dirty="0"/>
          </a:p>
        </p:txBody>
      </p:sp>
      <p:pic>
        <p:nvPicPr>
          <p:cNvPr id="4" name="Picture 3" title="woman working on farm "/>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36296" y="783167"/>
            <a:ext cx="9286875" cy="5562600"/>
          </a:xfrm>
          <a:prstGeom prst="rect">
            <a:avLst/>
          </a:prstGeom>
        </p:spPr>
      </p:pic>
    </p:spTree>
    <p:extLst>
      <p:ext uri="{BB962C8B-B14F-4D97-AF65-F5344CB8AC3E}">
        <p14:creationId xmlns:p14="http://schemas.microsoft.com/office/powerpoint/2010/main" val="3119280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Machinery Build and Women</a:t>
            </a:r>
          </a:p>
        </p:txBody>
      </p:sp>
      <p:sp>
        <p:nvSpPr>
          <p:cNvPr id="3" name="Text Placeholder 2"/>
          <p:cNvSpPr>
            <a:spLocks noGrp="1"/>
          </p:cNvSpPr>
          <p:nvPr>
            <p:ph type="body" sz="quarter" idx="1"/>
          </p:nvPr>
        </p:nvSpPr>
        <p:spPr/>
        <p:txBody>
          <a:bodyPr>
            <a:noAutofit/>
          </a:bodyPr>
          <a:lstStyle/>
          <a:p>
            <a:r>
              <a:rPr lang="en-US" sz="1600" dirty="0"/>
              <a:t>The placement of levers and the strength required to move them, may be more suited to the average male. (Carruth et al., 2001). </a:t>
            </a:r>
          </a:p>
        </p:txBody>
      </p:sp>
      <p:pic>
        <p:nvPicPr>
          <p:cNvPr id="5" name="Picture Placeholder 4" descr="woman driving tractor on farm "/>
          <p:cNvPicPr>
            <a:picLocks noGrp="1" noChangeAspect="1"/>
          </p:cNvPicPr>
          <p:nvPr>
            <p:ph type="pic" sz="half" idx="13"/>
          </p:nvPr>
        </p:nvPicPr>
        <p:blipFill>
          <a:blip r:embed="rId4" cstate="email">
            <a:extLst>
              <a:ext uri="{28A0092B-C50C-407E-A947-70E740481C1C}">
                <a14:useLocalDpi xmlns:a14="http://schemas.microsoft.com/office/drawing/2010/main"/>
              </a:ext>
            </a:extLst>
          </a:blip>
          <a:srcRect/>
          <a:stretch>
            <a:fillRect/>
          </a:stretch>
        </p:blipFill>
        <p:spPr>
          <a:xfrm>
            <a:off x="2257425" y="384175"/>
            <a:ext cx="6421438" cy="3429000"/>
          </a:xfrm>
        </p:spPr>
      </p:pic>
      <p:sp>
        <p:nvSpPr>
          <p:cNvPr id="4" name="TextBox 3">
            <a:extLst>
              <a:ext uri="{FF2B5EF4-FFF2-40B4-BE49-F238E27FC236}">
                <a16:creationId xmlns:a16="http://schemas.microsoft.com/office/drawing/2014/main" id="{7B3F1D80-0F08-4FC5-B10A-66725C2610EE}"/>
              </a:ext>
            </a:extLst>
          </p:cNvPr>
          <p:cNvSpPr txBox="1"/>
          <p:nvPr/>
        </p:nvSpPr>
        <p:spPr>
          <a:xfrm>
            <a:off x="9099395" y="1717288"/>
            <a:ext cx="2665142" cy="23698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000" b="1" i="1" u="sng" strike="noStrike" cap="none" spc="0" normalizeH="0" baseline="0" dirty="0">
                <a:ln>
                  <a:noFill/>
                </a:ln>
                <a:solidFill>
                  <a:schemeClr val="accent1">
                    <a:lumMod val="60000"/>
                    <a:lumOff val="40000"/>
                  </a:schemeClr>
                </a:solidFill>
                <a:effectLst/>
                <a:uFillTx/>
                <a:latin typeface="Century Gothic"/>
                <a:ea typeface="Century Gothic"/>
                <a:cs typeface="Century Gothic"/>
                <a:sym typeface="Century Gothic"/>
              </a:rPr>
              <a:t>We know </a:t>
            </a:r>
            <a:r>
              <a:rPr kumimoji="0" lang="en-US" sz="2000" b="1" i="1" u="none" strike="noStrike" cap="none" spc="0" normalizeH="0" baseline="0" dirty="0">
                <a:ln>
                  <a:noFill/>
                </a:ln>
                <a:solidFill>
                  <a:schemeClr val="accent1">
                    <a:lumMod val="60000"/>
                    <a:lumOff val="40000"/>
                  </a:schemeClr>
                </a:solidFill>
                <a:effectLst/>
                <a:uFillTx/>
                <a:latin typeface="Century Gothic"/>
                <a:ea typeface="Century Gothic"/>
                <a:cs typeface="Century Gothic"/>
                <a:sym typeface="Century Gothic"/>
              </a:rPr>
              <a:t>this photo should show a ROPS </a:t>
            </a:r>
            <a:r>
              <a:rPr kumimoji="0" lang="en-US" sz="1800" b="0" i="0" u="none" strike="noStrike" cap="none" spc="0" normalizeH="0" baseline="0" dirty="0">
                <a:ln>
                  <a:noFill/>
                </a:ln>
                <a:solidFill>
                  <a:srgbClr val="000000"/>
                </a:solidFill>
                <a:effectLst/>
                <a:uFillTx/>
                <a:latin typeface="Century Gothic"/>
                <a:ea typeface="Century Gothic"/>
                <a:cs typeface="Century Gothic"/>
                <a:sym typeface="Century Gothic"/>
              </a:rPr>
              <a:t>– </a:t>
            </a:r>
            <a:r>
              <a:rPr kumimoji="0" lang="en-US" sz="1800" b="0" i="1" u="none" strike="noStrike" cap="none" spc="0" normalizeH="0" baseline="0" dirty="0">
                <a:ln>
                  <a:noFill/>
                </a:ln>
                <a:solidFill>
                  <a:srgbClr val="000000"/>
                </a:solidFill>
                <a:effectLst/>
                <a:uFillTx/>
                <a:latin typeface="Century Gothic"/>
                <a:ea typeface="Century Gothic"/>
                <a:cs typeface="Century Gothic"/>
                <a:sym typeface="Century Gothic"/>
              </a:rPr>
              <a:t>but the reality is that women are often using smaller, older tractors to perform farm and ranch chores that are </a:t>
            </a:r>
            <a:r>
              <a:rPr kumimoji="0" lang="en-US" sz="1800" b="0" i="1" u="sng" strike="noStrike" cap="none" spc="0" normalizeH="0" baseline="0" dirty="0">
                <a:ln>
                  <a:noFill/>
                </a:ln>
                <a:solidFill>
                  <a:srgbClr val="000000"/>
                </a:solidFill>
                <a:effectLst/>
                <a:uFillTx/>
                <a:latin typeface="Century Gothic"/>
                <a:ea typeface="Century Gothic"/>
                <a:cs typeface="Century Gothic"/>
                <a:sym typeface="Century Gothic"/>
              </a:rPr>
              <a:t>not </a:t>
            </a:r>
            <a:r>
              <a:rPr kumimoji="0" lang="en-US" sz="1800" b="0" i="1" u="none" strike="noStrike" cap="none" spc="0" normalizeH="0" baseline="0" dirty="0">
                <a:ln>
                  <a:noFill/>
                </a:ln>
                <a:solidFill>
                  <a:srgbClr val="000000"/>
                </a:solidFill>
                <a:effectLst/>
                <a:uFillTx/>
                <a:latin typeface="Century Gothic"/>
                <a:ea typeface="Century Gothic"/>
                <a:cs typeface="Century Gothic"/>
                <a:sym typeface="Century Gothic"/>
              </a:rPr>
              <a:t>retro-fitted</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Placeholder 3" descr="woman using farm equipment "/>
          <p:cNvPicPr>
            <a:picLocks noGrp="1" noChangeAspect="1"/>
          </p:cNvPicPr>
          <p:nvPr>
            <p:ph type="pic" sz="half" idx="13"/>
          </p:nvPr>
        </p:nvPicPr>
        <p:blipFill>
          <a:blip r:embed="rId4" cstate="email">
            <a:extLst>
              <a:ext uri="{28A0092B-C50C-407E-A947-70E740481C1C}">
                <a14:useLocalDpi xmlns:a14="http://schemas.microsoft.com/office/drawing/2010/main"/>
              </a:ext>
            </a:extLst>
          </a:blip>
          <a:srcRect/>
          <a:stretch>
            <a:fillRect/>
          </a:stretch>
        </p:blipFill>
        <p:spPr/>
      </p:pic>
      <p:sp>
        <p:nvSpPr>
          <p:cNvPr id="2" name="Text Placeholder 1"/>
          <p:cNvSpPr>
            <a:spLocks noGrp="1"/>
          </p:cNvSpPr>
          <p:nvPr>
            <p:ph type="body" sz="quarter" idx="1"/>
          </p:nvPr>
        </p:nvSpPr>
        <p:spPr/>
        <p:txBody>
          <a:bodyPr>
            <a:noAutofit/>
          </a:bodyPr>
          <a:lstStyle/>
          <a:p>
            <a:r>
              <a:rPr lang="en-US" sz="1600" dirty="0"/>
              <a:t>Driving tractors an average of one day a week has been found to increase the risk of nonfatal farm injury(Carruth et al., 2001). </a:t>
            </a:r>
          </a:p>
        </p:txBody>
      </p:sp>
      <p:sp>
        <p:nvSpPr>
          <p:cNvPr id="5" name="Title 4"/>
          <p:cNvSpPr>
            <a:spLocks noGrp="1"/>
          </p:cNvSpPr>
          <p:nvPr>
            <p:ph type="title"/>
          </p:nvPr>
        </p:nvSpPr>
        <p:spPr/>
        <p:txBody>
          <a:bodyPr/>
          <a:lstStyle/>
          <a:p>
            <a:r>
              <a:rPr lang="en-US" dirty="0"/>
              <a:t>Correlation of Tractor use and Injury </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CE5DE-929C-4544-831C-17F1D3DAEDF2}"/>
              </a:ext>
            </a:extLst>
          </p:cNvPr>
          <p:cNvSpPr>
            <a:spLocks noGrp="1"/>
          </p:cNvSpPr>
          <p:nvPr>
            <p:ph type="title"/>
          </p:nvPr>
        </p:nvSpPr>
        <p:spPr/>
        <p:txBody>
          <a:bodyPr/>
          <a:lstStyle/>
          <a:p>
            <a:r>
              <a:rPr lang="en-US" dirty="0"/>
              <a:t>Pregnancy Concerns</a:t>
            </a:r>
          </a:p>
        </p:txBody>
      </p:sp>
      <p:sp>
        <p:nvSpPr>
          <p:cNvPr id="3" name="Content Placeholder 2">
            <a:extLst>
              <a:ext uri="{FF2B5EF4-FFF2-40B4-BE49-F238E27FC236}">
                <a16:creationId xmlns:a16="http://schemas.microsoft.com/office/drawing/2014/main" id="{BDB1BCC3-131D-462F-8442-F4331AAED720}"/>
              </a:ext>
            </a:extLst>
          </p:cNvPr>
          <p:cNvSpPr>
            <a:spLocks noGrp="1"/>
          </p:cNvSpPr>
          <p:nvPr>
            <p:ph idx="1"/>
          </p:nvPr>
        </p:nvSpPr>
        <p:spPr/>
        <p:txBody>
          <a:bodyPr/>
          <a:lstStyle/>
          <a:p>
            <a:pPr marL="342900" lvl="0" indent="-342900" defTabSz="914400">
              <a:spcBef>
                <a:spcPct val="20000"/>
              </a:spcBef>
              <a:buClrTx/>
              <a:buSzTx/>
              <a:buFont typeface="Arial" pitchFamily="34" charset="0"/>
              <a:buChar char="•"/>
            </a:pPr>
            <a:r>
              <a:rPr lang="en-US" sz="2400" dirty="0">
                <a:solidFill>
                  <a:prstClr val="black"/>
                </a:solidFill>
                <a:latin typeface="Calibri"/>
                <a:cs typeface="Arial" panose="020B0604020202020204" pitchFamily="34" charset="0"/>
              </a:rPr>
              <a:t>Pregnancy – fluid build up around the median nerve can cause pressure, numbness &amp; tingling – symptoms of carpal tunnel syndrome</a:t>
            </a:r>
          </a:p>
          <a:p>
            <a:pPr marL="342900" lvl="0" indent="-342900" defTabSz="914400">
              <a:spcBef>
                <a:spcPct val="20000"/>
              </a:spcBef>
              <a:buClrTx/>
              <a:buSzTx/>
              <a:buFont typeface="Arial" pitchFamily="34" charset="0"/>
              <a:buChar char="•"/>
            </a:pPr>
            <a:r>
              <a:rPr lang="en-US" sz="2400" dirty="0">
                <a:solidFill>
                  <a:prstClr val="black"/>
                </a:solidFill>
                <a:latin typeface="Calibri"/>
                <a:cs typeface="Arial" panose="020B0604020202020204" pitchFamily="34" charset="0"/>
              </a:rPr>
              <a:t>Center of gravity changes as baby grows</a:t>
            </a:r>
          </a:p>
          <a:p>
            <a:pPr marL="342900" lvl="0" indent="-342900" defTabSz="914400">
              <a:spcBef>
                <a:spcPct val="20000"/>
              </a:spcBef>
              <a:buClrTx/>
              <a:buSzTx/>
              <a:buFont typeface="Arial" pitchFamily="34" charset="0"/>
              <a:buChar char="•"/>
            </a:pPr>
            <a:r>
              <a:rPr lang="en-US" sz="2400" dirty="0">
                <a:solidFill>
                  <a:prstClr val="black"/>
                </a:solidFill>
                <a:latin typeface="Calibri"/>
                <a:cs typeface="Arial" panose="020B0604020202020204" pitchFamily="34" charset="0"/>
              </a:rPr>
              <a:t>Gait and flexibility can be affected – legs and feet become edematous</a:t>
            </a:r>
          </a:p>
        </p:txBody>
      </p:sp>
      <p:sp>
        <p:nvSpPr>
          <p:cNvPr id="4" name="Footer Placeholder 3">
            <a:extLst>
              <a:ext uri="{FF2B5EF4-FFF2-40B4-BE49-F238E27FC236}">
                <a16:creationId xmlns:a16="http://schemas.microsoft.com/office/drawing/2014/main" id="{CE13F4E0-1F63-48F5-9BF2-646360B8F459}"/>
              </a:ext>
            </a:extLst>
          </p:cNvPr>
          <p:cNvSpPr>
            <a:spLocks noGrp="1"/>
          </p:cNvSpPr>
          <p:nvPr>
            <p:ph type="ftr" sz="quarter" idx="11"/>
          </p:nvPr>
        </p:nvSpPr>
        <p:spPr/>
        <p:txBody>
          <a:bodyPr/>
          <a:lstStyle/>
          <a:p>
            <a:r>
              <a:rPr lang="en-US">
                <a:solidFill>
                  <a:srgbClr val="B31166"/>
                </a:solidFill>
              </a:rPr>
              <a:t>copyright@2018</a:t>
            </a:r>
          </a:p>
        </p:txBody>
      </p:sp>
      <p:pic>
        <p:nvPicPr>
          <p:cNvPr id="6" name="Picture 5" descr="agrisafe logo ">
            <a:extLst>
              <a:ext uri="{FF2B5EF4-FFF2-40B4-BE49-F238E27FC236}">
                <a16:creationId xmlns:a16="http://schemas.microsoft.com/office/drawing/2014/main" id="{4CEDB26F-3ED2-463B-BA69-E085A330AD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7441" y="6266848"/>
            <a:ext cx="1463167" cy="554784"/>
          </a:xfrm>
          <a:prstGeom prst="rect">
            <a:avLst/>
          </a:prstGeom>
        </p:spPr>
      </p:pic>
    </p:spTree>
    <p:extLst>
      <p:ext uri="{BB962C8B-B14F-4D97-AF65-F5344CB8AC3E}">
        <p14:creationId xmlns:p14="http://schemas.microsoft.com/office/powerpoint/2010/main" val="3587876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F94BE-ED5D-4441-88FD-6BCE9EF0DE12}"/>
              </a:ext>
            </a:extLst>
          </p:cNvPr>
          <p:cNvSpPr>
            <a:spLocks noGrp="1"/>
          </p:cNvSpPr>
          <p:nvPr>
            <p:ph type="title"/>
          </p:nvPr>
        </p:nvSpPr>
        <p:spPr/>
        <p:txBody>
          <a:bodyPr/>
          <a:lstStyle/>
          <a:p>
            <a:r>
              <a:rPr lang="en-US" dirty="0"/>
              <a:t>Prevention Strategies – Protecting Muscles, Tendons, &amp; Ligaments</a:t>
            </a:r>
          </a:p>
        </p:txBody>
      </p:sp>
      <p:sp>
        <p:nvSpPr>
          <p:cNvPr id="3" name="Content Placeholder 2">
            <a:extLst>
              <a:ext uri="{FF2B5EF4-FFF2-40B4-BE49-F238E27FC236}">
                <a16:creationId xmlns:a16="http://schemas.microsoft.com/office/drawing/2014/main" id="{1FFAB3EE-57C2-472F-83EA-9DA5C7984747}"/>
              </a:ext>
            </a:extLst>
          </p:cNvPr>
          <p:cNvSpPr>
            <a:spLocks noGrp="1"/>
          </p:cNvSpPr>
          <p:nvPr>
            <p:ph idx="1"/>
          </p:nvPr>
        </p:nvSpPr>
        <p:spPr/>
        <p:txBody>
          <a:bodyPr>
            <a:normAutofit/>
          </a:bodyPr>
          <a:lstStyle/>
          <a:p>
            <a:r>
              <a:rPr lang="en-US" sz="2000" dirty="0">
                <a:latin typeface="Calibri" panose="020F0502020204030204" pitchFamily="34" charset="0"/>
                <a:cs typeface="Calibri" panose="020F0502020204030204" pitchFamily="34" charset="0"/>
              </a:rPr>
              <a:t>Education on proper lifting and handling techniques – excellent resources are available for healthcare providers and business managers</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Promotion of early back care and posture habits</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Awareness of the impact arthritis may have on back, hand, joint function </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Review of ergonomics in the work sites (include office workspaces)</a:t>
            </a:r>
          </a:p>
          <a:p>
            <a:endParaRPr lang="en-US" dirty="0"/>
          </a:p>
        </p:txBody>
      </p:sp>
      <p:sp>
        <p:nvSpPr>
          <p:cNvPr id="4" name="Footer Placeholder 3">
            <a:extLst>
              <a:ext uri="{FF2B5EF4-FFF2-40B4-BE49-F238E27FC236}">
                <a16:creationId xmlns:a16="http://schemas.microsoft.com/office/drawing/2014/main" id="{BC550AD6-22E9-47BB-B3CD-2F38F8CBCF56}"/>
              </a:ext>
            </a:extLst>
          </p:cNvPr>
          <p:cNvSpPr>
            <a:spLocks noGrp="1"/>
          </p:cNvSpPr>
          <p:nvPr>
            <p:ph type="ftr" sz="quarter" idx="11"/>
          </p:nvPr>
        </p:nvSpPr>
        <p:spPr/>
        <p:txBody>
          <a:bodyPr/>
          <a:lstStyle/>
          <a:p>
            <a:r>
              <a:rPr lang="en-US">
                <a:solidFill>
                  <a:srgbClr val="B31166"/>
                </a:solidFill>
              </a:rPr>
              <a:t>copyright@2018</a:t>
            </a:r>
          </a:p>
        </p:txBody>
      </p:sp>
      <p:pic>
        <p:nvPicPr>
          <p:cNvPr id="6" name="Picture 5" descr="agrisafe logo ">
            <a:extLst>
              <a:ext uri="{FF2B5EF4-FFF2-40B4-BE49-F238E27FC236}">
                <a16:creationId xmlns:a16="http://schemas.microsoft.com/office/drawing/2014/main" id="{C2241720-380A-4235-8079-926E0BE3A2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03141" y="6048375"/>
            <a:ext cx="1463167" cy="554784"/>
          </a:xfrm>
          <a:prstGeom prst="rect">
            <a:avLst/>
          </a:prstGeom>
        </p:spPr>
      </p:pic>
    </p:spTree>
    <p:extLst>
      <p:ext uri="{BB962C8B-B14F-4D97-AF65-F5344CB8AC3E}">
        <p14:creationId xmlns:p14="http://schemas.microsoft.com/office/powerpoint/2010/main" val="1730563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F94BE-ED5D-4441-88FD-6BCE9EF0DE12}"/>
              </a:ext>
            </a:extLst>
          </p:cNvPr>
          <p:cNvSpPr>
            <a:spLocks noGrp="1"/>
          </p:cNvSpPr>
          <p:nvPr>
            <p:ph type="title"/>
          </p:nvPr>
        </p:nvSpPr>
        <p:spPr/>
        <p:txBody>
          <a:bodyPr/>
          <a:lstStyle/>
          <a:p>
            <a:r>
              <a:rPr lang="en-US" dirty="0"/>
              <a:t>Prevention Strategies</a:t>
            </a:r>
          </a:p>
        </p:txBody>
      </p:sp>
      <p:sp>
        <p:nvSpPr>
          <p:cNvPr id="3" name="Content Placeholder 2">
            <a:extLst>
              <a:ext uri="{FF2B5EF4-FFF2-40B4-BE49-F238E27FC236}">
                <a16:creationId xmlns:a16="http://schemas.microsoft.com/office/drawing/2014/main" id="{1FFAB3EE-57C2-472F-83EA-9DA5C7984747}"/>
              </a:ext>
            </a:extLst>
          </p:cNvPr>
          <p:cNvSpPr>
            <a:spLocks noGrp="1"/>
          </p:cNvSpPr>
          <p:nvPr>
            <p:ph idx="1"/>
          </p:nvPr>
        </p:nvSpPr>
        <p:spPr>
          <a:xfrm>
            <a:off x="1154955" y="2603500"/>
            <a:ext cx="9581871" cy="3788340"/>
          </a:xfrm>
        </p:spPr>
        <p:txBody>
          <a:bodyPr>
            <a:normAutofit fontScale="92500" lnSpcReduction="20000"/>
          </a:bodyPr>
          <a:lstStyle/>
          <a:p>
            <a:pPr marL="0" indent="0">
              <a:buNone/>
            </a:pPr>
            <a:r>
              <a:rPr lang="en-US" sz="2600" dirty="0">
                <a:latin typeface="Calibri" panose="020F0502020204030204" pitchFamily="34" charset="0"/>
                <a:cs typeface="Calibri" panose="020F0502020204030204" pitchFamily="34" charset="0"/>
              </a:rPr>
              <a:t>Promote and Demonstrate:</a:t>
            </a:r>
          </a:p>
          <a:p>
            <a:r>
              <a:rPr lang="en-US" sz="2000" dirty="0">
                <a:latin typeface="Calibri" panose="020F0502020204030204" pitchFamily="34" charset="0"/>
                <a:cs typeface="Calibri" panose="020F0502020204030204" pitchFamily="34" charset="0"/>
              </a:rPr>
              <a:t>Good back posture –standing, walking, sitting</a:t>
            </a:r>
          </a:p>
          <a:p>
            <a:r>
              <a:rPr lang="en-US" sz="2000" dirty="0">
                <a:latin typeface="Calibri" panose="020F0502020204030204" pitchFamily="34" charset="0"/>
                <a:cs typeface="Calibri" panose="020F0502020204030204" pitchFamily="34" charset="0"/>
              </a:rPr>
              <a:t>Standing with feet apart at shoulder width, one foot slightly ahead of the other</a:t>
            </a:r>
          </a:p>
          <a:p>
            <a:r>
              <a:rPr lang="en-US" sz="2000" dirty="0">
                <a:latin typeface="Calibri" panose="020F0502020204030204" pitchFamily="34" charset="0"/>
                <a:cs typeface="Calibri" panose="020F0502020204030204" pitchFamily="34" charset="0"/>
              </a:rPr>
              <a:t>Turning feet and arms rather than twisting the back</a:t>
            </a:r>
          </a:p>
          <a:p>
            <a:r>
              <a:rPr lang="en-US" sz="2000" dirty="0">
                <a:latin typeface="Calibri" panose="020F0502020204030204" pitchFamily="34" charset="0"/>
                <a:cs typeface="Calibri" panose="020F0502020204030204" pitchFamily="34" charset="0"/>
              </a:rPr>
              <a:t>Finding help to lift heavy objects</a:t>
            </a:r>
          </a:p>
          <a:p>
            <a:r>
              <a:rPr lang="en-US" sz="2000" dirty="0">
                <a:latin typeface="Calibri" panose="020F0502020204030204" pitchFamily="34" charset="0"/>
                <a:cs typeface="Calibri" panose="020F0502020204030204" pitchFamily="34" charset="0"/>
              </a:rPr>
              <a:t>Bending knees and lifting with leg muscles, keeping head in neutral position</a:t>
            </a:r>
          </a:p>
          <a:p>
            <a:r>
              <a:rPr lang="en-US" sz="2000" dirty="0">
                <a:latin typeface="Calibri" panose="020F0502020204030204" pitchFamily="34" charset="0"/>
                <a:cs typeface="Calibri" panose="020F0502020204030204" pitchFamily="34" charset="0"/>
              </a:rPr>
              <a:t>Avoid locking knees - </a:t>
            </a:r>
          </a:p>
          <a:p>
            <a:r>
              <a:rPr lang="en-US" sz="2000" dirty="0">
                <a:latin typeface="Calibri" panose="020F0502020204030204" pitchFamily="34" charset="0"/>
                <a:cs typeface="Calibri" panose="020F0502020204030204" pitchFamily="34" charset="0"/>
              </a:rPr>
              <a:t>Carrying objects close to the body, not with arms stretched out</a:t>
            </a:r>
          </a:p>
          <a:p>
            <a:r>
              <a:rPr lang="en-US" sz="2000" dirty="0">
                <a:latin typeface="Calibri" panose="020F0502020204030204" pitchFamily="34" charset="0"/>
                <a:cs typeface="Calibri" panose="020F0502020204030204" pitchFamily="34" charset="0"/>
              </a:rPr>
              <a:t>Address the NIOSH conclusions regarding the ‘back belt” issue</a:t>
            </a:r>
          </a:p>
          <a:p>
            <a:r>
              <a:rPr lang="en-US" sz="2000" dirty="0">
                <a:latin typeface="Calibri" panose="020F0502020204030204" pitchFamily="34" charset="0"/>
                <a:cs typeface="Calibri" panose="020F0502020204030204" pitchFamily="34" charset="0"/>
              </a:rPr>
              <a:t>Taking stretch breaks</a:t>
            </a:r>
          </a:p>
          <a:p>
            <a:r>
              <a:rPr lang="en-US" sz="2000" dirty="0">
                <a:latin typeface="Calibri" panose="020F0502020204030204" pitchFamily="34" charset="0"/>
                <a:cs typeface="Calibri" panose="020F0502020204030204" pitchFamily="34" charset="0"/>
              </a:rPr>
              <a:t>Vary tasks every 20 – 30 minutes whenever possible</a:t>
            </a:r>
          </a:p>
          <a:p>
            <a:endParaRPr lang="en-US" dirty="0"/>
          </a:p>
        </p:txBody>
      </p:sp>
      <p:sp>
        <p:nvSpPr>
          <p:cNvPr id="4" name="Footer Placeholder 3">
            <a:extLst>
              <a:ext uri="{FF2B5EF4-FFF2-40B4-BE49-F238E27FC236}">
                <a16:creationId xmlns:a16="http://schemas.microsoft.com/office/drawing/2014/main" id="{BC550AD6-22E9-47BB-B3CD-2F38F8CBCF56}"/>
              </a:ext>
            </a:extLst>
          </p:cNvPr>
          <p:cNvSpPr>
            <a:spLocks noGrp="1"/>
          </p:cNvSpPr>
          <p:nvPr>
            <p:ph type="ftr" sz="quarter" idx="11"/>
          </p:nvPr>
        </p:nvSpPr>
        <p:spPr/>
        <p:txBody>
          <a:bodyPr/>
          <a:lstStyle/>
          <a:p>
            <a:r>
              <a:rPr lang="en-US">
                <a:solidFill>
                  <a:srgbClr val="B31166"/>
                </a:solidFill>
              </a:rPr>
              <a:t>copyright@2018</a:t>
            </a:r>
          </a:p>
        </p:txBody>
      </p:sp>
      <p:pic>
        <p:nvPicPr>
          <p:cNvPr id="6" name="Picture 5" descr="agrisafe logo ">
            <a:extLst>
              <a:ext uri="{FF2B5EF4-FFF2-40B4-BE49-F238E27FC236}">
                <a16:creationId xmlns:a16="http://schemas.microsoft.com/office/drawing/2014/main" id="{6654267A-8A64-44BF-8957-D29EAB1147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7722" y="5989456"/>
            <a:ext cx="1463167" cy="554784"/>
          </a:xfrm>
          <a:prstGeom prst="rect">
            <a:avLst/>
          </a:prstGeom>
        </p:spPr>
      </p:pic>
    </p:spTree>
    <p:extLst>
      <p:ext uri="{BB962C8B-B14F-4D97-AF65-F5344CB8AC3E}">
        <p14:creationId xmlns:p14="http://schemas.microsoft.com/office/powerpoint/2010/main" val="3089924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E0CF804-0DF8-4A7A-A6A0-3378DA358B12}"/>
              </a:ext>
            </a:extLst>
          </p:cNvPr>
          <p:cNvSpPr>
            <a:spLocks noGrp="1"/>
          </p:cNvSpPr>
          <p:nvPr>
            <p:ph type="ftr" sz="quarter" idx="11"/>
          </p:nvPr>
        </p:nvSpPr>
        <p:spPr/>
        <p:txBody>
          <a:bodyPr/>
          <a:lstStyle/>
          <a:p>
            <a:r>
              <a:rPr lang="en-US">
                <a:solidFill>
                  <a:srgbClr val="B31166"/>
                </a:solidFill>
              </a:rPr>
              <a:t>copyright@2018</a:t>
            </a:r>
          </a:p>
        </p:txBody>
      </p:sp>
      <p:sp>
        <p:nvSpPr>
          <p:cNvPr id="4" name="Rectangle 3">
            <a:extLst>
              <a:ext uri="{FF2B5EF4-FFF2-40B4-BE49-F238E27FC236}">
                <a16:creationId xmlns:a16="http://schemas.microsoft.com/office/drawing/2014/main" id="{F4BC03B0-B9DC-438B-B9BB-F0B73B2B2C0A}"/>
              </a:ext>
            </a:extLst>
          </p:cNvPr>
          <p:cNvSpPr/>
          <p:nvPr/>
        </p:nvSpPr>
        <p:spPr>
          <a:xfrm>
            <a:off x="266700" y="0"/>
            <a:ext cx="3588907" cy="6247864"/>
          </a:xfrm>
          <a:prstGeom prst="rect">
            <a:avLst/>
          </a:prstGeom>
        </p:spPr>
        <p:txBody>
          <a:bodyPr wrap="square">
            <a:spAutoFit/>
          </a:bodyPr>
          <a:lstStyle/>
          <a:p>
            <a:endParaRPr lang="en-US" sz="1600" dirty="0">
              <a:solidFill>
                <a:srgbClr val="000000"/>
              </a:solidFill>
              <a:latin typeface="Calibri" panose="020F0502020204030204" pitchFamily="34" charset="0"/>
            </a:endParaRPr>
          </a:p>
          <a:p>
            <a:r>
              <a:rPr lang="en-US" sz="1600" b="1" dirty="0">
                <a:solidFill>
                  <a:srgbClr val="000000"/>
                </a:solidFill>
                <a:latin typeface="Calibri" panose="020F0502020204030204" pitchFamily="34" charset="0"/>
              </a:rPr>
              <a:t>Correct Lifting Techniques: </a:t>
            </a:r>
          </a:p>
          <a:p>
            <a:endParaRPr lang="en-US" sz="1600" dirty="0">
              <a:solidFill>
                <a:srgbClr val="000000"/>
              </a:solidFill>
              <a:latin typeface="Calibri" panose="020F0502020204030204" pitchFamily="34" charset="0"/>
            </a:endParaRPr>
          </a:p>
          <a:p>
            <a:pPr marL="285750" indent="-285750">
              <a:buFont typeface="Wingdings" panose="05000000000000000000" pitchFamily="2" charset="2"/>
              <a:buChar char="§"/>
            </a:pPr>
            <a:r>
              <a:rPr lang="en-US" sz="1600" dirty="0">
                <a:solidFill>
                  <a:srgbClr val="000000"/>
                </a:solidFill>
                <a:latin typeface="Calibri" panose="020F0502020204030204" pitchFamily="34" charset="0"/>
              </a:rPr>
              <a:t> Position your body directly in front of the object. </a:t>
            </a:r>
          </a:p>
          <a:p>
            <a:pPr marL="285750" indent="-285750">
              <a:buFont typeface="Wingdings" panose="05000000000000000000" pitchFamily="2" charset="2"/>
              <a:buChar char="§"/>
            </a:pPr>
            <a:r>
              <a:rPr lang="en-US" sz="1600" dirty="0">
                <a:solidFill>
                  <a:srgbClr val="000000"/>
                </a:solidFill>
                <a:latin typeface="Calibri" panose="020F0502020204030204" pitchFamily="34" charset="0"/>
              </a:rPr>
              <a:t>Bend at your hips and knees so that your legs, not your back, perform most of the work. </a:t>
            </a:r>
          </a:p>
          <a:p>
            <a:pPr marL="285750" indent="-285750">
              <a:buFont typeface="Wingdings" panose="05000000000000000000" pitchFamily="2" charset="2"/>
              <a:buChar char="§"/>
            </a:pPr>
            <a:r>
              <a:rPr lang="en-US" sz="1600" dirty="0">
                <a:solidFill>
                  <a:srgbClr val="000000"/>
                </a:solidFill>
                <a:latin typeface="Calibri" panose="020F0502020204030204" pitchFamily="34" charset="0"/>
              </a:rPr>
              <a:t>Keep your back upright and straight throughout the lift. </a:t>
            </a:r>
          </a:p>
          <a:p>
            <a:pPr marL="285750" indent="-285750">
              <a:buFont typeface="Wingdings" panose="05000000000000000000" pitchFamily="2" charset="2"/>
              <a:buChar char="§"/>
            </a:pPr>
            <a:r>
              <a:rPr lang="en-US" sz="1600" dirty="0">
                <a:solidFill>
                  <a:srgbClr val="000000"/>
                </a:solidFill>
                <a:latin typeface="Calibri" panose="020F0502020204030204" pitchFamily="34" charset="0"/>
              </a:rPr>
              <a:t> Turn your feet toward the destination rather than twisting the trunk when lifting heavy loads. </a:t>
            </a:r>
          </a:p>
          <a:p>
            <a:pPr marL="285750" indent="-285750">
              <a:buFont typeface="Wingdings" panose="05000000000000000000" pitchFamily="2" charset="2"/>
              <a:buChar char="§"/>
            </a:pPr>
            <a:r>
              <a:rPr lang="en-US" sz="1600" dirty="0">
                <a:solidFill>
                  <a:srgbClr val="000000"/>
                </a:solidFill>
                <a:latin typeface="Calibri" panose="020F0502020204030204" pitchFamily="34" charset="0"/>
              </a:rPr>
              <a:t> Keep the object as close to your body as possible. </a:t>
            </a:r>
          </a:p>
          <a:p>
            <a:pPr marL="285750" indent="-285750">
              <a:buFont typeface="Wingdings" panose="05000000000000000000" pitchFamily="2" charset="2"/>
              <a:buChar char="§"/>
            </a:pPr>
            <a:r>
              <a:rPr lang="en-US" sz="1600" dirty="0">
                <a:solidFill>
                  <a:srgbClr val="000000"/>
                </a:solidFill>
                <a:latin typeface="Calibri" panose="020F0502020204030204" pitchFamily="34" charset="0"/>
              </a:rPr>
              <a:t>Lift as smoothly as possible. </a:t>
            </a:r>
          </a:p>
          <a:p>
            <a:pPr marL="285750" indent="-285750">
              <a:buFont typeface="Wingdings" panose="05000000000000000000" pitchFamily="2" charset="2"/>
              <a:buChar char="§"/>
            </a:pPr>
            <a:r>
              <a:rPr lang="en-US" sz="1600" dirty="0">
                <a:solidFill>
                  <a:srgbClr val="000000"/>
                </a:solidFill>
                <a:latin typeface="Calibri" panose="020F0502020204030204" pitchFamily="34" charset="0"/>
              </a:rPr>
              <a:t> Throughout the move, the load should be as balanced and evenly distributed as possible. </a:t>
            </a:r>
          </a:p>
          <a:p>
            <a:pPr marL="285750" indent="-285750">
              <a:buFont typeface="Wingdings" panose="05000000000000000000" pitchFamily="2" charset="2"/>
              <a:buChar char="§"/>
            </a:pPr>
            <a:r>
              <a:rPr lang="en-US" sz="1600" dirty="0">
                <a:solidFill>
                  <a:srgbClr val="000000"/>
                </a:solidFill>
                <a:latin typeface="Calibri" panose="020F0502020204030204" pitchFamily="34" charset="0"/>
              </a:rPr>
              <a:t>Mechanical aids (lift tables, hoists, carts, and forklifts) are safer than manual lifting for heavy items. </a:t>
            </a:r>
          </a:p>
          <a:p>
            <a:pPr marL="285750" indent="-285750">
              <a:buFont typeface="Wingdings" panose="05000000000000000000" pitchFamily="2" charset="2"/>
              <a:buChar char="§"/>
            </a:pPr>
            <a:r>
              <a:rPr lang="en-US" sz="1600" dirty="0">
                <a:solidFill>
                  <a:srgbClr val="000000"/>
                </a:solidFill>
                <a:latin typeface="Calibri" panose="020F0502020204030204" pitchFamily="34" charset="0"/>
              </a:rPr>
              <a:t> Lifting above head height presents a high risk of injury and puts increased strain on the back. </a:t>
            </a:r>
          </a:p>
        </p:txBody>
      </p:sp>
      <p:sp>
        <p:nvSpPr>
          <p:cNvPr id="5" name="Title 4">
            <a:extLst>
              <a:ext uri="{FF2B5EF4-FFF2-40B4-BE49-F238E27FC236}">
                <a16:creationId xmlns:a16="http://schemas.microsoft.com/office/drawing/2014/main" id="{297EA8E9-9688-43BD-AEE2-8442F7A27F96}"/>
              </a:ext>
            </a:extLst>
          </p:cNvPr>
          <p:cNvSpPr>
            <a:spLocks noGrp="1"/>
          </p:cNvSpPr>
          <p:nvPr>
            <p:ph type="title" idx="4294967295"/>
          </p:nvPr>
        </p:nvSpPr>
        <p:spPr>
          <a:xfrm>
            <a:off x="4553763" y="1767298"/>
            <a:ext cx="8761413" cy="706964"/>
          </a:xfrm>
        </p:spPr>
        <p:txBody>
          <a:bodyPr/>
          <a:lstStyle/>
          <a:p>
            <a:r>
              <a:rPr lang="en-US" dirty="0"/>
              <a:t>Correct lifting</a:t>
            </a:r>
            <a:r>
              <a:rPr lang="en-US" baseline="0" dirty="0"/>
              <a:t> techniques </a:t>
            </a:r>
            <a:endParaRPr lang="en-US" dirty="0"/>
          </a:p>
        </p:txBody>
      </p:sp>
      <p:pic>
        <p:nvPicPr>
          <p:cNvPr id="6" name="Picture 5" title="Graphic showing lifting do's and don't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7223" y="591949"/>
            <a:ext cx="8338088" cy="5470902"/>
          </a:xfrm>
          <a:prstGeom prst="rect">
            <a:avLst/>
          </a:prstGeom>
        </p:spPr>
      </p:pic>
    </p:spTree>
    <p:extLst>
      <p:ext uri="{BB962C8B-B14F-4D97-AF65-F5344CB8AC3E}">
        <p14:creationId xmlns:p14="http://schemas.microsoft.com/office/powerpoint/2010/main" val="1582839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1DE53-BB7F-45BD-BB7F-1394BD42A0D0}"/>
              </a:ext>
            </a:extLst>
          </p:cNvPr>
          <p:cNvSpPr>
            <a:spLocks noGrp="1"/>
          </p:cNvSpPr>
          <p:nvPr>
            <p:ph type="title"/>
          </p:nvPr>
        </p:nvSpPr>
        <p:spPr>
          <a:xfrm>
            <a:off x="3916392" y="927099"/>
            <a:ext cx="5699210" cy="709866"/>
          </a:xfrm>
        </p:spPr>
        <p:txBody>
          <a:bodyPr/>
          <a:lstStyle/>
          <a:p>
            <a:r>
              <a:rPr lang="en-US" dirty="0"/>
              <a:t>Agrisafe </a:t>
            </a:r>
            <a:r>
              <a:rPr lang="en-US" dirty="0" err="1"/>
              <a:t>pilates</a:t>
            </a:r>
            <a:r>
              <a:rPr lang="en-US" dirty="0"/>
              <a:t> and yoga </a:t>
            </a:r>
          </a:p>
        </p:txBody>
      </p:sp>
      <p:pic>
        <p:nvPicPr>
          <p:cNvPr id="1021" name="Content Placeholder 4" descr="poster showing agrisafe yoga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34961" y="312971"/>
            <a:ext cx="4237140" cy="6545029"/>
          </a:xfrm>
          <a:prstGeom prst="rect">
            <a:avLst/>
          </a:prstGeom>
          <a:ln w="12700">
            <a:miter lim="400000"/>
          </a:ln>
        </p:spPr>
      </p:pic>
      <p:pic>
        <p:nvPicPr>
          <p:cNvPr id="1020" name="Picture 3" descr="poster showing agrisafe pilates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29407" y="312971"/>
            <a:ext cx="4237139" cy="6545029"/>
          </a:xfrm>
          <a:prstGeom prst="rect">
            <a:avLst/>
          </a:prstGeom>
          <a:ln w="12700">
            <a:miter lim="400000"/>
          </a:ln>
        </p:spPr>
      </p:pic>
    </p:spTree>
    <p:extLst>
      <p:ext uri="{BB962C8B-B14F-4D97-AF65-F5344CB8AC3E}">
        <p14:creationId xmlns:p14="http://schemas.microsoft.com/office/powerpoint/2010/main" val="337034245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C99DA-50E4-4E95-A415-A3CADBBDB9A4}"/>
              </a:ext>
            </a:extLst>
          </p:cNvPr>
          <p:cNvSpPr>
            <a:spLocks noGrp="1"/>
          </p:cNvSpPr>
          <p:nvPr>
            <p:ph type="title"/>
          </p:nvPr>
        </p:nvSpPr>
        <p:spPr/>
        <p:txBody>
          <a:bodyPr/>
          <a:lstStyle/>
          <a:p>
            <a:r>
              <a:rPr lang="en-US" dirty="0"/>
              <a:t>Focus Areas:</a:t>
            </a:r>
          </a:p>
        </p:txBody>
      </p:sp>
      <p:sp>
        <p:nvSpPr>
          <p:cNvPr id="3" name="Content Placeholder 2">
            <a:extLst>
              <a:ext uri="{FF2B5EF4-FFF2-40B4-BE49-F238E27FC236}">
                <a16:creationId xmlns:a16="http://schemas.microsoft.com/office/drawing/2014/main" id="{64B44CA9-6D7C-42C8-8112-85964B5F131E}"/>
              </a:ext>
            </a:extLst>
          </p:cNvPr>
          <p:cNvSpPr>
            <a:spLocks noGrp="1"/>
          </p:cNvSpPr>
          <p:nvPr>
            <p:ph idx="1"/>
          </p:nvPr>
        </p:nvSpPr>
        <p:spPr/>
        <p:txBody>
          <a:bodyPr>
            <a:normAutofit/>
          </a:bodyPr>
          <a:lstStyle/>
          <a:p>
            <a:pPr marL="0" indent="0">
              <a:buNone/>
            </a:pPr>
            <a:r>
              <a:rPr lang="en-US" dirty="0"/>
              <a:t>At the end of the webinar, participants will be able to: </a:t>
            </a:r>
          </a:p>
          <a:p>
            <a:r>
              <a:rPr lang="en-US" dirty="0"/>
              <a:t>1. Identify work site hazards and potential musculoskeletal injuries. </a:t>
            </a:r>
          </a:p>
          <a:p>
            <a:r>
              <a:rPr lang="en-US" dirty="0"/>
              <a:t>2. Identify wellness initiatives aimed at reducing risks related to musculoskeletal injuries. </a:t>
            </a:r>
          </a:p>
          <a:p>
            <a:r>
              <a:rPr lang="en-US" dirty="0"/>
              <a:t>3. Locate three current evidenced based resources in the field of agricultural health and safety that address ergonomic safety. </a:t>
            </a:r>
          </a:p>
          <a:p>
            <a:r>
              <a:rPr lang="en-US" dirty="0"/>
              <a:t>4. Utilize the individual AgHRA to look at current exposures and preventive methods for daily farm tasks. </a:t>
            </a:r>
          </a:p>
        </p:txBody>
      </p:sp>
      <p:pic>
        <p:nvPicPr>
          <p:cNvPr id="5" name="Picture 4" descr="agrisafe logo ">
            <a:extLst>
              <a:ext uri="{FF2B5EF4-FFF2-40B4-BE49-F238E27FC236}">
                <a16:creationId xmlns:a16="http://schemas.microsoft.com/office/drawing/2014/main" id="{7BFD4318-538F-416F-B726-C5B70DC7EE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93616" y="6019800"/>
            <a:ext cx="1463167" cy="548688"/>
          </a:xfrm>
          <a:prstGeom prst="rect">
            <a:avLst/>
          </a:prstGeom>
        </p:spPr>
      </p:pic>
    </p:spTree>
    <p:extLst>
      <p:ext uri="{BB962C8B-B14F-4D97-AF65-F5344CB8AC3E}">
        <p14:creationId xmlns:p14="http://schemas.microsoft.com/office/powerpoint/2010/main" val="37894465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5A99BB36-8762-42A7-97A7-F7E1F0F6D0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42804"/>
            <a:ext cx="6350466" cy="5779679"/>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AB1492A1-C751-40A2-BAE5-BEA2004906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83631" y="532911"/>
            <a:ext cx="5624818" cy="5270726"/>
          </a:xfrm>
          <a:prstGeom prst="rect">
            <a:avLst/>
          </a:prstGeom>
        </p:spPr>
      </p:pic>
      <p:sp>
        <p:nvSpPr>
          <p:cNvPr id="2" name="Title 1"/>
          <p:cNvSpPr>
            <a:spLocks noGrp="1"/>
          </p:cNvSpPr>
          <p:nvPr>
            <p:ph type="title"/>
          </p:nvPr>
        </p:nvSpPr>
        <p:spPr>
          <a:xfrm>
            <a:off x="778735" y="336177"/>
            <a:ext cx="4452169" cy="1184089"/>
          </a:xfrm>
        </p:spPr>
        <p:txBody>
          <a:bodyPr/>
          <a:lstStyle/>
          <a:p>
            <a:r>
              <a:rPr lang="en-US" dirty="0" smtClean="0"/>
              <a:t>Ready to Farm</a:t>
            </a:r>
            <a:endParaRPr lang="en-US" dirty="0"/>
          </a:p>
        </p:txBody>
      </p:sp>
    </p:spTree>
    <p:extLst>
      <p:ext uri="{BB962C8B-B14F-4D97-AF65-F5344CB8AC3E}">
        <p14:creationId xmlns:p14="http://schemas.microsoft.com/office/powerpoint/2010/main" val="168997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title="graphic describing steps to prevention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592" y="2828924"/>
            <a:ext cx="3028950" cy="3028950"/>
          </a:xfrm>
          <a:prstGeom prst="rect">
            <a:avLst/>
          </a:prstGeom>
        </p:spPr>
      </p:pic>
      <p:sp>
        <p:nvSpPr>
          <p:cNvPr id="3" name="Title 2"/>
          <p:cNvSpPr>
            <a:spLocks noGrp="1"/>
          </p:cNvSpPr>
          <p:nvPr>
            <p:ph type="title"/>
          </p:nvPr>
        </p:nvSpPr>
        <p:spPr/>
        <p:txBody>
          <a:bodyPr/>
          <a:lstStyle/>
          <a:p>
            <a:r>
              <a:rPr lang="en-US" dirty="0"/>
              <a:t>Engineering</a:t>
            </a:r>
          </a:p>
        </p:txBody>
      </p:sp>
      <p:sp>
        <p:nvSpPr>
          <p:cNvPr id="4" name="Content Placeholder 3"/>
          <p:cNvSpPr>
            <a:spLocks noGrp="1"/>
          </p:cNvSpPr>
          <p:nvPr>
            <p:ph sz="half" idx="1"/>
          </p:nvPr>
        </p:nvSpPr>
        <p:spPr>
          <a:xfrm>
            <a:off x="609601" y="1616074"/>
            <a:ext cx="5384800" cy="4525963"/>
          </a:xfrm>
        </p:spPr>
        <p:txBody>
          <a:bodyPr/>
          <a:lstStyle/>
          <a:p>
            <a:r>
              <a:rPr lang="en-US" dirty="0"/>
              <a:t>Prevention includes</a:t>
            </a:r>
          </a:p>
          <a:p>
            <a:pPr lvl="1"/>
            <a:r>
              <a:rPr lang="en-US" dirty="0"/>
              <a:t>Engineering out the risk</a:t>
            </a:r>
          </a:p>
          <a:p>
            <a:endParaRPr lang="en-US" dirty="0"/>
          </a:p>
        </p:txBody>
      </p:sp>
      <p:sp>
        <p:nvSpPr>
          <p:cNvPr id="6" name="Content Placeholder 5"/>
          <p:cNvSpPr>
            <a:spLocks noGrp="1"/>
          </p:cNvSpPr>
          <p:nvPr>
            <p:ph sz="half" idx="2"/>
          </p:nvPr>
        </p:nvSpPr>
        <p:spPr/>
        <p:txBody>
          <a:bodyPr/>
          <a:lstStyle/>
          <a:p>
            <a:pPr marL="0" indent="0">
              <a:buNone/>
            </a:pPr>
            <a:r>
              <a:rPr lang="en-US" dirty="0"/>
              <a:t>Adapted model</a:t>
            </a:r>
          </a:p>
        </p:txBody>
      </p:sp>
      <p:sp>
        <p:nvSpPr>
          <p:cNvPr id="5" name="TextBox 4"/>
          <p:cNvSpPr txBox="1"/>
          <p:nvPr/>
        </p:nvSpPr>
        <p:spPr>
          <a:xfrm>
            <a:off x="4648201" y="6324600"/>
            <a:ext cx="3248197" cy="369332"/>
          </a:xfrm>
          <a:prstGeom prst="rect">
            <a:avLst/>
          </a:prstGeom>
          <a:noFill/>
        </p:spPr>
        <p:txBody>
          <a:bodyPr wrap="none" rtlCol="0">
            <a:spAutoFit/>
          </a:bodyPr>
          <a:lstStyle/>
          <a:p>
            <a:pPr defTabSz="914400"/>
            <a:r>
              <a:rPr lang="en-US" dirty="0">
                <a:solidFill>
                  <a:prstClr val="black"/>
                </a:solidFill>
                <a:latin typeface="Calibri"/>
              </a:rPr>
              <a:t>Photo:  Northeast NIOSH Center </a:t>
            </a:r>
          </a:p>
        </p:txBody>
      </p:sp>
      <p:sp>
        <p:nvSpPr>
          <p:cNvPr id="7" name="Arrow: Down 6" descr="arrow pointing to long handled blueberry rakes ">
            <a:extLst>
              <a:ext uri="{FF2B5EF4-FFF2-40B4-BE49-F238E27FC236}">
                <a16:creationId xmlns:a16="http://schemas.microsoft.com/office/drawing/2014/main" id="{66AE2942-79AA-4464-8DAD-FEF222156864}"/>
              </a:ext>
            </a:extLst>
          </p:cNvPr>
          <p:cNvSpPr/>
          <p:nvPr/>
        </p:nvSpPr>
        <p:spPr>
          <a:xfrm>
            <a:off x="8636533" y="1833513"/>
            <a:ext cx="340199" cy="7572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title="short and long handled blueberry rakes "/>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925753" y="2715778"/>
            <a:ext cx="7151427" cy="3289110"/>
          </a:xfrm>
          <a:prstGeom prst="rect">
            <a:avLst/>
          </a:prstGeom>
        </p:spPr>
      </p:pic>
    </p:spTree>
    <p:extLst>
      <p:ext uri="{BB962C8B-B14F-4D97-AF65-F5344CB8AC3E}">
        <p14:creationId xmlns:p14="http://schemas.microsoft.com/office/powerpoint/2010/main" val="139255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title="shovel "/>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8669866" y="3032919"/>
            <a:ext cx="1930401" cy="3590925"/>
          </a:xfrm>
        </p:spPr>
      </p:pic>
      <p:pic>
        <p:nvPicPr>
          <p:cNvPr id="7" name="Picture 6" title="pitchfork "/>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39466" y="2677053"/>
            <a:ext cx="1998133" cy="3705225"/>
          </a:xfrm>
          <a:prstGeom prst="rect">
            <a:avLst/>
          </a:prstGeom>
        </p:spPr>
      </p:pic>
      <p:sp>
        <p:nvSpPr>
          <p:cNvPr id="2" name="Title 1">
            <a:extLst>
              <a:ext uri="{FF2B5EF4-FFF2-40B4-BE49-F238E27FC236}">
                <a16:creationId xmlns:a16="http://schemas.microsoft.com/office/drawing/2014/main" id="{462174E9-683F-4829-91CF-B762B6BBFB77}"/>
              </a:ext>
            </a:extLst>
          </p:cNvPr>
          <p:cNvSpPr>
            <a:spLocks noGrp="1"/>
          </p:cNvSpPr>
          <p:nvPr>
            <p:ph type="title"/>
          </p:nvPr>
        </p:nvSpPr>
        <p:spPr/>
        <p:txBody>
          <a:bodyPr/>
          <a:lstStyle/>
          <a:p>
            <a:r>
              <a:rPr lang="en-US" dirty="0"/>
              <a:t>Tools, Gloves, Hats</a:t>
            </a:r>
          </a:p>
        </p:txBody>
      </p:sp>
      <p:pic>
        <p:nvPicPr>
          <p:cNvPr id="8" name="Picture 7" descr="agrisafe logo ">
            <a:extLst>
              <a:ext uri="{FF2B5EF4-FFF2-40B4-BE49-F238E27FC236}">
                <a16:creationId xmlns:a16="http://schemas.microsoft.com/office/drawing/2014/main" id="{A0C48596-05C0-4420-9B53-03CC7409887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42611" y="6224515"/>
            <a:ext cx="1288865" cy="488695"/>
          </a:xfrm>
          <a:prstGeom prst="rect">
            <a:avLst/>
          </a:prstGeom>
        </p:spPr>
      </p:pic>
      <p:pic>
        <p:nvPicPr>
          <p:cNvPr id="3" name="Picture 2" title="Gloves"/>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364317" y="2959100"/>
            <a:ext cx="2857500" cy="2057400"/>
          </a:xfrm>
          <a:prstGeom prst="rect">
            <a:avLst/>
          </a:prstGeom>
        </p:spPr>
      </p:pic>
    </p:spTree>
    <p:extLst>
      <p:ext uri="{BB962C8B-B14F-4D97-AF65-F5344CB8AC3E}">
        <p14:creationId xmlns:p14="http://schemas.microsoft.com/office/powerpoint/2010/main" val="12064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7D3ADB-996D-4414-BCB9-C64CCE63E735}"/>
              </a:ext>
            </a:extLst>
          </p:cNvPr>
          <p:cNvSpPr>
            <a:spLocks noGrp="1"/>
          </p:cNvSpPr>
          <p:nvPr>
            <p:ph type="title"/>
          </p:nvPr>
        </p:nvSpPr>
        <p:spPr>
          <a:xfrm>
            <a:off x="1472682" y="4588092"/>
            <a:ext cx="9246636" cy="1539183"/>
          </a:xfrm>
        </p:spPr>
        <p:txBody>
          <a:bodyPr vert="horz" lIns="91440" tIns="45720" rIns="91440" bIns="45720" rtlCol="0" anchor="b">
            <a:normAutofit fontScale="90000"/>
          </a:bodyPr>
          <a:lstStyle/>
          <a:p>
            <a:pPr algn="ctr"/>
            <a:r>
              <a:rPr lang="en-US" sz="6000" b="0" i="0" kern="1200" dirty="0">
                <a:solidFill>
                  <a:schemeClr val="bg2"/>
                </a:solidFill>
                <a:latin typeface="+mj-lt"/>
                <a:ea typeface="+mj-ea"/>
                <a:cs typeface="+mj-cs"/>
              </a:rPr>
              <a:t>Antivibration, Fatigue gloves</a:t>
            </a:r>
          </a:p>
        </p:txBody>
      </p:sp>
      <p:pic>
        <p:nvPicPr>
          <p:cNvPr id="6" name="Picture 5" descr="A person standing next to a tree&#10;&#10;">
            <a:extLst>
              <a:ext uri="{FF2B5EF4-FFF2-40B4-BE49-F238E27FC236}">
                <a16:creationId xmlns:a16="http://schemas.microsoft.com/office/drawing/2014/main" id="{2B19C3C8-898F-441E-B486-6CC62809B6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1282685" y="1169098"/>
            <a:ext cx="3506977" cy="2630232"/>
          </a:xfrm>
          <a:prstGeom prst="roundRect">
            <a:avLst>
              <a:gd name="adj" fmla="val 1858"/>
            </a:avLst>
          </a:prstGeom>
          <a:effectLst/>
        </p:spPr>
      </p:pic>
      <p:pic>
        <p:nvPicPr>
          <p:cNvPr id="3" name="Picture 2" descr="person holding end of pipe ">
            <a:extLst>
              <a:ext uri="{FF2B5EF4-FFF2-40B4-BE49-F238E27FC236}">
                <a16:creationId xmlns:a16="http://schemas.microsoft.com/office/drawing/2014/main" id="{535CD5EF-E136-4BDE-8637-60FD96522C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6049068" y="1169098"/>
            <a:ext cx="3506977" cy="2630232"/>
          </a:xfrm>
          <a:prstGeom prst="roundRect">
            <a:avLst>
              <a:gd name="adj" fmla="val 1858"/>
            </a:avLst>
          </a:prstGeom>
          <a:effectLst/>
        </p:spPr>
      </p:pic>
    </p:spTree>
    <p:extLst>
      <p:ext uri="{BB962C8B-B14F-4D97-AF65-F5344CB8AC3E}">
        <p14:creationId xmlns:p14="http://schemas.microsoft.com/office/powerpoint/2010/main" val="167523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title="shoes with poor grip versus shows with good grip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62812" y="3714220"/>
            <a:ext cx="2543175" cy="2714625"/>
          </a:xfrm>
          <a:prstGeom prst="rect">
            <a:avLst/>
          </a:prstGeom>
        </p:spPr>
      </p:pic>
      <p:sp>
        <p:nvSpPr>
          <p:cNvPr id="2" name="Title 1">
            <a:extLst>
              <a:ext uri="{FF2B5EF4-FFF2-40B4-BE49-F238E27FC236}">
                <a16:creationId xmlns:a16="http://schemas.microsoft.com/office/drawing/2014/main" id="{A9086D30-8912-4C5C-990B-61626792BD71}"/>
              </a:ext>
            </a:extLst>
          </p:cNvPr>
          <p:cNvSpPr>
            <a:spLocks noGrp="1"/>
          </p:cNvSpPr>
          <p:nvPr>
            <p:ph type="title"/>
          </p:nvPr>
        </p:nvSpPr>
        <p:spPr/>
        <p:txBody>
          <a:bodyPr/>
          <a:lstStyle/>
          <a:p>
            <a:r>
              <a:rPr lang="en-US" dirty="0"/>
              <a:t>Prevention Strategies cont.</a:t>
            </a:r>
          </a:p>
        </p:txBody>
      </p:sp>
      <p:sp>
        <p:nvSpPr>
          <p:cNvPr id="3" name="Content Placeholder 2">
            <a:extLst>
              <a:ext uri="{FF2B5EF4-FFF2-40B4-BE49-F238E27FC236}">
                <a16:creationId xmlns:a16="http://schemas.microsoft.com/office/drawing/2014/main" id="{56790AFA-AD8C-4DD9-8220-621D4255929D}"/>
              </a:ext>
            </a:extLst>
          </p:cNvPr>
          <p:cNvSpPr>
            <a:spLocks noGrp="1"/>
          </p:cNvSpPr>
          <p:nvPr>
            <p:ph idx="1"/>
          </p:nvPr>
        </p:nvSpPr>
        <p:spPr/>
        <p:txBody>
          <a:bodyPr>
            <a:normAutofit/>
          </a:bodyPr>
          <a:lstStyle/>
          <a:p>
            <a:pPr marL="342900" lvl="0" indent="-342900" defTabSz="914400">
              <a:spcBef>
                <a:spcPct val="20000"/>
              </a:spcBef>
              <a:buClrTx/>
              <a:buSzTx/>
              <a:buFont typeface="Arial" pitchFamily="34" charset="0"/>
              <a:buChar char="•"/>
              <a:defRPr/>
            </a:pPr>
            <a:r>
              <a:rPr lang="en-US" sz="2000" dirty="0">
                <a:solidFill>
                  <a:prstClr val="black"/>
                </a:solidFill>
                <a:latin typeface="Calibri"/>
              </a:rPr>
              <a:t>Well worn  footwear will not have necessary traction on damp or uneven surfaces – resulting in a variety of hazardous slipping injuries</a:t>
            </a:r>
          </a:p>
          <a:p>
            <a:pPr marL="342900" lvl="0" indent="-342900" defTabSz="914400">
              <a:spcBef>
                <a:spcPct val="20000"/>
              </a:spcBef>
              <a:buClrTx/>
              <a:buSzTx/>
              <a:buFont typeface="Arial" pitchFamily="34" charset="0"/>
              <a:buChar char="•"/>
              <a:defRPr/>
            </a:pPr>
            <a:r>
              <a:rPr lang="en-US" sz="2000" dirty="0">
                <a:solidFill>
                  <a:prstClr val="black"/>
                </a:solidFill>
                <a:latin typeface="Calibri"/>
              </a:rPr>
              <a:t>NSI Standard 1-75  C-25</a:t>
            </a:r>
          </a:p>
          <a:p>
            <a:pPr marL="0" lvl="0" indent="0" defTabSz="457200">
              <a:spcBef>
                <a:spcPts val="0"/>
              </a:spcBef>
              <a:buClrTx/>
              <a:buSzTx/>
              <a:buNone/>
            </a:pPr>
            <a:endParaRPr lang="en-US" sz="1800" dirty="0">
              <a:solidFill>
                <a:prstClr val="black"/>
              </a:solidFill>
              <a:latin typeface="Trebuchet MS" panose="020B0603020202020204"/>
            </a:endParaRPr>
          </a:p>
          <a:p>
            <a:pPr marL="285750" lvl="0" indent="-285750" defTabSz="457200">
              <a:spcBef>
                <a:spcPts val="0"/>
              </a:spcBef>
              <a:buClrTx/>
              <a:buSzTx/>
              <a:buFont typeface="Wingdings" panose="05000000000000000000" pitchFamily="2" charset="2"/>
              <a:buChar char="§"/>
            </a:pPr>
            <a:r>
              <a:rPr lang="en-US" sz="1800" dirty="0">
                <a:solidFill>
                  <a:prstClr val="black"/>
                </a:solidFill>
                <a:latin typeface="Trebuchet MS" panose="020B0603020202020204"/>
              </a:rPr>
              <a:t>Nitrile rubber compound on soles of shoes</a:t>
            </a:r>
          </a:p>
          <a:p>
            <a:pPr marL="285750" lvl="0" indent="-285750" defTabSz="457200">
              <a:spcBef>
                <a:spcPts val="0"/>
              </a:spcBef>
              <a:buClrTx/>
              <a:buSzTx/>
              <a:buFont typeface="Wingdings" panose="05000000000000000000" pitchFamily="2" charset="2"/>
              <a:buChar char="§"/>
            </a:pPr>
            <a:endParaRPr lang="en-US" sz="1800" dirty="0">
              <a:solidFill>
                <a:prstClr val="black"/>
              </a:solidFill>
              <a:latin typeface="Trebuchet MS" panose="020B0603020202020204"/>
            </a:endParaRPr>
          </a:p>
          <a:p>
            <a:pPr marL="285750" lvl="0" indent="-285750" defTabSz="457200">
              <a:spcBef>
                <a:spcPts val="0"/>
              </a:spcBef>
              <a:buClrTx/>
              <a:buSzTx/>
              <a:buFont typeface="Wingdings" panose="05000000000000000000" pitchFamily="2" charset="2"/>
              <a:buChar char="§"/>
            </a:pPr>
            <a:r>
              <a:rPr lang="en-US" sz="1800" dirty="0">
                <a:solidFill>
                  <a:prstClr val="black"/>
                </a:solidFill>
                <a:latin typeface="Trebuchet MS" panose="020B0603020202020204"/>
              </a:rPr>
              <a:t>Appropriate grooves to channel water</a:t>
            </a:r>
          </a:p>
          <a:p>
            <a:pPr marL="285750" lvl="0" indent="-285750" defTabSz="457200">
              <a:spcBef>
                <a:spcPts val="0"/>
              </a:spcBef>
              <a:buClrTx/>
              <a:buSzTx/>
              <a:buFont typeface="Wingdings" panose="05000000000000000000" pitchFamily="2" charset="2"/>
              <a:buChar char="§"/>
            </a:pPr>
            <a:endParaRPr lang="en-US" sz="1800" dirty="0">
              <a:solidFill>
                <a:prstClr val="black"/>
              </a:solidFill>
              <a:latin typeface="Trebuchet MS" panose="020B0603020202020204"/>
            </a:endParaRPr>
          </a:p>
          <a:p>
            <a:pPr marL="285750" lvl="0" indent="-285750" defTabSz="457200">
              <a:spcBef>
                <a:spcPts val="0"/>
              </a:spcBef>
              <a:buClrTx/>
              <a:buSzTx/>
              <a:buFont typeface="Wingdings" panose="05000000000000000000" pitchFamily="2" charset="2"/>
              <a:buChar char="§"/>
            </a:pPr>
            <a:r>
              <a:rPr lang="en-US" sz="1800" dirty="0">
                <a:solidFill>
                  <a:prstClr val="black"/>
                </a:solidFill>
                <a:latin typeface="Trebuchet MS" panose="020B0603020202020204"/>
              </a:rPr>
              <a:t>Large flat soles</a:t>
            </a:r>
          </a:p>
          <a:p>
            <a:pPr marL="0" lvl="0" indent="0" defTabSz="457200">
              <a:spcBef>
                <a:spcPts val="0"/>
              </a:spcBef>
              <a:buClrTx/>
              <a:buSzTx/>
              <a:buNone/>
            </a:pPr>
            <a:endParaRPr lang="en-US" sz="1800" dirty="0">
              <a:solidFill>
                <a:prstClr val="black"/>
              </a:solidFill>
              <a:latin typeface="Trebuchet MS" panose="020B0603020202020204"/>
            </a:endParaRPr>
          </a:p>
          <a:p>
            <a:pPr marL="285750" lvl="0" indent="-285750" defTabSz="457200">
              <a:spcBef>
                <a:spcPts val="0"/>
              </a:spcBef>
              <a:buClrTx/>
              <a:buSzTx/>
              <a:buFont typeface="Wingdings" panose="05000000000000000000" pitchFamily="2" charset="2"/>
              <a:buChar char="§"/>
            </a:pPr>
            <a:r>
              <a:rPr lang="en-US" sz="1800" dirty="0">
                <a:solidFill>
                  <a:prstClr val="black"/>
                </a:solidFill>
                <a:latin typeface="Trebuchet MS" panose="020B0603020202020204"/>
              </a:rPr>
              <a:t>No heel (with </a:t>
            </a:r>
            <a:r>
              <a:rPr lang="en-US" sz="1800" u="sng" dirty="0">
                <a:solidFill>
                  <a:prstClr val="black"/>
                </a:solidFill>
                <a:latin typeface="Trebuchet MS" panose="020B0603020202020204"/>
              </a:rPr>
              <a:t>exception</a:t>
            </a:r>
            <a:r>
              <a:rPr lang="en-US" sz="1800" dirty="0">
                <a:solidFill>
                  <a:prstClr val="black"/>
                </a:solidFill>
                <a:latin typeface="Trebuchet MS" panose="020B0603020202020204"/>
              </a:rPr>
              <a:t> of riding and horse work boots)</a:t>
            </a:r>
          </a:p>
          <a:p>
            <a:pPr marL="342900" lvl="0" indent="-342900" defTabSz="914400">
              <a:spcBef>
                <a:spcPct val="20000"/>
              </a:spcBef>
              <a:buClrTx/>
              <a:buSzTx/>
              <a:buFont typeface="Arial" pitchFamily="34" charset="0"/>
              <a:buChar char="•"/>
              <a:defRPr/>
            </a:pPr>
            <a:endParaRPr lang="en-US" sz="2800" dirty="0">
              <a:solidFill>
                <a:prstClr val="black"/>
              </a:solidFill>
              <a:latin typeface="Calibri"/>
            </a:endParaRPr>
          </a:p>
          <a:p>
            <a:pPr marL="0" indent="0">
              <a:buNone/>
            </a:pPr>
            <a:endParaRPr lang="en-US" dirty="0"/>
          </a:p>
        </p:txBody>
      </p:sp>
      <p:sp>
        <p:nvSpPr>
          <p:cNvPr id="4" name="Footer Placeholder 3">
            <a:extLst>
              <a:ext uri="{FF2B5EF4-FFF2-40B4-BE49-F238E27FC236}">
                <a16:creationId xmlns:a16="http://schemas.microsoft.com/office/drawing/2014/main" id="{B6D87AEE-608C-4A99-9E75-426548AD65EE}"/>
              </a:ext>
            </a:extLst>
          </p:cNvPr>
          <p:cNvSpPr>
            <a:spLocks noGrp="1"/>
          </p:cNvSpPr>
          <p:nvPr>
            <p:ph type="ftr" sz="quarter" idx="11"/>
          </p:nvPr>
        </p:nvSpPr>
        <p:spPr/>
        <p:txBody>
          <a:bodyPr/>
          <a:lstStyle/>
          <a:p>
            <a:r>
              <a:rPr lang="en-US" dirty="0">
                <a:solidFill>
                  <a:srgbClr val="B31166"/>
                </a:solidFill>
              </a:rPr>
              <a:t>copyright@2018</a:t>
            </a:r>
          </a:p>
        </p:txBody>
      </p:sp>
      <p:sp>
        <p:nvSpPr>
          <p:cNvPr id="6" name="Arrow: Right 5" descr="arrow pointing to shoes with poor grip ">
            <a:extLst>
              <a:ext uri="{FF2B5EF4-FFF2-40B4-BE49-F238E27FC236}">
                <a16:creationId xmlns:a16="http://schemas.microsoft.com/office/drawing/2014/main" id="{AA02C0EC-0498-4921-9875-D3A92B84121F}"/>
              </a:ext>
            </a:extLst>
          </p:cNvPr>
          <p:cNvSpPr/>
          <p:nvPr/>
        </p:nvSpPr>
        <p:spPr>
          <a:xfrm>
            <a:off x="6658728" y="4783874"/>
            <a:ext cx="978408" cy="2787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descr="arrow pointing to shoes with better grip ">
            <a:extLst>
              <a:ext uri="{FF2B5EF4-FFF2-40B4-BE49-F238E27FC236}">
                <a16:creationId xmlns:a16="http://schemas.microsoft.com/office/drawing/2014/main" id="{AD227E85-44D1-4487-90C3-196557A84185}"/>
              </a:ext>
            </a:extLst>
          </p:cNvPr>
          <p:cNvSpPr/>
          <p:nvPr/>
        </p:nvSpPr>
        <p:spPr>
          <a:xfrm>
            <a:off x="9388152" y="4705815"/>
            <a:ext cx="1056431" cy="356839"/>
          </a:xfrm>
          <a:prstGeom prst="lef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598B94E-7105-4CE4-911E-4E75C32E9EB8}"/>
              </a:ext>
            </a:extLst>
          </p:cNvPr>
          <p:cNvSpPr txBox="1"/>
          <p:nvPr/>
        </p:nvSpPr>
        <p:spPr>
          <a:xfrm>
            <a:off x="5709424" y="4304371"/>
            <a:ext cx="1134035" cy="1200329"/>
          </a:xfrm>
          <a:prstGeom prst="rect">
            <a:avLst/>
          </a:prstGeom>
          <a:noFill/>
        </p:spPr>
        <p:txBody>
          <a:bodyPr wrap="square" rtlCol="0">
            <a:spAutoFit/>
          </a:bodyPr>
          <a:lstStyle/>
          <a:p>
            <a:r>
              <a:rPr lang="en-US" dirty="0"/>
              <a:t>Poor grip = slipping hazard</a:t>
            </a:r>
          </a:p>
        </p:txBody>
      </p:sp>
      <p:sp>
        <p:nvSpPr>
          <p:cNvPr id="9" name="TextBox 8">
            <a:extLst>
              <a:ext uri="{FF2B5EF4-FFF2-40B4-BE49-F238E27FC236}">
                <a16:creationId xmlns:a16="http://schemas.microsoft.com/office/drawing/2014/main" id="{56AE3411-D69C-4ACE-A160-DBE73736C77B}"/>
              </a:ext>
            </a:extLst>
          </p:cNvPr>
          <p:cNvSpPr txBox="1"/>
          <p:nvPr/>
        </p:nvSpPr>
        <p:spPr>
          <a:xfrm>
            <a:off x="10356286" y="4311650"/>
            <a:ext cx="1375344" cy="1200329"/>
          </a:xfrm>
          <a:prstGeom prst="rect">
            <a:avLst/>
          </a:prstGeom>
          <a:noFill/>
        </p:spPr>
        <p:txBody>
          <a:bodyPr wrap="square" rtlCol="0">
            <a:spAutoFit/>
          </a:bodyPr>
          <a:lstStyle/>
          <a:p>
            <a:r>
              <a:rPr lang="en-US" dirty="0"/>
              <a:t>Much better grip on this shoe</a:t>
            </a:r>
          </a:p>
        </p:txBody>
      </p:sp>
      <p:pic>
        <p:nvPicPr>
          <p:cNvPr id="10" name="Picture 9" descr="agrisafe logo ">
            <a:extLst>
              <a:ext uri="{FF2B5EF4-FFF2-40B4-BE49-F238E27FC236}">
                <a16:creationId xmlns:a16="http://schemas.microsoft.com/office/drawing/2014/main" id="{4FAC1207-0A10-492B-8AAE-E3C0D3BE5B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75199" y="6343958"/>
            <a:ext cx="1056431" cy="400563"/>
          </a:xfrm>
          <a:prstGeom prst="rect">
            <a:avLst/>
          </a:prstGeom>
        </p:spPr>
      </p:pic>
    </p:spTree>
    <p:extLst>
      <p:ext uri="{BB962C8B-B14F-4D97-AF65-F5344CB8AC3E}">
        <p14:creationId xmlns:p14="http://schemas.microsoft.com/office/powerpoint/2010/main" val="14467077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2654E-21E2-4B75-BCF4-D4FF27EF52F2}"/>
              </a:ext>
            </a:extLst>
          </p:cNvPr>
          <p:cNvSpPr>
            <a:spLocks noGrp="1"/>
          </p:cNvSpPr>
          <p:nvPr>
            <p:ph type="title"/>
          </p:nvPr>
        </p:nvSpPr>
        <p:spPr/>
        <p:txBody>
          <a:bodyPr/>
          <a:lstStyle/>
          <a:p>
            <a:r>
              <a:rPr lang="en-US" dirty="0"/>
              <a:t>Prevention Strategies cont..</a:t>
            </a:r>
          </a:p>
        </p:txBody>
      </p:sp>
      <p:sp>
        <p:nvSpPr>
          <p:cNvPr id="3" name="Content Placeholder 2">
            <a:extLst>
              <a:ext uri="{FF2B5EF4-FFF2-40B4-BE49-F238E27FC236}">
                <a16:creationId xmlns:a16="http://schemas.microsoft.com/office/drawing/2014/main" id="{39BFF15B-9E68-49A9-8BC8-717D2332FDD4}"/>
              </a:ext>
            </a:extLst>
          </p:cNvPr>
          <p:cNvSpPr>
            <a:spLocks noGrp="1"/>
          </p:cNvSpPr>
          <p:nvPr>
            <p:ph sz="half" idx="1"/>
          </p:nvPr>
        </p:nvSpPr>
        <p:spPr>
          <a:xfrm>
            <a:off x="1154954" y="2603502"/>
            <a:ext cx="4941046" cy="3883023"/>
          </a:xfrm>
        </p:spPr>
        <p:txBody>
          <a:bodyPr>
            <a:normAutofit fontScale="92500" lnSpcReduction="20000"/>
          </a:bodyPr>
          <a:lstStyle/>
          <a:p>
            <a:pPr>
              <a:buFont typeface="Wingdings" panose="05000000000000000000" pitchFamily="2" charset="2"/>
              <a:buChar char="v"/>
            </a:pPr>
            <a:r>
              <a:rPr lang="en-US" sz="2000" b="1" dirty="0"/>
              <a:t>Eyewear: </a:t>
            </a:r>
          </a:p>
          <a:p>
            <a:endParaRPr lang="en-US" sz="2000" dirty="0"/>
          </a:p>
          <a:p>
            <a:r>
              <a:rPr lang="en-US" sz="2000" dirty="0"/>
              <a:t>Sunglasses: remove when entering low lit areas</a:t>
            </a:r>
          </a:p>
          <a:p>
            <a:r>
              <a:rPr lang="en-US" sz="2000" dirty="0"/>
              <a:t>Wear  approved impact resistant safety glasses  or goggles </a:t>
            </a:r>
          </a:p>
          <a:p>
            <a:r>
              <a:rPr lang="en-US" sz="2000" dirty="0"/>
              <a:t>(ANSI Standard Z87)</a:t>
            </a:r>
          </a:p>
          <a:p>
            <a:r>
              <a:rPr lang="en-US" sz="2000" dirty="0"/>
              <a:t>Regular eye exams will assure visual acuity </a:t>
            </a:r>
          </a:p>
          <a:p>
            <a:r>
              <a:rPr lang="en-US" sz="2000" dirty="0"/>
              <a:t>Get used to bifocals prior to wearing in work areas</a:t>
            </a:r>
          </a:p>
          <a:p>
            <a:pPr marL="0" indent="0">
              <a:buNone/>
            </a:pPr>
            <a:endParaRPr lang="en-US" dirty="0"/>
          </a:p>
        </p:txBody>
      </p:sp>
      <p:sp>
        <p:nvSpPr>
          <p:cNvPr id="4" name="Content Placeholder 3">
            <a:extLst>
              <a:ext uri="{FF2B5EF4-FFF2-40B4-BE49-F238E27FC236}">
                <a16:creationId xmlns:a16="http://schemas.microsoft.com/office/drawing/2014/main" id="{2428AC6C-1AF2-46E8-BD96-DA3A1C476931}"/>
              </a:ext>
            </a:extLst>
          </p:cNvPr>
          <p:cNvSpPr>
            <a:spLocks noGrp="1"/>
          </p:cNvSpPr>
          <p:nvPr>
            <p:ph sz="half" idx="2"/>
          </p:nvPr>
        </p:nvSpPr>
        <p:spPr/>
        <p:txBody>
          <a:bodyPr>
            <a:normAutofit fontScale="92500" lnSpcReduction="20000"/>
          </a:bodyPr>
          <a:lstStyle/>
          <a:p>
            <a:pPr>
              <a:buFont typeface="Wingdings" panose="05000000000000000000" pitchFamily="2" charset="2"/>
              <a:buChar char="v"/>
            </a:pPr>
            <a:r>
              <a:rPr lang="en-US" sz="2000" b="1" dirty="0"/>
              <a:t>Gloves:  </a:t>
            </a:r>
          </a:p>
          <a:p>
            <a:pPr>
              <a:buFont typeface="Wingdings" panose="05000000000000000000" pitchFamily="2" charset="2"/>
              <a:buChar char="v"/>
            </a:pPr>
            <a:endParaRPr lang="en-US" sz="2000" b="1" dirty="0"/>
          </a:p>
          <a:p>
            <a:r>
              <a:rPr lang="en-US" sz="2000" dirty="0"/>
              <a:t>Secure grips and good fit to prevent slippage when reaching</a:t>
            </a:r>
          </a:p>
          <a:p>
            <a:r>
              <a:rPr lang="en-US" sz="2000" dirty="0"/>
              <a:t>Good fitting gloves can prevent ergonomic related injures</a:t>
            </a:r>
          </a:p>
          <a:p>
            <a:endParaRPr lang="en-US" sz="2000" dirty="0"/>
          </a:p>
          <a:p>
            <a:pPr>
              <a:buFont typeface="Wingdings" panose="05000000000000000000" pitchFamily="2" charset="2"/>
              <a:buChar char="v"/>
            </a:pPr>
            <a:r>
              <a:rPr lang="en-US" sz="2000" b="1" dirty="0"/>
              <a:t>Clothing: </a:t>
            </a:r>
          </a:p>
          <a:p>
            <a:r>
              <a:rPr lang="en-US" sz="2000" dirty="0"/>
              <a:t>avoid ragged or torn legs and sleeves to prevent catching in equipment</a:t>
            </a:r>
          </a:p>
          <a:p>
            <a:pPr marL="0" indent="0">
              <a:buNone/>
            </a:pPr>
            <a:endParaRPr lang="en-US" dirty="0"/>
          </a:p>
        </p:txBody>
      </p:sp>
      <p:sp>
        <p:nvSpPr>
          <p:cNvPr id="5" name="Footer Placeholder 4">
            <a:extLst>
              <a:ext uri="{FF2B5EF4-FFF2-40B4-BE49-F238E27FC236}">
                <a16:creationId xmlns:a16="http://schemas.microsoft.com/office/drawing/2014/main" id="{35588018-025E-4054-AE69-BD6C566E7550}"/>
              </a:ext>
            </a:extLst>
          </p:cNvPr>
          <p:cNvSpPr>
            <a:spLocks noGrp="1"/>
          </p:cNvSpPr>
          <p:nvPr>
            <p:ph type="ftr" sz="quarter" idx="11"/>
          </p:nvPr>
        </p:nvSpPr>
        <p:spPr/>
        <p:txBody>
          <a:bodyPr/>
          <a:lstStyle/>
          <a:p>
            <a:r>
              <a:rPr lang="en-US">
                <a:solidFill>
                  <a:srgbClr val="B31166"/>
                </a:solidFill>
              </a:rPr>
              <a:t>copyright@2018</a:t>
            </a:r>
          </a:p>
        </p:txBody>
      </p:sp>
      <p:pic>
        <p:nvPicPr>
          <p:cNvPr id="6" name="Picture 5" descr="agrisafe logo ">
            <a:extLst>
              <a:ext uri="{FF2B5EF4-FFF2-40B4-BE49-F238E27FC236}">
                <a16:creationId xmlns:a16="http://schemas.microsoft.com/office/drawing/2014/main" id="{3F186F86-0C19-4E5B-8BAA-6E1DF03743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02290" y="6331435"/>
            <a:ext cx="1137236" cy="431202"/>
          </a:xfrm>
          <a:prstGeom prst="rect">
            <a:avLst/>
          </a:prstGeom>
        </p:spPr>
      </p:pic>
    </p:spTree>
    <p:extLst>
      <p:ext uri="{BB962C8B-B14F-4D97-AF65-F5344CB8AC3E}">
        <p14:creationId xmlns:p14="http://schemas.microsoft.com/office/powerpoint/2010/main" val="24122034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48B5B-994B-473A-BE2F-A89E46E4DD5D}"/>
              </a:ext>
            </a:extLst>
          </p:cNvPr>
          <p:cNvSpPr>
            <a:spLocks noGrp="1"/>
          </p:cNvSpPr>
          <p:nvPr>
            <p:ph type="title"/>
          </p:nvPr>
        </p:nvSpPr>
        <p:spPr/>
        <p:txBody>
          <a:bodyPr/>
          <a:lstStyle/>
          <a:p>
            <a:r>
              <a:rPr lang="en-US" dirty="0"/>
              <a:t>Prevention Strategies </a:t>
            </a:r>
            <a:r>
              <a:rPr lang="en-US" dirty="0" err="1"/>
              <a:t>cont</a:t>
            </a:r>
            <a:r>
              <a:rPr lang="en-US" dirty="0"/>
              <a:t>…</a:t>
            </a:r>
          </a:p>
        </p:txBody>
      </p:sp>
      <p:sp>
        <p:nvSpPr>
          <p:cNvPr id="3" name="Content Placeholder 2">
            <a:extLst>
              <a:ext uri="{FF2B5EF4-FFF2-40B4-BE49-F238E27FC236}">
                <a16:creationId xmlns:a16="http://schemas.microsoft.com/office/drawing/2014/main" id="{E1F38DD1-17B0-42DC-A5EE-2612B34FF38B}"/>
              </a:ext>
            </a:extLst>
          </p:cNvPr>
          <p:cNvSpPr>
            <a:spLocks noGrp="1"/>
          </p:cNvSpPr>
          <p:nvPr>
            <p:ph sz="half" idx="1"/>
          </p:nvPr>
        </p:nvSpPr>
        <p:spPr>
          <a:xfrm>
            <a:off x="561111" y="2603502"/>
            <a:ext cx="3629889" cy="2568573"/>
          </a:xfrm>
        </p:spPr>
        <p:txBody>
          <a:bodyPr/>
          <a:lstStyle/>
          <a:p>
            <a:pPr marL="342900" lvl="0" indent="-342900" defTabSz="914400">
              <a:spcBef>
                <a:spcPct val="20000"/>
              </a:spcBef>
              <a:buClrTx/>
              <a:buSzTx/>
              <a:buFont typeface="Arial" pitchFamily="34" charset="0"/>
              <a:buChar char="•"/>
              <a:defRPr/>
            </a:pPr>
            <a:r>
              <a:rPr lang="en-US" sz="2400" u="sng" dirty="0">
                <a:solidFill>
                  <a:prstClr val="black"/>
                </a:solidFill>
                <a:latin typeface="Calibri"/>
              </a:rPr>
              <a:t>Always </a:t>
            </a:r>
            <a:r>
              <a:rPr lang="en-US" sz="2400" dirty="0">
                <a:solidFill>
                  <a:prstClr val="black"/>
                </a:solidFill>
                <a:latin typeface="Calibri"/>
              </a:rPr>
              <a:t>face a ladder when climbing</a:t>
            </a:r>
          </a:p>
          <a:p>
            <a:pPr marL="342900" lvl="0" indent="-342900" defTabSz="914400">
              <a:spcBef>
                <a:spcPct val="20000"/>
              </a:spcBef>
              <a:buClrTx/>
              <a:buSzTx/>
              <a:buFont typeface="Arial" pitchFamily="34" charset="0"/>
              <a:buChar char="•"/>
              <a:defRPr/>
            </a:pPr>
            <a:endParaRPr lang="en-US" sz="2400" dirty="0">
              <a:solidFill>
                <a:prstClr val="black"/>
              </a:solidFill>
              <a:latin typeface="Calibri"/>
            </a:endParaRPr>
          </a:p>
          <a:p>
            <a:pPr marL="342900" lvl="0" indent="-342900" defTabSz="914400">
              <a:spcBef>
                <a:spcPct val="20000"/>
              </a:spcBef>
              <a:buClrTx/>
              <a:buSzTx/>
              <a:buFont typeface="Arial" pitchFamily="34" charset="0"/>
              <a:buChar char="•"/>
              <a:defRPr/>
            </a:pPr>
            <a:r>
              <a:rPr lang="en-US" sz="2400" u="sng" dirty="0">
                <a:solidFill>
                  <a:prstClr val="black"/>
                </a:solidFill>
                <a:latin typeface="Calibri"/>
              </a:rPr>
              <a:t>Always </a:t>
            </a:r>
            <a:r>
              <a:rPr lang="en-US" sz="2400" dirty="0">
                <a:solidFill>
                  <a:prstClr val="black"/>
                </a:solidFill>
                <a:latin typeface="Calibri"/>
              </a:rPr>
              <a:t>utilize a 3-point contact approach</a:t>
            </a:r>
          </a:p>
          <a:p>
            <a:endParaRPr lang="en-US" dirty="0"/>
          </a:p>
        </p:txBody>
      </p:sp>
      <p:sp>
        <p:nvSpPr>
          <p:cNvPr id="5" name="Footer Placeholder 4">
            <a:extLst>
              <a:ext uri="{FF2B5EF4-FFF2-40B4-BE49-F238E27FC236}">
                <a16:creationId xmlns:a16="http://schemas.microsoft.com/office/drawing/2014/main" id="{667576AA-5E57-4C69-9014-C87AD74BE831}"/>
              </a:ext>
            </a:extLst>
          </p:cNvPr>
          <p:cNvSpPr>
            <a:spLocks noGrp="1"/>
          </p:cNvSpPr>
          <p:nvPr>
            <p:ph type="ftr" sz="quarter" idx="11"/>
          </p:nvPr>
        </p:nvSpPr>
        <p:spPr/>
        <p:txBody>
          <a:bodyPr/>
          <a:lstStyle/>
          <a:p>
            <a:r>
              <a:rPr lang="en-US">
                <a:solidFill>
                  <a:srgbClr val="B31166"/>
                </a:solidFill>
              </a:rPr>
              <a:t>copyright@2018</a:t>
            </a:r>
          </a:p>
        </p:txBody>
      </p:sp>
      <p:sp>
        <p:nvSpPr>
          <p:cNvPr id="7" name="TextBox 6">
            <a:extLst>
              <a:ext uri="{FF2B5EF4-FFF2-40B4-BE49-F238E27FC236}">
                <a16:creationId xmlns:a16="http://schemas.microsoft.com/office/drawing/2014/main" id="{ECD80E14-71AC-4112-8A35-750605D5724A}"/>
              </a:ext>
            </a:extLst>
          </p:cNvPr>
          <p:cNvSpPr txBox="1"/>
          <p:nvPr/>
        </p:nvSpPr>
        <p:spPr>
          <a:xfrm>
            <a:off x="6191251" y="3000375"/>
            <a:ext cx="2543174"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Anti-vibration</a:t>
            </a:r>
            <a:r>
              <a:rPr lang="en-US" sz="2400" dirty="0"/>
              <a:t> seats for tractors/combines</a:t>
            </a:r>
          </a:p>
        </p:txBody>
      </p:sp>
      <p:pic>
        <p:nvPicPr>
          <p:cNvPr id="4" name="Picture 3" descr="agrisafe logo ">
            <a:extLst>
              <a:ext uri="{FF2B5EF4-FFF2-40B4-BE49-F238E27FC236}">
                <a16:creationId xmlns:a16="http://schemas.microsoft.com/office/drawing/2014/main" id="{AA8F8DFD-0F8E-4AAC-BB22-FA60BF3FFE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04565" y="6454584"/>
            <a:ext cx="968035" cy="367047"/>
          </a:xfrm>
          <a:prstGeom prst="rect">
            <a:avLst/>
          </a:prstGeom>
        </p:spPr>
      </p:pic>
      <p:pic>
        <p:nvPicPr>
          <p:cNvPr id="8" name="Picture 7" title="person climbing up ladder "/>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43750" y="2739649"/>
            <a:ext cx="1838632" cy="2733368"/>
          </a:xfrm>
          <a:prstGeom prst="rect">
            <a:avLst/>
          </a:prstGeom>
        </p:spPr>
      </p:pic>
      <p:pic>
        <p:nvPicPr>
          <p:cNvPr id="11" name="Content Placeholder 10" title="anti-vibration seat "/>
          <p:cNvPicPr>
            <a:picLocks noGrp="1" noChangeAspect="1"/>
          </p:cNvPicPr>
          <p:nvPr>
            <p:ph sz="half" idx="2"/>
          </p:nvPr>
        </p:nvPicPr>
        <p:blipFill>
          <a:blip r:embed="rId5" cstate="email">
            <a:extLst>
              <a:ext uri="{28A0092B-C50C-407E-A947-70E740481C1C}">
                <a14:useLocalDpi xmlns:a14="http://schemas.microsoft.com/office/drawing/2010/main"/>
              </a:ext>
            </a:extLst>
          </a:blip>
          <a:stretch>
            <a:fillRect/>
          </a:stretch>
        </p:blipFill>
        <p:spPr>
          <a:xfrm>
            <a:off x="8862273" y="2603500"/>
            <a:ext cx="2734625" cy="3416300"/>
          </a:xfrm>
        </p:spPr>
      </p:pic>
    </p:spTree>
    <p:extLst>
      <p:ext uri="{BB962C8B-B14F-4D97-AF65-F5344CB8AC3E}">
        <p14:creationId xmlns:p14="http://schemas.microsoft.com/office/powerpoint/2010/main" val="41270254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C7B15-F37E-4296-A543-1C1CE018C7CD}"/>
              </a:ext>
            </a:extLst>
          </p:cNvPr>
          <p:cNvSpPr>
            <a:spLocks noGrp="1"/>
          </p:cNvSpPr>
          <p:nvPr>
            <p:ph type="title"/>
          </p:nvPr>
        </p:nvSpPr>
        <p:spPr/>
        <p:txBody>
          <a:bodyPr/>
          <a:lstStyle/>
          <a:p>
            <a:r>
              <a:rPr lang="en-US" dirty="0"/>
              <a:t>Pelvic Floor Exercises</a:t>
            </a:r>
          </a:p>
        </p:txBody>
      </p:sp>
      <p:sp>
        <p:nvSpPr>
          <p:cNvPr id="3" name="Content Placeholder 2">
            <a:extLst>
              <a:ext uri="{FF2B5EF4-FFF2-40B4-BE49-F238E27FC236}">
                <a16:creationId xmlns:a16="http://schemas.microsoft.com/office/drawing/2014/main" id="{8D42DDF5-211A-4E6C-8781-AE0D00866BB7}"/>
              </a:ext>
            </a:extLst>
          </p:cNvPr>
          <p:cNvSpPr>
            <a:spLocks noGrp="1"/>
          </p:cNvSpPr>
          <p:nvPr>
            <p:ph idx="1"/>
          </p:nvPr>
        </p:nvSpPr>
        <p:spPr>
          <a:xfrm>
            <a:off x="497820" y="2878403"/>
            <a:ext cx="8008005" cy="2046021"/>
          </a:xfrm>
        </p:spPr>
        <p:txBody>
          <a:bodyPr>
            <a:normAutofit fontScale="25000" lnSpcReduction="20000"/>
          </a:bodyPr>
          <a:lstStyle/>
          <a:p>
            <a:pPr>
              <a:buFont typeface="Wingdings" panose="05000000000000000000" pitchFamily="2" charset="2"/>
              <a:buChar char="Ø"/>
            </a:pPr>
            <a:r>
              <a:rPr lang="en-US" sz="6000" dirty="0"/>
              <a:t>The pelvic floor is a set of muscles that supports pelvic organs, such as the bladder and bowel. These muscles aid urinary control, continence, and sexual function.</a:t>
            </a:r>
          </a:p>
          <a:p>
            <a:pPr lvl="1">
              <a:buFont typeface="Wingdings" panose="05000000000000000000" pitchFamily="2" charset="2"/>
              <a:buChar char="Ø"/>
            </a:pPr>
            <a:r>
              <a:rPr lang="en-US" sz="5850" dirty="0"/>
              <a:t>Kegels</a:t>
            </a:r>
          </a:p>
          <a:p>
            <a:pPr lvl="1">
              <a:buFont typeface="Wingdings" panose="05000000000000000000" pitchFamily="2" charset="2"/>
              <a:buChar char="Ø"/>
            </a:pPr>
            <a:r>
              <a:rPr lang="en-US" sz="5850" dirty="0"/>
              <a:t>Squeeze &amp; Release</a:t>
            </a:r>
          </a:p>
          <a:p>
            <a:pPr lvl="1">
              <a:buFont typeface="Wingdings" panose="05000000000000000000" pitchFamily="2" charset="2"/>
              <a:buChar char="Ø"/>
            </a:pPr>
            <a:r>
              <a:rPr lang="en-US" sz="5850" dirty="0"/>
              <a:t>Bridge</a:t>
            </a:r>
          </a:p>
          <a:p>
            <a:pPr lvl="1">
              <a:buFont typeface="Wingdings" panose="05000000000000000000" pitchFamily="2" charset="2"/>
              <a:buChar char="Ø"/>
            </a:pPr>
            <a:r>
              <a:rPr lang="en-US" sz="5850" dirty="0"/>
              <a:t>Squats</a:t>
            </a:r>
          </a:p>
        </p:txBody>
      </p:sp>
      <p:sp>
        <p:nvSpPr>
          <p:cNvPr id="4" name="Footer Placeholder 3">
            <a:extLst>
              <a:ext uri="{FF2B5EF4-FFF2-40B4-BE49-F238E27FC236}">
                <a16:creationId xmlns:a16="http://schemas.microsoft.com/office/drawing/2014/main" id="{C3F57976-BA21-4CA8-A568-A165E676561B}"/>
              </a:ext>
            </a:extLst>
          </p:cNvPr>
          <p:cNvSpPr>
            <a:spLocks noGrp="1"/>
          </p:cNvSpPr>
          <p:nvPr>
            <p:ph type="ftr" sz="quarter" idx="11"/>
          </p:nvPr>
        </p:nvSpPr>
        <p:spPr/>
        <p:txBody>
          <a:bodyPr/>
          <a:lstStyle/>
          <a:p>
            <a:r>
              <a:rPr lang="en-US">
                <a:solidFill>
                  <a:srgbClr val="B31166"/>
                </a:solidFill>
              </a:rPr>
              <a:t>copyright@2018</a:t>
            </a:r>
          </a:p>
        </p:txBody>
      </p:sp>
      <p:pic>
        <p:nvPicPr>
          <p:cNvPr id="6" name="Picture 5" title="women doing yoga "/>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49283" y="3941233"/>
            <a:ext cx="3543300" cy="2362200"/>
          </a:xfrm>
          <a:prstGeom prst="rect">
            <a:avLst/>
          </a:prstGeom>
        </p:spPr>
      </p:pic>
    </p:spTree>
    <p:extLst>
      <p:ext uri="{BB962C8B-B14F-4D97-AF65-F5344CB8AC3E}">
        <p14:creationId xmlns:p14="http://schemas.microsoft.com/office/powerpoint/2010/main" val="21088617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07172-25C7-4A15-A30E-6EF415CD56E6}"/>
              </a:ext>
            </a:extLst>
          </p:cNvPr>
          <p:cNvSpPr>
            <a:spLocks noGrp="1"/>
          </p:cNvSpPr>
          <p:nvPr>
            <p:ph type="title"/>
          </p:nvPr>
        </p:nvSpPr>
        <p:spPr/>
        <p:txBody>
          <a:bodyPr/>
          <a:lstStyle/>
          <a:p>
            <a:pPr algn="ctr"/>
            <a:r>
              <a:rPr lang="en-US" sz="4800" dirty="0"/>
              <a:t>Work </a:t>
            </a:r>
            <a:r>
              <a:rPr lang="en-US" sz="4800" dirty="0">
                <a:latin typeface="Aharoni" panose="02010803020104030203" pitchFamily="2" charset="-79"/>
                <a:cs typeface="Aharoni" panose="02010803020104030203" pitchFamily="2" charset="-79"/>
              </a:rPr>
              <a:t>Smarter</a:t>
            </a:r>
            <a:r>
              <a:rPr lang="en-US" sz="4800" dirty="0"/>
              <a:t> not </a:t>
            </a:r>
            <a:r>
              <a:rPr lang="en-US" sz="4800" i="1" dirty="0">
                <a:latin typeface="Arial Rounded MT Bold" panose="020F0704030504030204" pitchFamily="34" charset="0"/>
              </a:rPr>
              <a:t>Harder</a:t>
            </a:r>
          </a:p>
        </p:txBody>
      </p:sp>
      <p:sp>
        <p:nvSpPr>
          <p:cNvPr id="3" name="Content Placeholder 2">
            <a:extLst>
              <a:ext uri="{FF2B5EF4-FFF2-40B4-BE49-F238E27FC236}">
                <a16:creationId xmlns:a16="http://schemas.microsoft.com/office/drawing/2014/main" id="{FDEAAF13-9DC1-4A67-ABCC-6F792ED8EF21}"/>
              </a:ext>
            </a:extLst>
          </p:cNvPr>
          <p:cNvSpPr>
            <a:spLocks noGrp="1"/>
          </p:cNvSpPr>
          <p:nvPr>
            <p:ph idx="1"/>
          </p:nvPr>
        </p:nvSpPr>
        <p:spPr>
          <a:xfrm>
            <a:off x="1154955" y="2603500"/>
            <a:ext cx="9036449" cy="3913678"/>
          </a:xfrm>
        </p:spPr>
        <p:txBody>
          <a:bodyPr>
            <a:normAutofit lnSpcReduction="10000"/>
          </a:bodyPr>
          <a:lstStyle/>
          <a:p>
            <a:r>
              <a:rPr lang="en-US" sz="2600" dirty="0">
                <a:latin typeface="Calibri" panose="020F0502020204030204" pitchFamily="34" charset="0"/>
                <a:cs typeface="Calibri" panose="020F0502020204030204" pitchFamily="34" charset="0"/>
              </a:rPr>
              <a:t>Having self awareness-know your strengths and your weaknesses</a:t>
            </a:r>
          </a:p>
          <a:p>
            <a:endParaRPr lang="en-US" sz="2600" dirty="0">
              <a:latin typeface="Calibri" panose="020F0502020204030204" pitchFamily="34" charset="0"/>
              <a:cs typeface="Calibri" panose="020F0502020204030204" pitchFamily="34" charset="0"/>
            </a:endParaRPr>
          </a:p>
          <a:p>
            <a:r>
              <a:rPr lang="en-US" sz="2600" dirty="0">
                <a:latin typeface="Calibri" panose="020F0502020204030204" pitchFamily="34" charset="0"/>
                <a:cs typeface="Calibri" panose="020F0502020204030204" pitchFamily="34" charset="0"/>
              </a:rPr>
              <a:t>What is working for someone else – borrow ideas and modify to fit into your work </a:t>
            </a:r>
          </a:p>
          <a:p>
            <a:endParaRPr lang="en-US" sz="2600" dirty="0">
              <a:latin typeface="Calibri" panose="020F0502020204030204" pitchFamily="34" charset="0"/>
              <a:cs typeface="Calibri" panose="020F0502020204030204" pitchFamily="34" charset="0"/>
            </a:endParaRPr>
          </a:p>
          <a:p>
            <a:r>
              <a:rPr lang="en-US" sz="2600" dirty="0">
                <a:latin typeface="Calibri" panose="020F0502020204030204" pitchFamily="34" charset="0"/>
                <a:cs typeface="Calibri" panose="020F0502020204030204" pitchFamily="34" charset="0"/>
              </a:rPr>
              <a:t>Cultivate a Culture of Safety</a:t>
            </a:r>
          </a:p>
          <a:p>
            <a:endParaRPr lang="en-US" sz="2600" dirty="0">
              <a:latin typeface="Calibri" panose="020F0502020204030204" pitchFamily="34" charset="0"/>
              <a:cs typeface="Calibri" panose="020F0502020204030204" pitchFamily="34" charset="0"/>
            </a:endParaRPr>
          </a:p>
          <a:p>
            <a:r>
              <a:rPr lang="en-US" sz="2600" dirty="0">
                <a:latin typeface="Calibri" panose="020F0502020204030204" pitchFamily="34" charset="0"/>
                <a:cs typeface="Calibri" panose="020F0502020204030204" pitchFamily="34" charset="0"/>
              </a:rPr>
              <a:t>Maximize your efforts – research mechanization</a:t>
            </a:r>
          </a:p>
          <a:p>
            <a:endParaRPr lang="en-US" dirty="0"/>
          </a:p>
        </p:txBody>
      </p:sp>
      <p:sp>
        <p:nvSpPr>
          <p:cNvPr id="4" name="Footer Placeholder 3">
            <a:extLst>
              <a:ext uri="{FF2B5EF4-FFF2-40B4-BE49-F238E27FC236}">
                <a16:creationId xmlns:a16="http://schemas.microsoft.com/office/drawing/2014/main" id="{A0457A5A-78AD-4428-85FB-8CC91127C99B}"/>
              </a:ext>
            </a:extLst>
          </p:cNvPr>
          <p:cNvSpPr>
            <a:spLocks noGrp="1"/>
          </p:cNvSpPr>
          <p:nvPr>
            <p:ph type="ftr" sz="quarter" idx="11"/>
          </p:nvPr>
        </p:nvSpPr>
        <p:spPr/>
        <p:txBody>
          <a:bodyPr/>
          <a:lstStyle/>
          <a:p>
            <a:r>
              <a:rPr lang="en-US" dirty="0">
                <a:solidFill>
                  <a:srgbClr val="B31166"/>
                </a:solidFill>
              </a:rPr>
              <a:t>copyright@2018</a:t>
            </a:r>
          </a:p>
        </p:txBody>
      </p:sp>
    </p:spTree>
    <p:extLst>
      <p:ext uri="{BB962C8B-B14F-4D97-AF65-F5344CB8AC3E}">
        <p14:creationId xmlns:p14="http://schemas.microsoft.com/office/powerpoint/2010/main" val="32820710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86D30-8912-4C5C-990B-61626792BD71}"/>
              </a:ext>
            </a:extLst>
          </p:cNvPr>
          <p:cNvSpPr>
            <a:spLocks noGrp="1"/>
          </p:cNvSpPr>
          <p:nvPr>
            <p:ph type="title"/>
          </p:nvPr>
        </p:nvSpPr>
        <p:spPr/>
        <p:txBody>
          <a:bodyPr/>
          <a:lstStyle/>
          <a:p>
            <a:r>
              <a:rPr lang="en-US" dirty="0"/>
              <a:t>Prevention Strategies </a:t>
            </a:r>
            <a:r>
              <a:rPr lang="en-US" dirty="0" err="1"/>
              <a:t>cont</a:t>
            </a:r>
            <a:r>
              <a:rPr lang="en-US" dirty="0"/>
              <a:t>….</a:t>
            </a:r>
          </a:p>
        </p:txBody>
      </p:sp>
      <p:sp>
        <p:nvSpPr>
          <p:cNvPr id="3" name="Content Placeholder 2">
            <a:extLst>
              <a:ext uri="{FF2B5EF4-FFF2-40B4-BE49-F238E27FC236}">
                <a16:creationId xmlns:a16="http://schemas.microsoft.com/office/drawing/2014/main" id="{56790AFA-AD8C-4DD9-8220-621D4255929D}"/>
              </a:ext>
            </a:extLst>
          </p:cNvPr>
          <p:cNvSpPr>
            <a:spLocks noGrp="1"/>
          </p:cNvSpPr>
          <p:nvPr>
            <p:ph idx="1"/>
          </p:nvPr>
        </p:nvSpPr>
        <p:spPr>
          <a:xfrm>
            <a:off x="1154955" y="2344189"/>
            <a:ext cx="9410111" cy="4047651"/>
          </a:xfrm>
        </p:spPr>
        <p:txBody>
          <a:bodyPr>
            <a:normAutofit/>
          </a:bodyPr>
          <a:lstStyle/>
          <a:p>
            <a:pPr marL="342900" lvl="0" indent="-342900" defTabSz="914400">
              <a:spcBef>
                <a:spcPct val="20000"/>
              </a:spcBef>
              <a:buClrTx/>
              <a:buSzTx/>
              <a:buFont typeface="Arial" pitchFamily="34" charset="0"/>
              <a:buChar char="•"/>
              <a:defRPr/>
            </a:pPr>
            <a:r>
              <a:rPr lang="en-US" sz="2400" dirty="0">
                <a:solidFill>
                  <a:prstClr val="black"/>
                </a:solidFill>
                <a:latin typeface="Calibri"/>
              </a:rPr>
              <a:t>Does someone know where you  are?</a:t>
            </a:r>
          </a:p>
          <a:p>
            <a:pPr marL="342900" lvl="0" indent="-342900" defTabSz="914400">
              <a:spcBef>
                <a:spcPct val="20000"/>
              </a:spcBef>
              <a:buClrTx/>
              <a:buSzTx/>
              <a:buFont typeface="Arial" pitchFamily="34" charset="0"/>
              <a:buChar char="•"/>
              <a:defRPr/>
            </a:pPr>
            <a:r>
              <a:rPr lang="en-US" sz="2400" dirty="0">
                <a:solidFill>
                  <a:prstClr val="black"/>
                </a:solidFill>
                <a:latin typeface="Calibri"/>
              </a:rPr>
              <a:t>Do you have a communication plan?</a:t>
            </a:r>
          </a:p>
          <a:p>
            <a:pPr marL="342900" lvl="0" indent="-342900" defTabSz="914400">
              <a:spcBef>
                <a:spcPct val="20000"/>
              </a:spcBef>
              <a:buClrTx/>
              <a:buSzTx/>
              <a:buFont typeface="Arial" pitchFamily="34" charset="0"/>
              <a:buChar char="•"/>
              <a:defRPr/>
            </a:pPr>
            <a:r>
              <a:rPr lang="en-US" sz="2400" dirty="0">
                <a:solidFill>
                  <a:prstClr val="black"/>
                </a:solidFill>
                <a:latin typeface="Calibri"/>
              </a:rPr>
              <a:t>Is the cell phone call </a:t>
            </a:r>
            <a:r>
              <a:rPr lang="en-US" sz="2400" b="1" i="1" dirty="0">
                <a:solidFill>
                  <a:prstClr val="black"/>
                </a:solidFill>
                <a:latin typeface="Calibri"/>
              </a:rPr>
              <a:t>that</a:t>
            </a:r>
            <a:r>
              <a:rPr lang="en-US" sz="2400" dirty="0">
                <a:solidFill>
                  <a:prstClr val="black"/>
                </a:solidFill>
                <a:latin typeface="Calibri"/>
              </a:rPr>
              <a:t> urgent ?</a:t>
            </a:r>
          </a:p>
          <a:p>
            <a:pPr marL="342900" lvl="0" indent="-342900" defTabSz="914400">
              <a:spcBef>
                <a:spcPct val="20000"/>
              </a:spcBef>
              <a:buClrTx/>
              <a:buSzTx/>
              <a:buFont typeface="Arial" pitchFamily="34" charset="0"/>
              <a:buChar char="•"/>
              <a:defRPr/>
            </a:pPr>
            <a:r>
              <a:rPr lang="en-US" sz="2400" dirty="0">
                <a:solidFill>
                  <a:prstClr val="black"/>
                </a:solidFill>
                <a:latin typeface="Calibri"/>
              </a:rPr>
              <a:t>If an injury occurs, is there a first aid kit nearby?</a:t>
            </a:r>
          </a:p>
          <a:p>
            <a:pPr marL="342900" lvl="0" indent="-342900" defTabSz="914400">
              <a:spcBef>
                <a:spcPct val="20000"/>
              </a:spcBef>
              <a:buClrTx/>
              <a:buSzTx/>
              <a:buFont typeface="Arial" pitchFamily="34" charset="0"/>
              <a:buChar char="•"/>
              <a:defRPr/>
            </a:pPr>
            <a:r>
              <a:rPr lang="en-US" sz="2400" dirty="0">
                <a:solidFill>
                  <a:prstClr val="black"/>
                </a:solidFill>
                <a:latin typeface="Calibri"/>
              </a:rPr>
              <a:t>Are you familiar with emergency service numbers in your community? </a:t>
            </a:r>
          </a:p>
          <a:p>
            <a:pPr marL="342900" lvl="0" indent="-342900" defTabSz="914400">
              <a:spcBef>
                <a:spcPct val="20000"/>
              </a:spcBef>
              <a:buClrTx/>
              <a:buSzTx/>
              <a:buFont typeface="Arial" pitchFamily="34" charset="0"/>
              <a:buChar char="•"/>
              <a:defRPr/>
            </a:pPr>
            <a:r>
              <a:rPr lang="en-US" sz="2400" dirty="0">
                <a:solidFill>
                  <a:prstClr val="black"/>
                </a:solidFill>
                <a:latin typeface="Calibri"/>
              </a:rPr>
              <a:t>Are you on an Enhanced 911 grid?  Do your family members/ workers know your coordinates  (Road address numbers &amp; letters ?</a:t>
            </a:r>
          </a:p>
          <a:p>
            <a:pPr marL="342900" lvl="0" indent="-342900" defTabSz="914400">
              <a:spcBef>
                <a:spcPct val="20000"/>
              </a:spcBef>
              <a:buClrTx/>
              <a:buSzTx/>
              <a:buFont typeface="Arial" pitchFamily="34" charset="0"/>
              <a:buChar char="•"/>
              <a:defRPr/>
            </a:pPr>
            <a:endParaRPr lang="en-US" sz="2400" dirty="0">
              <a:solidFill>
                <a:prstClr val="black"/>
              </a:solidFill>
              <a:latin typeface="Calibri"/>
            </a:endParaRPr>
          </a:p>
          <a:p>
            <a:pPr marL="342900" lvl="0" indent="-342900" defTabSz="914400">
              <a:spcBef>
                <a:spcPct val="20000"/>
              </a:spcBef>
              <a:buClrTx/>
              <a:buSzTx/>
              <a:buFont typeface="Arial" pitchFamily="34" charset="0"/>
              <a:buChar char="•"/>
              <a:defRPr/>
            </a:pPr>
            <a:r>
              <a:rPr lang="en-US" sz="2400" dirty="0">
                <a:solidFill>
                  <a:prstClr val="black"/>
                </a:solidFill>
                <a:latin typeface="Calibri"/>
              </a:rPr>
              <a:t>Poison Control: </a:t>
            </a:r>
            <a:r>
              <a:rPr lang="en-US" sz="2400" b="1" dirty="0">
                <a:solidFill>
                  <a:srgbClr val="FF0000"/>
                </a:solidFill>
                <a:latin typeface="Calibri"/>
              </a:rPr>
              <a:t>800-222-1222</a:t>
            </a:r>
            <a:endParaRPr lang="en-US" b="1" dirty="0">
              <a:solidFill>
                <a:srgbClr val="FF0000"/>
              </a:solidFill>
            </a:endParaRPr>
          </a:p>
        </p:txBody>
      </p:sp>
      <p:sp>
        <p:nvSpPr>
          <p:cNvPr id="4" name="Footer Placeholder 3">
            <a:extLst>
              <a:ext uri="{FF2B5EF4-FFF2-40B4-BE49-F238E27FC236}">
                <a16:creationId xmlns:a16="http://schemas.microsoft.com/office/drawing/2014/main" id="{B6D87AEE-608C-4A99-9E75-426548AD65EE}"/>
              </a:ext>
            </a:extLst>
          </p:cNvPr>
          <p:cNvSpPr>
            <a:spLocks noGrp="1"/>
          </p:cNvSpPr>
          <p:nvPr>
            <p:ph type="ftr" sz="quarter" idx="11"/>
          </p:nvPr>
        </p:nvSpPr>
        <p:spPr/>
        <p:txBody>
          <a:bodyPr/>
          <a:lstStyle/>
          <a:p>
            <a:r>
              <a:rPr lang="en-US">
                <a:solidFill>
                  <a:srgbClr val="B31166"/>
                </a:solidFill>
              </a:rPr>
              <a:t>copyright@2018</a:t>
            </a:r>
          </a:p>
        </p:txBody>
      </p:sp>
      <p:pic>
        <p:nvPicPr>
          <p:cNvPr id="6" name="Picture 5" descr="agrisafe logo ">
            <a:extLst>
              <a:ext uri="{FF2B5EF4-FFF2-40B4-BE49-F238E27FC236}">
                <a16:creationId xmlns:a16="http://schemas.microsoft.com/office/drawing/2014/main" id="{D83ED90D-B201-4985-BFD4-5D18947B32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5066" y="6114448"/>
            <a:ext cx="1463167" cy="554784"/>
          </a:xfrm>
          <a:prstGeom prst="rect">
            <a:avLst/>
          </a:prstGeom>
        </p:spPr>
      </p:pic>
    </p:spTree>
    <p:extLst>
      <p:ext uri="{BB962C8B-B14F-4D97-AF65-F5344CB8AC3E}">
        <p14:creationId xmlns:p14="http://schemas.microsoft.com/office/powerpoint/2010/main" val="564129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descr="Agicultural Medicine- Rural Occupational &amp; Environmental Health, Safety and Prevention. Kelly J. Donham, Anders Thelin" title="Suggested Literatre ">
            <a:extLst>
              <a:ext uri="{FF2B5EF4-FFF2-40B4-BE49-F238E27FC236}">
                <a16:creationId xmlns:a16="http://schemas.microsoft.com/office/drawing/2014/main" id="{EB74DFC1-616C-4C17-9F2D-58D4BA09EDD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descr="Slide Design. " title="Style Format ">
              <a:extLst>
                <a:ext uri="{FF2B5EF4-FFF2-40B4-BE49-F238E27FC236}">
                  <a16:creationId xmlns:a16="http://schemas.microsoft.com/office/drawing/2014/main" id="{89EA2611-DCBA-4E97-A2B2-9A466E76BD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7146BED8-BAE9-42C5-A3DD-7B946445DB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15765FE8-B62F-41E4-A73C-74C91A8FD9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71181661-50B9-45DE-8D3B-E2B5908C0D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9EABC0FF-D2D8-4824-A912-036C4B9727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16200000">
              <a:off x="446565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04BC99DA-50E4-4E95-A415-A3CADBBDB9A4}"/>
              </a:ext>
            </a:extLst>
          </p:cNvPr>
          <p:cNvSpPr>
            <a:spLocks noGrp="1"/>
          </p:cNvSpPr>
          <p:nvPr>
            <p:ph type="title"/>
          </p:nvPr>
        </p:nvSpPr>
        <p:spPr>
          <a:xfrm>
            <a:off x="639098" y="629265"/>
            <a:ext cx="6072776" cy="1622322"/>
          </a:xfrm>
        </p:spPr>
        <p:txBody>
          <a:bodyPr>
            <a:normAutofit/>
          </a:bodyPr>
          <a:lstStyle/>
          <a:p>
            <a:r>
              <a:rPr lang="en-US" dirty="0"/>
              <a:t>Literature</a:t>
            </a:r>
          </a:p>
        </p:txBody>
      </p:sp>
      <p:sp>
        <p:nvSpPr>
          <p:cNvPr id="3" name="Content Placeholder 2">
            <a:extLst>
              <a:ext uri="{FF2B5EF4-FFF2-40B4-BE49-F238E27FC236}">
                <a16:creationId xmlns:a16="http://schemas.microsoft.com/office/drawing/2014/main" id="{64B44CA9-6D7C-42C8-8112-85964B5F131E}"/>
              </a:ext>
            </a:extLst>
          </p:cNvPr>
          <p:cNvSpPr>
            <a:spLocks noGrp="1"/>
          </p:cNvSpPr>
          <p:nvPr>
            <p:ph idx="1"/>
          </p:nvPr>
        </p:nvSpPr>
        <p:spPr>
          <a:xfrm>
            <a:off x="639098" y="2418735"/>
            <a:ext cx="6072776" cy="3811740"/>
          </a:xfrm>
        </p:spPr>
        <p:txBody>
          <a:bodyPr anchor="ctr">
            <a:normAutofit lnSpcReduction="10000"/>
          </a:bodyPr>
          <a:lstStyle/>
          <a:p>
            <a:pPr lvl="0" defTabSz="914400">
              <a:lnSpc>
                <a:spcPct val="90000"/>
              </a:lnSpc>
              <a:spcBef>
                <a:spcPct val="20000"/>
              </a:spcBef>
              <a:buClrTx/>
              <a:buSzTx/>
              <a:buFont typeface="Arial" pitchFamily="34" charset="0"/>
              <a:buChar char="•"/>
            </a:pPr>
            <a:endParaRPr lang="en-US" dirty="0">
              <a:solidFill>
                <a:schemeClr val="bg1"/>
              </a:solidFill>
              <a:latin typeface="Calibri"/>
            </a:endParaRPr>
          </a:p>
          <a:p>
            <a:pPr lvl="0" defTabSz="914400">
              <a:lnSpc>
                <a:spcPct val="90000"/>
              </a:lnSpc>
              <a:spcBef>
                <a:spcPct val="20000"/>
              </a:spcBef>
              <a:buClrTx/>
              <a:buSzTx/>
              <a:buFont typeface="Arial" pitchFamily="34" charset="0"/>
              <a:buChar char="•"/>
            </a:pPr>
            <a:r>
              <a:rPr lang="en-US" dirty="0">
                <a:solidFill>
                  <a:schemeClr val="bg1"/>
                </a:solidFill>
                <a:latin typeface="Calibri"/>
              </a:rPr>
              <a:t>“Women on farms are exposed to a multitude of biologic, chemical, physical, and mechanical agents while performing farm tasks.  It is evident that women will be an increasing force in agriculture”  (Ann K. Carruth, Carrie A. McCoy and Deborah Reed; Women in Agriculture: Risks for Occupational Injury within the Contexts of Role, and Haddon's Injury Model) </a:t>
            </a:r>
          </a:p>
          <a:p>
            <a:pPr marL="0" lvl="0" indent="0" defTabSz="914400">
              <a:lnSpc>
                <a:spcPct val="90000"/>
              </a:lnSpc>
              <a:spcBef>
                <a:spcPct val="20000"/>
              </a:spcBef>
              <a:buClrTx/>
              <a:buSzTx/>
              <a:buNone/>
            </a:pPr>
            <a:endParaRPr lang="en-US" dirty="0">
              <a:solidFill>
                <a:schemeClr val="bg1"/>
              </a:solidFill>
              <a:latin typeface="Calibri"/>
            </a:endParaRPr>
          </a:p>
          <a:p>
            <a:pPr lvl="0" defTabSz="914400">
              <a:lnSpc>
                <a:spcPct val="90000"/>
              </a:lnSpc>
              <a:spcBef>
                <a:spcPct val="20000"/>
              </a:spcBef>
              <a:buClrTx/>
              <a:buSzTx/>
              <a:buFont typeface="Arial" pitchFamily="34" charset="0"/>
              <a:buChar char="•"/>
            </a:pPr>
            <a:r>
              <a:rPr lang="en-US" dirty="0">
                <a:solidFill>
                  <a:schemeClr val="bg1"/>
                </a:solidFill>
                <a:latin typeface="Calibri"/>
              </a:rPr>
              <a:t>Donham and Thelin describe similar risk areas for women in agriculture with inclusion of livestock related injuries, fatigue,  risk for cancer and depression.  </a:t>
            </a:r>
            <a:r>
              <a:rPr lang="en-US" i="1" u="sng" dirty="0">
                <a:solidFill>
                  <a:schemeClr val="bg1"/>
                </a:solidFill>
                <a:latin typeface="Calibri"/>
              </a:rPr>
              <a:t>Agricultural Medicine – Rural Occupational &amp; Environmental Health, Safety, and Prevention.</a:t>
            </a:r>
            <a:r>
              <a:rPr lang="en-US" i="1" dirty="0">
                <a:solidFill>
                  <a:schemeClr val="bg1"/>
                </a:solidFill>
                <a:latin typeface="Calibri"/>
              </a:rPr>
              <a:t>  Donham, K. &amp; Thelin, A.  </a:t>
            </a:r>
          </a:p>
          <a:p>
            <a:pPr marL="0" lvl="0" indent="0" defTabSz="914400">
              <a:lnSpc>
                <a:spcPct val="90000"/>
              </a:lnSpc>
              <a:spcBef>
                <a:spcPct val="20000"/>
              </a:spcBef>
              <a:buClrTx/>
              <a:buSzTx/>
              <a:buNone/>
            </a:pPr>
            <a:r>
              <a:rPr lang="en-US" i="1" dirty="0">
                <a:solidFill>
                  <a:schemeClr val="bg1"/>
                </a:solidFill>
                <a:latin typeface="Calibri"/>
              </a:rPr>
              <a:t>           2016  Wiley Blackwell</a:t>
            </a:r>
          </a:p>
          <a:p>
            <a:pPr lvl="4">
              <a:lnSpc>
                <a:spcPct val="90000"/>
              </a:lnSpc>
            </a:pPr>
            <a:endParaRPr lang="en-US" dirty="0">
              <a:solidFill>
                <a:schemeClr val="bg1"/>
              </a:solidFill>
            </a:endParaRPr>
          </a:p>
        </p:txBody>
      </p:sp>
      <p:pic>
        <p:nvPicPr>
          <p:cNvPr id="4" name="Picture 3" descr="Agricultural Medicine- Rural Occupational and Envirnmental Health, Safety and Prevention- Second Edition, Kelley Donham and Anders Thelin. Excellent text and reference publication" title="Literature ">
            <a:extLst>
              <a:ext uri="{FF2B5EF4-FFF2-40B4-BE49-F238E27FC236}">
                <a16:creationId xmlns:a16="http://schemas.microsoft.com/office/drawing/2014/main" id="{D7FD0B8C-2871-4AF4-86ED-898BE0DC533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61787" y="629265"/>
            <a:ext cx="3417659" cy="4628535"/>
          </a:xfrm>
          <a:prstGeom prst="rect">
            <a:avLst/>
          </a:prstGeom>
        </p:spPr>
      </p:pic>
    </p:spTree>
    <p:extLst>
      <p:ext uri="{BB962C8B-B14F-4D97-AF65-F5344CB8AC3E}">
        <p14:creationId xmlns:p14="http://schemas.microsoft.com/office/powerpoint/2010/main" val="42550747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87362"/>
          </a:xfrm>
        </p:spPr>
        <p:txBody>
          <a:bodyPr>
            <a:noAutofit/>
          </a:bodyPr>
          <a:lstStyle/>
          <a:p>
            <a:r>
              <a:rPr lang="en-US" sz="3600" dirty="0"/>
              <a:t>Action Plan</a:t>
            </a:r>
          </a:p>
        </p:txBody>
      </p:sp>
      <p:graphicFrame>
        <p:nvGraphicFramePr>
          <p:cNvPr id="4" name="Content Placeholder 3" descr="Example of identifying Action Needed, Barriers to Overcome, How Will I Remove Barriers, Action Taken and Cost of Project. " title="Slidfe 49- Action Plan "/>
          <p:cNvGraphicFramePr>
            <a:graphicFrameLocks noGrp="1"/>
          </p:cNvGraphicFramePr>
          <p:nvPr>
            <p:ph idx="1"/>
            <p:extLst>
              <p:ext uri="{D42A27DB-BD31-4B8C-83A1-F6EECF244321}">
                <p14:modId xmlns:p14="http://schemas.microsoft.com/office/powerpoint/2010/main" val="1560195787"/>
              </p:ext>
            </p:extLst>
          </p:nvPr>
        </p:nvGraphicFramePr>
        <p:xfrm>
          <a:off x="1981200" y="990600"/>
          <a:ext cx="8229600" cy="481584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r>
                        <a:rPr lang="en-US" sz="1600" dirty="0"/>
                        <a:t>Action Needed</a:t>
                      </a:r>
                    </a:p>
                  </a:txBody>
                  <a:tcPr/>
                </a:tc>
                <a:tc>
                  <a:txBody>
                    <a:bodyPr/>
                    <a:lstStyle/>
                    <a:p>
                      <a:r>
                        <a:rPr lang="en-US" sz="1600"/>
                        <a:t>Barriers to Overcome</a:t>
                      </a:r>
                      <a:endParaRPr lang="en-US" sz="1600" dirty="0"/>
                    </a:p>
                  </a:txBody>
                  <a:tcPr/>
                </a:tc>
                <a:tc>
                  <a:txBody>
                    <a:bodyPr/>
                    <a:lstStyle/>
                    <a:p>
                      <a:r>
                        <a:rPr lang="en-US"/>
                        <a:t>How Will I Remove Barriers</a:t>
                      </a:r>
                      <a:endParaRPr lang="en-US" dirty="0"/>
                    </a:p>
                  </a:txBody>
                  <a:tcPr/>
                </a:tc>
                <a:tc>
                  <a:txBody>
                    <a:bodyPr/>
                    <a:lstStyle/>
                    <a:p>
                      <a:r>
                        <a:rPr lang="en-US"/>
                        <a:t>Action</a:t>
                      </a:r>
                    </a:p>
                    <a:p>
                      <a:r>
                        <a:rPr lang="en-US"/>
                        <a:t>Taken</a:t>
                      </a:r>
                      <a:endParaRPr lang="en-US" dirty="0"/>
                    </a:p>
                  </a:txBody>
                  <a:tcPr/>
                </a:tc>
                <a:tc>
                  <a:txBody>
                    <a:bodyPr/>
                    <a:lstStyle/>
                    <a:p>
                      <a:r>
                        <a:rPr lang="en-US" dirty="0"/>
                        <a:t>Cost of Project</a:t>
                      </a:r>
                    </a:p>
                  </a:txBody>
                  <a:tcPr/>
                </a:tc>
                <a:extLst>
                  <a:ext uri="{0D108BD9-81ED-4DB2-BD59-A6C34878D82A}">
                    <a16:rowId xmlns:a16="http://schemas.microsoft.com/office/drawing/2014/main" val="10000"/>
                  </a:ext>
                </a:extLst>
              </a:tr>
              <a:tr h="370840">
                <a:tc>
                  <a:txBody>
                    <a:bodyPr/>
                    <a:lstStyle/>
                    <a:p>
                      <a:r>
                        <a:rPr lang="en-US" sz="1400" dirty="0"/>
                        <a:t>Reduce</a:t>
                      </a:r>
                      <a:r>
                        <a:rPr lang="en-US" sz="1400" baseline="0" dirty="0"/>
                        <a:t> Clutter in Machinery </a:t>
                      </a:r>
                      <a:endParaRPr lang="en-US" sz="1400" dirty="0"/>
                    </a:p>
                  </a:txBody>
                  <a:tcPr/>
                </a:tc>
                <a:tc>
                  <a:txBody>
                    <a:bodyPr/>
                    <a:lstStyle/>
                    <a:p>
                      <a:r>
                        <a:rPr lang="en-US" sz="1400" dirty="0"/>
                        <a:t>Several operators  with lack of ownership </a:t>
                      </a:r>
                    </a:p>
                  </a:txBody>
                  <a:tcPr/>
                </a:tc>
                <a:tc>
                  <a:txBody>
                    <a:bodyPr/>
                    <a:lstStyle/>
                    <a:p>
                      <a:r>
                        <a:rPr lang="en-US" sz="1400" dirty="0"/>
                        <a:t>Get buy in from operators to take ownership</a:t>
                      </a:r>
                      <a:r>
                        <a:rPr lang="en-US" sz="1400" baseline="0" dirty="0"/>
                        <a:t> of removing clutter and maintaining clutter free area</a:t>
                      </a:r>
                      <a:endParaRPr lang="en-US" sz="1400" dirty="0"/>
                    </a:p>
                  </a:txBody>
                  <a:tcPr/>
                </a:tc>
                <a:tc>
                  <a:txBody>
                    <a:bodyPr/>
                    <a:lstStyle/>
                    <a:p>
                      <a:r>
                        <a:rPr lang="en-US" sz="1400" dirty="0"/>
                        <a:t>Assess machinery in use for clutter</a:t>
                      </a:r>
                      <a:r>
                        <a:rPr lang="en-US" sz="1400" baseline="0" dirty="0"/>
                        <a:t> – talk with all operators about new process to keep areas clutter free. </a:t>
                      </a:r>
                      <a:endParaRPr lang="en-US" sz="1400" dirty="0"/>
                    </a:p>
                  </a:txBody>
                  <a:tcPr/>
                </a:tc>
                <a:tc>
                  <a:txBody>
                    <a:bodyPr/>
                    <a:lstStyle/>
                    <a:p>
                      <a:r>
                        <a:rPr lang="en-US" sz="1400" dirty="0"/>
                        <a:t> $ Labor</a:t>
                      </a:r>
                      <a:r>
                        <a:rPr lang="en-US" sz="1400" baseline="0" dirty="0"/>
                        <a:t> costs </a:t>
                      </a:r>
                      <a:endParaRPr lang="en-US" sz="1400" dirty="0"/>
                    </a:p>
                  </a:txBody>
                  <a:tcPr/>
                </a:tc>
                <a:extLst>
                  <a:ext uri="{0D108BD9-81ED-4DB2-BD59-A6C34878D82A}">
                    <a16:rowId xmlns:a16="http://schemas.microsoft.com/office/drawing/2014/main" val="10001"/>
                  </a:ext>
                </a:extLst>
              </a:tr>
              <a:tr h="370840">
                <a:tc>
                  <a:txBody>
                    <a:bodyPr/>
                    <a:lstStyle/>
                    <a:p>
                      <a:r>
                        <a:rPr lang="en-US" sz="1400" dirty="0"/>
                        <a:t>Improve</a:t>
                      </a:r>
                      <a:r>
                        <a:rPr lang="en-US" sz="1400" baseline="0" dirty="0"/>
                        <a:t> Ladder Safety </a:t>
                      </a:r>
                      <a:endParaRPr lang="en-US" sz="1400" dirty="0"/>
                    </a:p>
                  </a:txBody>
                  <a:tcPr/>
                </a:tc>
                <a:tc>
                  <a:txBody>
                    <a:bodyPr/>
                    <a:lstStyle/>
                    <a:p>
                      <a:r>
                        <a:rPr lang="en-US" sz="1400" dirty="0"/>
                        <a:t>Multiple ladders in various locations in various conditions</a:t>
                      </a:r>
                    </a:p>
                  </a:txBody>
                  <a:tcPr/>
                </a:tc>
                <a:tc>
                  <a:txBody>
                    <a:bodyPr/>
                    <a:lstStyle/>
                    <a:p>
                      <a:r>
                        <a:rPr lang="en-US" sz="1400" dirty="0"/>
                        <a:t>Develop plan to  assess all ladders</a:t>
                      </a:r>
                      <a:r>
                        <a:rPr lang="en-US" sz="1400" baseline="0" dirty="0"/>
                        <a:t> and the type of ladder needed in each area. </a:t>
                      </a:r>
                      <a:endParaRPr lang="en-US" sz="1400" dirty="0"/>
                    </a:p>
                  </a:txBody>
                  <a:tcPr/>
                </a:tc>
                <a:tc>
                  <a:txBody>
                    <a:bodyPr/>
                    <a:lstStyle/>
                    <a:p>
                      <a:r>
                        <a:rPr lang="en-US" sz="1400" dirty="0"/>
                        <a:t>All</a:t>
                      </a:r>
                      <a:r>
                        <a:rPr lang="en-US" sz="1400" baseline="0" dirty="0"/>
                        <a:t> ladders assessed and plan made to replace or repair as needed. </a:t>
                      </a:r>
                      <a:endParaRPr lang="en-US" sz="1400" dirty="0"/>
                    </a:p>
                  </a:txBody>
                  <a:tcPr/>
                </a:tc>
                <a:tc>
                  <a:txBody>
                    <a:bodyPr/>
                    <a:lstStyle/>
                    <a:p>
                      <a:r>
                        <a:rPr lang="en-US" sz="1400" dirty="0"/>
                        <a:t>$</a:t>
                      </a:r>
                      <a:r>
                        <a:rPr lang="en-US" sz="1400" baseline="0" dirty="0"/>
                        <a:t> Labor and ladder repairs / or new ladders</a:t>
                      </a:r>
                      <a:endParaRPr lang="en-US" sz="1400" dirty="0"/>
                    </a:p>
                  </a:txBody>
                  <a:tcPr/>
                </a:tc>
                <a:extLst>
                  <a:ext uri="{0D108BD9-81ED-4DB2-BD59-A6C34878D82A}">
                    <a16:rowId xmlns:a16="http://schemas.microsoft.com/office/drawing/2014/main" val="10002"/>
                  </a:ext>
                </a:extLst>
              </a:tr>
              <a:tr h="370840">
                <a:tc>
                  <a:txBody>
                    <a:bodyPr/>
                    <a:lstStyle/>
                    <a:p>
                      <a:r>
                        <a:rPr lang="en-US" sz="1400" dirty="0"/>
                        <a:t>Improve visibility in livestock facility </a:t>
                      </a:r>
                    </a:p>
                  </a:txBody>
                  <a:tcPr/>
                </a:tc>
                <a:tc>
                  <a:txBody>
                    <a:bodyPr/>
                    <a:lstStyle/>
                    <a:p>
                      <a:r>
                        <a:rPr lang="en-US" sz="1400" dirty="0"/>
                        <a:t>Cost</a:t>
                      </a:r>
                      <a:r>
                        <a:rPr lang="en-US" sz="1400" baseline="0" dirty="0"/>
                        <a:t> of installing new lights and repairing existing  lights</a:t>
                      </a:r>
                      <a:endParaRPr lang="en-US" sz="1400" dirty="0"/>
                    </a:p>
                  </a:txBody>
                  <a:tcPr/>
                </a:tc>
                <a:tc>
                  <a:txBody>
                    <a:bodyPr/>
                    <a:lstStyle/>
                    <a:p>
                      <a:r>
                        <a:rPr lang="en-US" sz="1400" dirty="0"/>
                        <a:t>Obtain accurate</a:t>
                      </a:r>
                      <a:r>
                        <a:rPr lang="en-US" sz="1400" baseline="0" dirty="0"/>
                        <a:t> evaluation of lighting needs </a:t>
                      </a:r>
                      <a:endParaRPr lang="en-US" sz="1400" dirty="0"/>
                    </a:p>
                  </a:txBody>
                  <a:tcPr/>
                </a:tc>
                <a:tc>
                  <a:txBody>
                    <a:bodyPr/>
                    <a:lstStyle/>
                    <a:p>
                      <a:r>
                        <a:rPr lang="en-US" sz="1400" dirty="0"/>
                        <a:t>Work</a:t>
                      </a:r>
                      <a:r>
                        <a:rPr lang="en-US" sz="1400" baseline="0" dirty="0"/>
                        <a:t>ed with local contractor to get accurate quote of cost for project.  Prioritize which areas to fix first. </a:t>
                      </a:r>
                      <a:endParaRPr lang="en-US" sz="1400" dirty="0"/>
                    </a:p>
                  </a:txBody>
                  <a:tcPr/>
                </a:tc>
                <a:tc>
                  <a:txBody>
                    <a:bodyPr/>
                    <a:lstStyle/>
                    <a:p>
                      <a:r>
                        <a:rPr lang="en-US" sz="1400" dirty="0"/>
                        <a:t>$ 500 - $5000 depending on what needs to be done</a:t>
                      </a:r>
                    </a:p>
                  </a:txBody>
                  <a:tcPr/>
                </a:tc>
                <a:extLst>
                  <a:ext uri="{0D108BD9-81ED-4DB2-BD59-A6C34878D82A}">
                    <a16:rowId xmlns:a16="http://schemas.microsoft.com/office/drawing/2014/main" val="10003"/>
                  </a:ext>
                </a:extLst>
              </a:tr>
            </a:tbl>
          </a:graphicData>
        </a:graphic>
      </p:graphicFrame>
      <p:pic>
        <p:nvPicPr>
          <p:cNvPr id="5" name="Picture 4" descr="agrisafe logo ">
            <a:extLst>
              <a:ext uri="{FF2B5EF4-FFF2-40B4-BE49-F238E27FC236}">
                <a16:creationId xmlns:a16="http://schemas.microsoft.com/office/drawing/2014/main" id="{38C7097D-FA16-4DBE-A399-4C22D66440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01180" y="6194940"/>
            <a:ext cx="1274509" cy="483251"/>
          </a:xfrm>
          <a:prstGeom prst="rect">
            <a:avLst/>
          </a:prstGeom>
        </p:spPr>
      </p:pic>
    </p:spTree>
    <p:extLst>
      <p:ext uri="{BB962C8B-B14F-4D97-AF65-F5344CB8AC3E}">
        <p14:creationId xmlns:p14="http://schemas.microsoft.com/office/powerpoint/2010/main" val="24457286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 name="Title 1"/>
          <p:cNvSpPr txBox="1">
            <a:spLocks noGrp="1"/>
          </p:cNvSpPr>
          <p:nvPr>
            <p:ph type="title"/>
          </p:nvPr>
        </p:nvSpPr>
        <p:spPr>
          <a:xfrm>
            <a:off x="2390441" y="927099"/>
            <a:ext cx="6345261" cy="709866"/>
          </a:xfrm>
          <a:prstGeom prst="rect">
            <a:avLst/>
          </a:prstGeom>
        </p:spPr>
        <p:txBody>
          <a:bodyPr/>
          <a:lstStyle>
            <a:lvl1pPr algn="ctr"/>
          </a:lstStyle>
          <a:p>
            <a:r>
              <a:t>Women’s Health Resource</a:t>
            </a:r>
          </a:p>
        </p:txBody>
      </p:sp>
      <p:pic>
        <p:nvPicPr>
          <p:cNvPr id="3" name="Picture 2" descr="agrisafe logo ">
            <a:extLst>
              <a:ext uri="{FF2B5EF4-FFF2-40B4-BE49-F238E27FC236}">
                <a16:creationId xmlns:a16="http://schemas.microsoft.com/office/drawing/2014/main" id="{A763A822-56EF-43FB-BD07-E17E4ABC22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79392" y="6368653"/>
            <a:ext cx="1017333" cy="385738"/>
          </a:xfrm>
          <a:prstGeom prst="rect">
            <a:avLst/>
          </a:prstGeom>
        </p:spPr>
      </p:pic>
      <p:pic>
        <p:nvPicPr>
          <p:cNvPr id="2" name="Picture 1" title="Page 1 of women's health resource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02311" y="2114551"/>
            <a:ext cx="3634203" cy="4663164"/>
          </a:xfrm>
          <a:prstGeom prst="rect">
            <a:avLst/>
          </a:prstGeom>
        </p:spPr>
      </p:pic>
      <p:pic>
        <p:nvPicPr>
          <p:cNvPr id="4" name="Picture 3" title="Page 1 of women's health resource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149418" y="2137410"/>
            <a:ext cx="3663196" cy="4584480"/>
          </a:xfrm>
          <a:prstGeom prst="rect">
            <a:avLst/>
          </a:prstGeom>
        </p:spPr>
      </p:pic>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OSHA poster with educational materials and resources for workers and employers "/>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7832" y="168442"/>
            <a:ext cx="9198893" cy="6575508"/>
          </a:xfrm>
          <a:prstGeom prst="rect">
            <a:avLst/>
          </a:prstGeom>
        </p:spPr>
      </p:pic>
      <p:sp>
        <p:nvSpPr>
          <p:cNvPr id="2" name="Title 1">
            <a:extLst>
              <a:ext uri="{FF2B5EF4-FFF2-40B4-BE49-F238E27FC236}">
                <a16:creationId xmlns:a16="http://schemas.microsoft.com/office/drawing/2014/main" id="{E4017AE2-67C2-4895-B085-3C99601D9401}"/>
              </a:ext>
            </a:extLst>
          </p:cNvPr>
          <p:cNvSpPr>
            <a:spLocks noGrp="1"/>
          </p:cNvSpPr>
          <p:nvPr>
            <p:ph type="title" idx="4294967295"/>
          </p:nvPr>
        </p:nvSpPr>
        <p:spPr>
          <a:xfrm>
            <a:off x="6244539" y="5187987"/>
            <a:ext cx="8761413" cy="706964"/>
          </a:xfrm>
        </p:spPr>
        <p:txBody>
          <a:bodyPr/>
          <a:lstStyle/>
          <a:p>
            <a:r>
              <a:rPr lang="en-US" dirty="0">
                <a:solidFill>
                  <a:schemeClr val="tx1"/>
                </a:solidFill>
              </a:rPr>
              <a:t>www.osha.gov</a:t>
            </a:r>
          </a:p>
          <a:p>
            <a:endParaRPr lang="en-US" dirty="0"/>
          </a:p>
        </p:txBody>
      </p:sp>
    </p:spTree>
    <p:extLst>
      <p:ext uri="{BB962C8B-B14F-4D97-AF65-F5344CB8AC3E}">
        <p14:creationId xmlns:p14="http://schemas.microsoft.com/office/powerpoint/2010/main" val="29074957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9AE3FD-2A2C-40C7-92B0-DEB066EBA7D9}"/>
              </a:ext>
            </a:extLst>
          </p:cNvPr>
          <p:cNvSpPr>
            <a:spLocks noGrp="1"/>
          </p:cNvSpPr>
          <p:nvPr>
            <p:ph type="title" idx="4294967295"/>
          </p:nvPr>
        </p:nvSpPr>
        <p:spPr>
          <a:xfrm>
            <a:off x="66675" y="3075518"/>
            <a:ext cx="6524626" cy="706964"/>
          </a:xfrm>
        </p:spPr>
        <p:txBody>
          <a:bodyPr/>
          <a:lstStyle/>
          <a:p>
            <a:r>
              <a:rPr lang="en-US" sz="2000" dirty="0">
                <a:solidFill>
                  <a:schemeClr val="tx1"/>
                </a:solidFill>
              </a:rPr>
              <a:t>http://www.agrability.org/ </a:t>
            </a:r>
          </a:p>
          <a:p>
            <a:endParaRPr lang="en-US" dirty="0"/>
          </a:p>
        </p:txBody>
      </p:sp>
      <p:pic>
        <p:nvPicPr>
          <p:cNvPr id="3" name="Picture 2" title="Agrability webpage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73817" y="0"/>
            <a:ext cx="7752029" cy="6858000"/>
          </a:xfrm>
          <a:prstGeom prst="rect">
            <a:avLst/>
          </a:prstGeom>
        </p:spPr>
      </p:pic>
    </p:spTree>
    <p:extLst>
      <p:ext uri="{BB962C8B-B14F-4D97-AF65-F5344CB8AC3E}">
        <p14:creationId xmlns:p14="http://schemas.microsoft.com/office/powerpoint/2010/main" val="24943904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21AABC-5FEE-4810-9102-5143CB90F335}"/>
              </a:ext>
            </a:extLst>
          </p:cNvPr>
          <p:cNvSpPr>
            <a:spLocks noGrp="1"/>
          </p:cNvSpPr>
          <p:nvPr>
            <p:ph type="title" idx="4294967295"/>
          </p:nvPr>
        </p:nvSpPr>
        <p:spPr>
          <a:xfrm>
            <a:off x="3915407" y="3075518"/>
            <a:ext cx="8761413" cy="706964"/>
          </a:xfrm>
        </p:spPr>
        <p:txBody>
          <a:bodyPr/>
          <a:lstStyle/>
          <a:p>
            <a:r>
              <a:rPr lang="en-US" sz="1200" dirty="0"/>
              <a:t>CDC/NIOSH publication</a:t>
            </a:r>
          </a:p>
          <a:p>
            <a:endParaRPr lang="en-US" dirty="0"/>
          </a:p>
        </p:txBody>
      </p:sp>
      <p:pic>
        <p:nvPicPr>
          <p:cNvPr id="4" name="Picture 3" descr="CDC poster describing ergonomics for farm workers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92906" y="104775"/>
            <a:ext cx="5334000" cy="6753225"/>
          </a:xfrm>
          <a:prstGeom prst="rect">
            <a:avLst/>
          </a:prstGeom>
        </p:spPr>
      </p:pic>
    </p:spTree>
    <p:extLst>
      <p:ext uri="{BB962C8B-B14F-4D97-AF65-F5344CB8AC3E}">
        <p14:creationId xmlns:p14="http://schemas.microsoft.com/office/powerpoint/2010/main" val="30061289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Time</a:t>
            </a:r>
          </a:p>
        </p:txBody>
      </p:sp>
      <p:sp>
        <p:nvSpPr>
          <p:cNvPr id="3" name="Content Placeholder 2"/>
          <p:cNvSpPr>
            <a:spLocks noGrp="1"/>
          </p:cNvSpPr>
          <p:nvPr>
            <p:ph idx="1"/>
          </p:nvPr>
        </p:nvSpPr>
        <p:spPr/>
        <p:txBody>
          <a:bodyPr>
            <a:normAutofit/>
          </a:bodyPr>
          <a:lstStyle/>
          <a:p>
            <a:pPr marL="0" indent="0" algn="ctr">
              <a:buNone/>
            </a:pPr>
            <a:r>
              <a:rPr lang="en-US" sz="2400" dirty="0"/>
              <a:t>Please take a minute to complete the post test  - the results help us to evaluate and improve our programs</a:t>
            </a:r>
          </a:p>
        </p:txBody>
      </p:sp>
      <p:pic>
        <p:nvPicPr>
          <p:cNvPr id="5" name="Picture 4" title="Drawing of horse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98232" y="3006641"/>
            <a:ext cx="4367463" cy="3022744"/>
          </a:xfrm>
          <a:prstGeom prst="rect">
            <a:avLst/>
          </a:prstGeom>
        </p:spPr>
      </p:pic>
    </p:spTree>
    <p:extLst>
      <p:ext uri="{BB962C8B-B14F-4D97-AF65-F5344CB8AC3E}">
        <p14:creationId xmlns:p14="http://schemas.microsoft.com/office/powerpoint/2010/main" val="10899256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59EB0D-68F5-4EC5-A218-5AF3721731BB}"/>
              </a:ext>
            </a:extLst>
          </p:cNvPr>
          <p:cNvSpPr>
            <a:spLocks noGrp="1"/>
          </p:cNvSpPr>
          <p:nvPr>
            <p:ph type="title" idx="4294967295"/>
          </p:nvPr>
        </p:nvSpPr>
        <p:spPr>
          <a:xfrm>
            <a:off x="344071" y="973668"/>
            <a:ext cx="8761413" cy="706964"/>
          </a:xfrm>
        </p:spPr>
        <p:txBody>
          <a:bodyPr/>
          <a:lstStyle/>
          <a:p>
            <a:r>
              <a:rPr lang="en-US" dirty="0"/>
              <a:t>Whistleblower information</a:t>
            </a:r>
          </a:p>
        </p:txBody>
      </p:sp>
      <p:pic>
        <p:nvPicPr>
          <p:cNvPr id="5" name="Picture 4" title="webpage that shows the whistleblower protection programs "/>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6219136" cy="6858000"/>
          </a:xfrm>
          <a:prstGeom prst="rect">
            <a:avLst/>
          </a:prstGeom>
        </p:spPr>
      </p:pic>
      <p:pic>
        <p:nvPicPr>
          <p:cNvPr id="6" name="Picture 5" title="OSHA fact sheet showing your rights as a whistleblower "/>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71987" y="190500"/>
            <a:ext cx="5600700" cy="6667500"/>
          </a:xfrm>
          <a:prstGeom prst="rect">
            <a:avLst/>
          </a:prstGeom>
        </p:spPr>
      </p:pic>
    </p:spTree>
    <p:extLst>
      <p:ext uri="{BB962C8B-B14F-4D97-AF65-F5344CB8AC3E}">
        <p14:creationId xmlns:p14="http://schemas.microsoft.com/office/powerpoint/2010/main" val="13645609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230F820-3231-4615-BC48-AFA195C88DEB}"/>
              </a:ext>
            </a:extLst>
          </p:cNvPr>
          <p:cNvSpPr>
            <a:spLocks noGrp="1"/>
          </p:cNvSpPr>
          <p:nvPr>
            <p:ph sz="half" idx="1"/>
          </p:nvPr>
        </p:nvSpPr>
        <p:spPr>
          <a:xfrm>
            <a:off x="677334" y="2299063"/>
            <a:ext cx="4190757" cy="3742298"/>
          </a:xfrm>
          <a:solidFill>
            <a:schemeClr val="accent3">
              <a:lumMod val="40000"/>
              <a:lumOff val="60000"/>
            </a:schemeClr>
          </a:solidFill>
        </p:spPr>
        <p:txBody>
          <a:bodyPr>
            <a:normAutofit fontScale="85000" lnSpcReduction="10000"/>
          </a:bodyPr>
          <a:lstStyle/>
          <a:p>
            <a:pPr marL="0" indent="0">
              <a:buNone/>
            </a:pPr>
            <a:endParaRPr lang="en-US" dirty="0"/>
          </a:p>
          <a:p>
            <a:r>
              <a:rPr lang="en-US" dirty="0"/>
              <a:t>A safe and healthful workplace </a:t>
            </a:r>
          </a:p>
          <a:p>
            <a:endParaRPr lang="en-US" dirty="0"/>
          </a:p>
          <a:p>
            <a:r>
              <a:rPr lang="en-US" dirty="0"/>
              <a:t>Know about hazardous chemicals</a:t>
            </a:r>
          </a:p>
          <a:p>
            <a:endParaRPr lang="en-US" dirty="0"/>
          </a:p>
          <a:p>
            <a:r>
              <a:rPr lang="en-US" dirty="0"/>
              <a:t>Information about injuries and illnesses in your workplace </a:t>
            </a:r>
          </a:p>
          <a:p>
            <a:endParaRPr lang="en-US" dirty="0"/>
          </a:p>
          <a:p>
            <a:r>
              <a:rPr lang="en-US" dirty="0"/>
              <a:t>Complain or request hazard correction from employer </a:t>
            </a:r>
          </a:p>
          <a:p>
            <a:endParaRPr lang="en-US" dirty="0"/>
          </a:p>
        </p:txBody>
      </p:sp>
      <p:sp>
        <p:nvSpPr>
          <p:cNvPr id="10" name="Content Placeholder 9">
            <a:extLst>
              <a:ext uri="{FF2B5EF4-FFF2-40B4-BE49-F238E27FC236}">
                <a16:creationId xmlns:a16="http://schemas.microsoft.com/office/drawing/2014/main" id="{8163BA90-DE88-4BA9-B175-672B5F5FC791}"/>
              </a:ext>
            </a:extLst>
          </p:cNvPr>
          <p:cNvSpPr>
            <a:spLocks noGrp="1"/>
          </p:cNvSpPr>
          <p:nvPr>
            <p:ph sz="half" idx="2"/>
          </p:nvPr>
        </p:nvSpPr>
        <p:spPr>
          <a:xfrm>
            <a:off x="5486400" y="2403567"/>
            <a:ext cx="3787602" cy="3637796"/>
          </a:xfrm>
          <a:solidFill>
            <a:schemeClr val="accent3">
              <a:lumMod val="40000"/>
              <a:lumOff val="60000"/>
            </a:schemeClr>
          </a:solidFill>
        </p:spPr>
        <p:txBody>
          <a:bodyPr>
            <a:normAutofit fontScale="85000" lnSpcReduction="10000"/>
          </a:bodyPr>
          <a:lstStyle/>
          <a:p>
            <a:r>
              <a:rPr lang="en-US" dirty="0"/>
              <a:t>Training</a:t>
            </a:r>
          </a:p>
          <a:p>
            <a:pPr marL="0" indent="0">
              <a:buNone/>
            </a:pPr>
            <a:endParaRPr lang="en-US" dirty="0"/>
          </a:p>
          <a:p>
            <a:r>
              <a:rPr lang="en-US" dirty="0"/>
              <a:t>Access to hazard exposure and medical records</a:t>
            </a:r>
          </a:p>
          <a:p>
            <a:endParaRPr lang="en-US" dirty="0"/>
          </a:p>
          <a:p>
            <a:r>
              <a:rPr lang="en-US" dirty="0"/>
              <a:t>File a complaint with OSHA</a:t>
            </a:r>
          </a:p>
          <a:p>
            <a:endParaRPr lang="en-US" dirty="0"/>
          </a:p>
          <a:p>
            <a:r>
              <a:rPr lang="en-US" dirty="0"/>
              <a:t>Participate in an OSHA inspection</a:t>
            </a:r>
          </a:p>
          <a:p>
            <a:endParaRPr lang="en-US" dirty="0"/>
          </a:p>
          <a:p>
            <a:r>
              <a:rPr lang="en-US" dirty="0"/>
              <a:t>Be free from retaliation for exercising safety and health rights</a:t>
            </a:r>
          </a:p>
          <a:p>
            <a:endParaRPr lang="en-US" dirty="0"/>
          </a:p>
        </p:txBody>
      </p:sp>
      <p:sp>
        <p:nvSpPr>
          <p:cNvPr id="4" name="Title 3">
            <a:extLst>
              <a:ext uri="{FF2B5EF4-FFF2-40B4-BE49-F238E27FC236}">
                <a16:creationId xmlns:a16="http://schemas.microsoft.com/office/drawing/2014/main" id="{299BFFBC-4D49-43EF-8A47-66C8D7F6E328}"/>
              </a:ext>
            </a:extLst>
          </p:cNvPr>
          <p:cNvSpPr>
            <a:spLocks noGrp="1"/>
          </p:cNvSpPr>
          <p:nvPr>
            <p:ph type="title"/>
          </p:nvPr>
        </p:nvSpPr>
        <p:spPr>
          <a:xfrm>
            <a:off x="1154954" y="973668"/>
            <a:ext cx="10050457" cy="706964"/>
          </a:xfrm>
        </p:spPr>
        <p:txBody>
          <a:bodyPr/>
          <a:lstStyle/>
          <a:p>
            <a:r>
              <a:rPr lang="en-US" dirty="0">
                <a:solidFill>
                  <a:schemeClr val="accent1">
                    <a:lumMod val="60000"/>
                    <a:lumOff val="40000"/>
                  </a:schemeClr>
                </a:solidFill>
              </a:rPr>
              <a:t>OSHA Employee Rights &amp; Responsibilities</a:t>
            </a:r>
            <a:r>
              <a:rPr lang="en-US" dirty="0"/>
              <a:t/>
            </a:r>
            <a:br>
              <a:rPr lang="en-US" dirty="0"/>
            </a:br>
            <a:r>
              <a:rPr lang="en-US" dirty="0"/>
              <a:t>   You have a right to:</a:t>
            </a:r>
          </a:p>
        </p:txBody>
      </p:sp>
    </p:spTree>
    <p:extLst>
      <p:ext uri="{BB962C8B-B14F-4D97-AF65-F5344CB8AC3E}">
        <p14:creationId xmlns:p14="http://schemas.microsoft.com/office/powerpoint/2010/main" val="3583442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woman on a horse in field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800" y="2256535"/>
            <a:ext cx="3182112" cy="4072128"/>
          </a:xfrm>
          <a:prstGeom prst="rect">
            <a:avLst/>
          </a:prstGeom>
        </p:spPr>
      </p:pic>
      <p:sp>
        <p:nvSpPr>
          <p:cNvPr id="3096" name="Profile of Female Agriculturists"/>
          <p:cNvSpPr txBox="1">
            <a:spLocks noGrp="1"/>
          </p:cNvSpPr>
          <p:nvPr>
            <p:ph type="title"/>
          </p:nvPr>
        </p:nvSpPr>
        <p:spPr>
          <a:xfrm>
            <a:off x="2438400" y="927100"/>
            <a:ext cx="7467600" cy="709869"/>
          </a:xfrm>
          <a:prstGeom prst="rect">
            <a:avLst/>
          </a:prstGeom>
        </p:spPr>
        <p:txBody>
          <a:bodyPr/>
          <a:lstStyle/>
          <a:p>
            <a:r>
              <a:rPr dirty="0"/>
              <a:t>Profile of Female Agriculturists </a:t>
            </a:r>
          </a:p>
        </p:txBody>
      </p:sp>
      <p:pic>
        <p:nvPicPr>
          <p:cNvPr id="3097" name="IMG_1938.JPG" descr="woman in field alone "/>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960628" y="1928628"/>
            <a:ext cx="3546434" cy="236415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101" name="20180412_191716.jpg" descr="woman giving medical attention to patient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97015" y="2335384"/>
            <a:ext cx="3066788" cy="437471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Picture 3" title="two women harvesting potatoes a"/>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185694" y="4363156"/>
            <a:ext cx="3585411" cy="249484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 name="Content Placeholder 2"/>
          <p:cNvSpPr txBox="1">
            <a:spLocks noGrp="1"/>
          </p:cNvSpPr>
          <p:nvPr>
            <p:ph type="body" idx="1"/>
          </p:nvPr>
        </p:nvSpPr>
        <p:spPr>
          <a:xfrm>
            <a:off x="649705" y="4002504"/>
            <a:ext cx="8489605" cy="2855495"/>
          </a:xfrm>
          <a:prstGeom prst="rect">
            <a:avLst/>
          </a:prstGeom>
        </p:spPr>
        <p:txBody>
          <a:bodyPr>
            <a:normAutofit/>
          </a:bodyPr>
          <a:lstStyle/>
          <a:p>
            <a:r>
              <a:rPr sz="1600" dirty="0"/>
              <a:t>Women-owner operators </a:t>
            </a:r>
          </a:p>
          <a:p>
            <a:r>
              <a:rPr sz="1600" dirty="0"/>
              <a:t>Increase from 121, 600 to 306,200 (1982 -2007) </a:t>
            </a:r>
          </a:p>
          <a:p>
            <a:r>
              <a:rPr sz="1600" dirty="0"/>
              <a:t>Nearly half specialized in grazing livestock </a:t>
            </a:r>
          </a:p>
        </p:txBody>
      </p:sp>
      <p:graphicFrame>
        <p:nvGraphicFramePr>
          <p:cNvPr id="792" name="Chart 6" descr="livestock specialization pie chart "/>
          <p:cNvGraphicFramePr/>
          <p:nvPr>
            <p:extLst>
              <p:ext uri="{D42A27DB-BD31-4B8C-83A1-F6EECF244321}">
                <p14:modId xmlns:p14="http://schemas.microsoft.com/office/powerpoint/2010/main" val="2739651232"/>
              </p:ext>
            </p:extLst>
          </p:nvPr>
        </p:nvGraphicFramePr>
        <p:xfrm>
          <a:off x="6096001" y="2561582"/>
          <a:ext cx="4440807" cy="4177885"/>
        </p:xfrm>
        <a:graphic>
          <a:graphicData uri="http://schemas.openxmlformats.org/drawingml/2006/chart">
            <c:chart xmlns:c="http://schemas.openxmlformats.org/drawingml/2006/chart" xmlns:r="http://schemas.openxmlformats.org/officeDocument/2006/relationships" r:id="rId3"/>
          </a:graphicData>
        </a:graphic>
      </p:graphicFrame>
      <p:sp>
        <p:nvSpPr>
          <p:cNvPr id="793" name="Title 1"/>
          <p:cNvSpPr txBox="1">
            <a:spLocks noGrp="1"/>
          </p:cNvSpPr>
          <p:nvPr>
            <p:ph type="title"/>
          </p:nvPr>
        </p:nvSpPr>
        <p:spPr>
          <a:xfrm>
            <a:off x="2390215" y="973668"/>
            <a:ext cx="6571062" cy="706965"/>
          </a:xfrm>
          <a:prstGeom prst="rect">
            <a:avLst/>
          </a:prstGeom>
        </p:spPr>
        <p:txBody>
          <a:bodyPr/>
          <a:lstStyle>
            <a:lvl1pPr defTabSz="264032">
              <a:defRPr sz="2079"/>
            </a:lvl1pPr>
          </a:lstStyle>
          <a:p>
            <a:r>
              <a:rPr dirty="0"/>
              <a:t>Characteristics of Women Farmers and their Farms </a:t>
            </a:r>
          </a:p>
        </p:txBody>
      </p:sp>
      <p:pic>
        <p:nvPicPr>
          <p:cNvPr id="2" name="Picture 1" descr="agrisafe logo ">
            <a:extLst>
              <a:ext uri="{FF2B5EF4-FFF2-40B4-BE49-F238E27FC236}">
                <a16:creationId xmlns:a16="http://schemas.microsoft.com/office/drawing/2014/main" id="{7585627E-2742-4049-AC9B-EB4E1FC359A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07891" y="6088356"/>
            <a:ext cx="1463167" cy="548688"/>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2017 Census of Agriculture </a:t>
            </a:r>
          </a:p>
        </p:txBody>
      </p:sp>
      <p:sp>
        <p:nvSpPr>
          <p:cNvPr id="4" name="Text Placeholder 3"/>
          <p:cNvSpPr>
            <a:spLocks noGrp="1"/>
          </p:cNvSpPr>
          <p:nvPr>
            <p:ph type="body" idx="1"/>
          </p:nvPr>
        </p:nvSpPr>
        <p:spPr>
          <a:xfrm>
            <a:off x="1154954" y="2441986"/>
            <a:ext cx="4825157" cy="737776"/>
          </a:xfrm>
        </p:spPr>
        <p:txBody>
          <a:bodyPr/>
          <a:lstStyle/>
          <a:p>
            <a:r>
              <a:rPr lang="en-US" dirty="0"/>
              <a:t>Total Producers </a:t>
            </a:r>
          </a:p>
        </p:txBody>
      </p:sp>
      <p:pic>
        <p:nvPicPr>
          <p:cNvPr id="8" name="Content Placeholder 7" descr="total producers comparative graph"/>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849855" y="3603809"/>
            <a:ext cx="4359796" cy="2877465"/>
          </a:xfrm>
        </p:spPr>
      </p:pic>
      <p:sp>
        <p:nvSpPr>
          <p:cNvPr id="6" name="Text Placeholder 5"/>
          <p:cNvSpPr>
            <a:spLocks noGrp="1"/>
          </p:cNvSpPr>
          <p:nvPr>
            <p:ph type="body" sz="quarter" idx="3"/>
          </p:nvPr>
        </p:nvSpPr>
        <p:spPr>
          <a:xfrm>
            <a:off x="6208712" y="2355925"/>
            <a:ext cx="5215909" cy="823837"/>
          </a:xfrm>
        </p:spPr>
        <p:txBody>
          <a:bodyPr/>
          <a:lstStyle/>
          <a:p>
            <a:r>
              <a:rPr lang="en-US" dirty="0"/>
              <a:t>Farm Decision Making by Type of Decision and Sex of Producer</a:t>
            </a:r>
          </a:p>
        </p:txBody>
      </p:sp>
      <p:pic>
        <p:nvPicPr>
          <p:cNvPr id="9" name="Content Placeholder 8" descr="Farm decision making by type of decision and sex of producer comparative bar graph "/>
          <p:cNvPicPr>
            <a:picLocks noGrp="1" noChangeAspect="1"/>
          </p:cNvPicPr>
          <p:nvPr>
            <p:ph sz="quarter" idx="4"/>
          </p:nvPr>
        </p:nvPicPr>
        <p:blipFill>
          <a:blip r:embed="rId4" cstate="email">
            <a:extLst>
              <a:ext uri="{28A0092B-C50C-407E-A947-70E740481C1C}">
                <a14:useLocalDpi xmlns:a14="http://schemas.microsoft.com/office/drawing/2010/main"/>
              </a:ext>
            </a:extLst>
          </a:blip>
          <a:stretch>
            <a:fillRect/>
          </a:stretch>
        </p:blipFill>
        <p:spPr>
          <a:xfrm>
            <a:off x="6208712" y="3578477"/>
            <a:ext cx="5695530" cy="3279523"/>
          </a:xfrm>
        </p:spPr>
      </p:pic>
    </p:spTree>
    <p:extLst>
      <p:ext uri="{BB962C8B-B14F-4D97-AF65-F5344CB8AC3E}">
        <p14:creationId xmlns:p14="http://schemas.microsoft.com/office/powerpoint/2010/main" val="373018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B3D1-43BA-40CD-80E2-851438CC4A77}"/>
              </a:ext>
            </a:extLst>
          </p:cNvPr>
          <p:cNvSpPr>
            <a:spLocks noGrp="1"/>
          </p:cNvSpPr>
          <p:nvPr>
            <p:ph type="title"/>
          </p:nvPr>
        </p:nvSpPr>
        <p:spPr/>
        <p:txBody>
          <a:bodyPr/>
          <a:lstStyle/>
          <a:p>
            <a:r>
              <a:rPr lang="en-US" dirty="0">
                <a:solidFill>
                  <a:schemeClr val="bg1"/>
                </a:solidFill>
              </a:rPr>
              <a:t>Ergonomics</a:t>
            </a:r>
          </a:p>
        </p:txBody>
      </p:sp>
      <p:sp>
        <p:nvSpPr>
          <p:cNvPr id="3" name="Content Placeholder 2">
            <a:extLst>
              <a:ext uri="{FF2B5EF4-FFF2-40B4-BE49-F238E27FC236}">
                <a16:creationId xmlns:a16="http://schemas.microsoft.com/office/drawing/2014/main" id="{9E99F394-5B84-4667-8543-FC16EA4F751E}"/>
              </a:ext>
            </a:extLst>
          </p:cNvPr>
          <p:cNvSpPr>
            <a:spLocks noGrp="1"/>
          </p:cNvSpPr>
          <p:nvPr>
            <p:ph idx="1"/>
          </p:nvPr>
        </p:nvSpPr>
        <p:spPr>
          <a:xfrm>
            <a:off x="1154954" y="2419815"/>
            <a:ext cx="10676490" cy="4326673"/>
          </a:xfrm>
        </p:spPr>
        <p:txBody>
          <a:bodyPr>
            <a:normAutofit fontScale="32500" lnSpcReduction="20000"/>
          </a:bodyPr>
          <a:lstStyle/>
          <a:p>
            <a:endParaRPr lang="en-US" sz="5000" dirty="0"/>
          </a:p>
          <a:p>
            <a:pPr lvl="0" defTabSz="914400">
              <a:spcBef>
                <a:spcPct val="20000"/>
              </a:spcBef>
              <a:buClrTx/>
              <a:buSzTx/>
              <a:buFont typeface="Arial" pitchFamily="34" charset="0"/>
              <a:buChar char="•"/>
            </a:pPr>
            <a:r>
              <a:rPr lang="en-US" sz="6200" dirty="0">
                <a:solidFill>
                  <a:prstClr val="black"/>
                </a:solidFill>
                <a:latin typeface="Calibri"/>
              </a:rPr>
              <a:t>Ergonomics is a scientific discipline and professional practice</a:t>
            </a:r>
          </a:p>
          <a:p>
            <a:pPr lvl="0" defTabSz="914400">
              <a:spcBef>
                <a:spcPct val="20000"/>
              </a:spcBef>
              <a:buClrTx/>
              <a:buSzTx/>
              <a:buFont typeface="Arial" pitchFamily="34" charset="0"/>
              <a:buChar char="•"/>
            </a:pPr>
            <a:endParaRPr lang="en-US" sz="6200" dirty="0">
              <a:solidFill>
                <a:prstClr val="black"/>
              </a:solidFill>
              <a:latin typeface="Calibri"/>
            </a:endParaRPr>
          </a:p>
          <a:p>
            <a:pPr lvl="0" defTabSz="914400">
              <a:spcBef>
                <a:spcPct val="20000"/>
              </a:spcBef>
              <a:buClrTx/>
              <a:buSzTx/>
              <a:buFont typeface="Arial" pitchFamily="34" charset="0"/>
              <a:buChar char="•"/>
            </a:pPr>
            <a:r>
              <a:rPr lang="en-US" sz="6200" dirty="0">
                <a:solidFill>
                  <a:prstClr val="black"/>
                </a:solidFill>
                <a:latin typeface="Calibri"/>
              </a:rPr>
              <a:t>Ergonomics is defined as:</a:t>
            </a:r>
          </a:p>
          <a:p>
            <a:pPr lvl="1" defTabSz="914400">
              <a:spcBef>
                <a:spcPct val="20000"/>
              </a:spcBef>
              <a:buClrTx/>
              <a:buSzTx/>
              <a:buFont typeface="Arial" pitchFamily="34" charset="0"/>
              <a:buChar char="–"/>
            </a:pPr>
            <a:r>
              <a:rPr lang="en-US" sz="6200" dirty="0">
                <a:solidFill>
                  <a:prstClr val="black"/>
                </a:solidFill>
                <a:latin typeface="Calibri"/>
              </a:rPr>
              <a:t>The study of how people work in their environment</a:t>
            </a:r>
          </a:p>
          <a:p>
            <a:pPr lvl="1" defTabSz="914400">
              <a:spcBef>
                <a:spcPct val="20000"/>
              </a:spcBef>
              <a:buClrTx/>
              <a:buSzTx/>
              <a:buFont typeface="Arial" pitchFamily="34" charset="0"/>
              <a:buChar char="–"/>
            </a:pPr>
            <a:r>
              <a:rPr lang="en-US" sz="6200" dirty="0">
                <a:solidFill>
                  <a:prstClr val="black"/>
                </a:solidFill>
                <a:latin typeface="Calibri"/>
              </a:rPr>
              <a:t>Designing the job to fit the worker</a:t>
            </a:r>
          </a:p>
          <a:p>
            <a:pPr marL="457200" lvl="1" indent="0" defTabSz="914400">
              <a:spcBef>
                <a:spcPct val="20000"/>
              </a:spcBef>
              <a:buClrTx/>
              <a:buSzTx/>
              <a:buNone/>
            </a:pPr>
            <a:endParaRPr lang="en-US" sz="6200" dirty="0">
              <a:solidFill>
                <a:prstClr val="black"/>
              </a:solidFill>
              <a:latin typeface="Calibri"/>
            </a:endParaRPr>
          </a:p>
          <a:p>
            <a:pPr lvl="0" defTabSz="914400">
              <a:spcBef>
                <a:spcPct val="20000"/>
              </a:spcBef>
              <a:buClrTx/>
              <a:buSzTx/>
              <a:buFont typeface="Arial" pitchFamily="34" charset="0"/>
              <a:buChar char="•"/>
            </a:pPr>
            <a:r>
              <a:rPr lang="en-US" sz="6200" dirty="0">
                <a:solidFill>
                  <a:prstClr val="black"/>
                </a:solidFill>
                <a:latin typeface="Calibri"/>
              </a:rPr>
              <a:t>Musculoskeletal disorders (MSDs):</a:t>
            </a:r>
          </a:p>
          <a:p>
            <a:pPr lvl="1" defTabSz="914400">
              <a:spcBef>
                <a:spcPct val="20000"/>
              </a:spcBef>
              <a:buClrTx/>
              <a:buSzTx/>
              <a:buFont typeface="Arial" panose="020B0604020202020204" pitchFamily="34" charset="0"/>
              <a:buChar char="•"/>
            </a:pPr>
            <a:r>
              <a:rPr lang="en-US" sz="6200" dirty="0">
                <a:solidFill>
                  <a:prstClr val="black"/>
                </a:solidFill>
                <a:latin typeface="Calibri"/>
              </a:rPr>
              <a:t>Affect muscles, nerves, and tendons. </a:t>
            </a:r>
          </a:p>
          <a:p>
            <a:pPr lvl="1" defTabSz="914400">
              <a:spcBef>
                <a:spcPct val="20000"/>
              </a:spcBef>
              <a:buClrTx/>
              <a:buSzTx/>
              <a:buFont typeface="Arial" panose="020B0604020202020204" pitchFamily="34" charset="0"/>
              <a:buChar char="•"/>
            </a:pPr>
            <a:r>
              <a:rPr lang="en-US" sz="6200" dirty="0">
                <a:solidFill>
                  <a:prstClr val="black"/>
                </a:solidFill>
                <a:latin typeface="Calibri"/>
              </a:rPr>
              <a:t>Work related MSDs are one of the leading causes of lost time injury and illnesses </a:t>
            </a:r>
          </a:p>
          <a:p>
            <a:pPr marL="0" indent="0">
              <a:buNone/>
            </a:pPr>
            <a:endParaRPr lang="en-US" dirty="0"/>
          </a:p>
          <a:p>
            <a:endParaRPr lang="en-US" dirty="0"/>
          </a:p>
          <a:p>
            <a:endParaRPr lang="en-US" dirty="0"/>
          </a:p>
          <a:p>
            <a:endParaRPr lang="en-US" dirty="0"/>
          </a:p>
          <a:p>
            <a:pPr marL="0" indent="0">
              <a:buNone/>
            </a:pPr>
            <a:endParaRPr lang="en-US" dirty="0"/>
          </a:p>
          <a:p>
            <a:pPr marL="0" indent="0">
              <a:buNone/>
            </a:pPr>
            <a:r>
              <a:rPr lang="en-US" dirty="0"/>
              <a:t>		- Occupational Safety &amp; Health Administration</a:t>
            </a:r>
          </a:p>
          <a:p>
            <a:endParaRPr lang="en-US" dirty="0"/>
          </a:p>
        </p:txBody>
      </p:sp>
      <p:pic>
        <p:nvPicPr>
          <p:cNvPr id="5" name="Picture 4" descr="agrisafe logo ">
            <a:extLst>
              <a:ext uri="{FF2B5EF4-FFF2-40B4-BE49-F238E27FC236}">
                <a16:creationId xmlns:a16="http://schemas.microsoft.com/office/drawing/2014/main" id="{BFE973EC-DAD8-4234-A948-C7F0429C76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05462" y="6059781"/>
            <a:ext cx="1463167" cy="548688"/>
          </a:xfrm>
          <a:prstGeom prst="rect">
            <a:avLst/>
          </a:prstGeom>
        </p:spPr>
      </p:pic>
    </p:spTree>
    <p:extLst>
      <p:ext uri="{BB962C8B-B14F-4D97-AF65-F5344CB8AC3E}">
        <p14:creationId xmlns:p14="http://schemas.microsoft.com/office/powerpoint/2010/main" val="33802327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1_Ion Boardroom">
  <a:themeElements>
    <a:clrScheme name="Ion Boardroom">
      <a:dk1>
        <a:srgbClr val="000000"/>
      </a:dk1>
      <a:lt1>
        <a:srgbClr val="FFFFFF"/>
      </a:lt1>
      <a:dk2>
        <a:srgbClr val="A7A7A7"/>
      </a:dk2>
      <a:lt2>
        <a:srgbClr val="535353"/>
      </a:lt2>
      <a:accent1>
        <a:srgbClr val="B31166"/>
      </a:accent1>
      <a:accent2>
        <a:srgbClr val="E33D6F"/>
      </a:accent2>
      <a:accent3>
        <a:srgbClr val="E45F3C"/>
      </a:accent3>
      <a:accent4>
        <a:srgbClr val="E9943A"/>
      </a:accent4>
      <a:accent5>
        <a:srgbClr val="9B6BF2"/>
      </a:accent5>
      <a:accent6>
        <a:srgbClr val="D53DD0"/>
      </a:accent6>
      <a:hlink>
        <a:srgbClr val="0000FF"/>
      </a:hlink>
      <a:folHlink>
        <a:srgbClr val="FF00FF"/>
      </a:folHlink>
    </a:clrScheme>
    <a:fontScheme name="Ion Boardroom">
      <a:majorFont>
        <a:latin typeface="Helvetica"/>
        <a:ea typeface="Helvetica"/>
        <a:cs typeface="Helvetica"/>
      </a:majorFont>
      <a:minorFont>
        <a:latin typeface="Calibri"/>
        <a:ea typeface="Calibri"/>
        <a:cs typeface="Calibri"/>
      </a:minorFont>
    </a:fontScheme>
    <a:fmtScheme name="Ion Board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blurRad="38100" dist="25400" dir="5400000" rotWithShape="0">
            <a:srgbClr val="000000">
              <a:alpha val="4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4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4498</Words>
  <Application>Microsoft Office PowerPoint</Application>
  <PresentationFormat>Widescreen</PresentationFormat>
  <Paragraphs>563</Paragraphs>
  <Slides>57</Slides>
  <Notes>55</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57</vt:i4>
      </vt:variant>
    </vt:vector>
  </HeadingPairs>
  <TitlesOfParts>
    <vt:vector size="77" baseType="lpstr">
      <vt:lpstr>Aharoni</vt:lpstr>
      <vt:lpstr>Arial</vt:lpstr>
      <vt:lpstr>Arial Rounded MT Bold</vt:lpstr>
      <vt:lpstr>Calibri</vt:lpstr>
      <vt:lpstr>Century Gothic</vt:lpstr>
      <vt:lpstr>Courier New</vt:lpstr>
      <vt:lpstr>Franklin Gothic Book</vt:lpstr>
      <vt:lpstr>Helvetica</vt:lpstr>
      <vt:lpstr>Helvetica-Bold</vt:lpstr>
      <vt:lpstr>Times New Roman</vt:lpstr>
      <vt:lpstr>Trebuchet MS</vt:lpstr>
      <vt:lpstr>Wingdings</vt:lpstr>
      <vt:lpstr>Wingdings 3</vt:lpstr>
      <vt:lpstr>Ion Boardroom</vt:lpstr>
      <vt:lpstr>1_Ion Boardroom</vt:lpstr>
      <vt:lpstr>4_Ion Boardroom</vt:lpstr>
      <vt:lpstr>Office Theme</vt:lpstr>
      <vt:lpstr>Facet</vt:lpstr>
      <vt:lpstr>2_Office Theme</vt:lpstr>
      <vt:lpstr>Crop</vt:lpstr>
      <vt:lpstr>Ergonomic Safety &amp; Health for Women</vt:lpstr>
      <vt:lpstr> This material was produced under a grant (SH-05068-SH8) from the Occupational Safety and Health Administration, U.S. Department of Labor. It does not necessarily reflect the views or policies of the U.S. Department of Labor, nor does the mention of trade names, commercial products, or organization imply endorsement by the U.S. Government </vt:lpstr>
      <vt:lpstr>Why talk about it?</vt:lpstr>
      <vt:lpstr>Focus Areas:</vt:lpstr>
      <vt:lpstr>Literature</vt:lpstr>
      <vt:lpstr>Profile of Female Agriculturists </vt:lpstr>
      <vt:lpstr>Characteristics of Women Farmers and their Farms </vt:lpstr>
      <vt:lpstr>2017 Census of Agriculture </vt:lpstr>
      <vt:lpstr>Ergonomics</vt:lpstr>
      <vt:lpstr>Incidents are Under Reported</vt:lpstr>
      <vt:lpstr>Survey Numbers from Green Heron Tools</vt:lpstr>
      <vt:lpstr>Contributing Factors to Injury  Physiological &amp; Social Factors </vt:lpstr>
      <vt:lpstr>Contributing Factors to Injury – Occupational Exposures</vt:lpstr>
      <vt:lpstr>Contributing Factors to Injury  Environmental &amp; Engineering Factors</vt:lpstr>
      <vt:lpstr>Contributing Factors to Injury</vt:lpstr>
      <vt:lpstr>Contributing Factors to Injury cont.</vt:lpstr>
      <vt:lpstr> Major Contributing Factor                   to Injury</vt:lpstr>
      <vt:lpstr>Contributing Factors to Injury cont..</vt:lpstr>
      <vt:lpstr>Contributing Factors to Injuries cont…</vt:lpstr>
      <vt:lpstr>Most frequent factors in slip, trip, and fall incidents </vt:lpstr>
      <vt:lpstr>Contributing Factors to Injuries</vt:lpstr>
      <vt:lpstr>Contributing Factors to Injuries – Animal Handling</vt:lpstr>
      <vt:lpstr>Vibration Injuries</vt:lpstr>
      <vt:lpstr>Whole Body Vibration </vt:lpstr>
      <vt:lpstr>Whole Body Vibration</vt:lpstr>
      <vt:lpstr>Physical Factors –    Research shows…</vt:lpstr>
      <vt:lpstr>Physical Factors – Previous Injury or Illness</vt:lpstr>
      <vt:lpstr>Physical Factors –      Body Mass Index (BMI )Impacts Balance Ability</vt:lpstr>
      <vt:lpstr>Contributing Factors: Prescription and OTC Medications</vt:lpstr>
      <vt:lpstr>Stress On and Off the Farm</vt:lpstr>
      <vt:lpstr>Ergonomic Differences</vt:lpstr>
      <vt:lpstr>Farm &amp; ranch work requires upper and lower body strength as well and involves repeated twisting and turning </vt:lpstr>
      <vt:lpstr>Machinery Build and Women</vt:lpstr>
      <vt:lpstr>Correlation of Tractor use and Injury </vt:lpstr>
      <vt:lpstr>Pregnancy Concerns</vt:lpstr>
      <vt:lpstr>Prevention Strategies – Protecting Muscles, Tendons, &amp; Ligaments</vt:lpstr>
      <vt:lpstr>Prevention Strategies</vt:lpstr>
      <vt:lpstr>Correct lifting techniques </vt:lpstr>
      <vt:lpstr>Agrisafe pilates and yoga </vt:lpstr>
      <vt:lpstr>Ready to Farm</vt:lpstr>
      <vt:lpstr>Engineering</vt:lpstr>
      <vt:lpstr>Tools, Gloves, Hats</vt:lpstr>
      <vt:lpstr>Antivibration, Fatigue gloves</vt:lpstr>
      <vt:lpstr>Prevention Strategies cont.</vt:lpstr>
      <vt:lpstr>Prevention Strategies cont..</vt:lpstr>
      <vt:lpstr>Prevention Strategies cont…</vt:lpstr>
      <vt:lpstr>Pelvic Floor Exercises</vt:lpstr>
      <vt:lpstr>Work Smarter not Harder</vt:lpstr>
      <vt:lpstr>Prevention Strategies cont….</vt:lpstr>
      <vt:lpstr>Action Plan</vt:lpstr>
      <vt:lpstr>Women’s Health Resource</vt:lpstr>
      <vt:lpstr>www.osha.gov </vt:lpstr>
      <vt:lpstr>http://www.agrability.org/  </vt:lpstr>
      <vt:lpstr>CDC/NIOSH publication </vt:lpstr>
      <vt:lpstr>Post Time</vt:lpstr>
      <vt:lpstr>Whistleblower information</vt:lpstr>
      <vt:lpstr>OSHA Employee Rights &amp; Responsibilities    You have a right 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2021-03-26T14:56:11Z</dcterms:created>
  <dcterms:modified xsi:type="dcterms:W3CDTF">2021-03-26T15:05:47Z</dcterms:modified>
</cp:coreProperties>
</file>