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Lst>
  <p:notesMasterIdLst>
    <p:notesMasterId r:id="rId84"/>
  </p:notesMasterIdLst>
  <p:handoutMasterIdLst>
    <p:handoutMasterId r:id="rId85"/>
  </p:handoutMasterIdLst>
  <p:sldIdLst>
    <p:sldId id="256" r:id="rId2"/>
    <p:sldId id="258" r:id="rId3"/>
    <p:sldId id="257" r:id="rId4"/>
    <p:sldId id="259" r:id="rId5"/>
    <p:sldId id="270" r:id="rId6"/>
    <p:sldId id="276" r:id="rId7"/>
    <p:sldId id="277" r:id="rId8"/>
    <p:sldId id="360" r:id="rId9"/>
    <p:sldId id="280" r:id="rId10"/>
    <p:sldId id="281" r:id="rId11"/>
    <p:sldId id="282" r:id="rId12"/>
    <p:sldId id="370" r:id="rId13"/>
    <p:sldId id="260"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71" r:id="rId35"/>
    <p:sldId id="261" r:id="rId36"/>
    <p:sldId id="367" r:id="rId37"/>
    <p:sldId id="366" r:id="rId38"/>
    <p:sldId id="368" r:id="rId39"/>
    <p:sldId id="369" r:id="rId40"/>
    <p:sldId id="361" r:id="rId41"/>
    <p:sldId id="362" r:id="rId42"/>
    <p:sldId id="363" r:id="rId43"/>
    <p:sldId id="364" r:id="rId44"/>
    <p:sldId id="365" r:id="rId45"/>
    <p:sldId id="332" r:id="rId46"/>
    <p:sldId id="333" r:id="rId47"/>
    <p:sldId id="334" r:id="rId48"/>
    <p:sldId id="375" r:id="rId49"/>
    <p:sldId id="376" r:id="rId50"/>
    <p:sldId id="377" r:id="rId51"/>
    <p:sldId id="378" r:id="rId52"/>
    <p:sldId id="379" r:id="rId53"/>
    <p:sldId id="380" r:id="rId54"/>
    <p:sldId id="381" r:id="rId55"/>
    <p:sldId id="382" r:id="rId56"/>
    <p:sldId id="383" r:id="rId57"/>
    <p:sldId id="384" r:id="rId58"/>
    <p:sldId id="262" r:id="rId59"/>
    <p:sldId id="337" r:id="rId60"/>
    <p:sldId id="338" r:id="rId61"/>
    <p:sldId id="339" r:id="rId62"/>
    <p:sldId id="340" r:id="rId63"/>
    <p:sldId id="341" r:id="rId64"/>
    <p:sldId id="342" r:id="rId65"/>
    <p:sldId id="343" r:id="rId66"/>
    <p:sldId id="344" r:id="rId67"/>
    <p:sldId id="345" r:id="rId68"/>
    <p:sldId id="373" r:id="rId69"/>
    <p:sldId id="263" r:id="rId70"/>
    <p:sldId id="349" r:id="rId71"/>
    <p:sldId id="348" r:id="rId72"/>
    <p:sldId id="347" r:id="rId73"/>
    <p:sldId id="351" r:id="rId74"/>
    <p:sldId id="352" r:id="rId75"/>
    <p:sldId id="350" r:id="rId76"/>
    <p:sldId id="353" r:id="rId77"/>
    <p:sldId id="354" r:id="rId78"/>
    <p:sldId id="355" r:id="rId79"/>
    <p:sldId id="374" r:id="rId80"/>
    <p:sldId id="264" r:id="rId81"/>
    <p:sldId id="356" r:id="rId82"/>
    <p:sldId id="357" r:id="rId8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86377" autoAdjust="0"/>
  </p:normalViewPr>
  <p:slideViewPr>
    <p:cSldViewPr snapToGrid="0">
      <p:cViewPr varScale="1">
        <p:scale>
          <a:sx n="60" d="100"/>
          <a:sy n="60" d="100"/>
        </p:scale>
        <p:origin x="78" y="480"/>
      </p:cViewPr>
      <p:guideLst>
        <p:guide orient="horz" pos="2160"/>
        <p:guide pos="3840"/>
      </p:guideLst>
    </p:cSldViewPr>
  </p:slideViewPr>
  <p:outlineViewPr>
    <p:cViewPr>
      <p:scale>
        <a:sx n="33" d="100"/>
        <a:sy n="33" d="100"/>
      </p:scale>
      <p:origin x="216"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0D51BAE-373E-4647-A842-B5938FAAA655}" type="datetimeFigureOut">
              <a:rPr lang="en-US" smtClean="0"/>
              <a:pPr/>
              <a:t>10/16/2020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ABB9414-43A9-4446-9254-7690D7BAE8A5}" type="slidenum">
              <a:rPr lang="en-US" smtClean="0"/>
              <a:pPr/>
              <a:t>‹#›</a:t>
            </a:fld>
            <a:endParaRPr lang="en-US"/>
          </a:p>
        </p:txBody>
      </p:sp>
    </p:spTree>
    <p:extLst>
      <p:ext uri="{BB962C8B-B14F-4D97-AF65-F5344CB8AC3E}">
        <p14:creationId xmlns:p14="http://schemas.microsoft.com/office/powerpoint/2010/main" val="3503681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90DE2CD-7C02-4257-A768-67446F570502}" type="datetimeFigureOut">
              <a:rPr lang="en-US" smtClean="0"/>
              <a:pPr/>
              <a:t>10/16/2020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F678112-DB4C-457F-8201-D2D4520EEB42}" type="slidenum">
              <a:rPr lang="en-US" smtClean="0"/>
              <a:pPr/>
              <a:t>‹#›</a:t>
            </a:fld>
            <a:endParaRPr lang="en-US"/>
          </a:p>
        </p:txBody>
      </p:sp>
    </p:spTree>
    <p:extLst>
      <p:ext uri="{BB962C8B-B14F-4D97-AF65-F5344CB8AC3E}">
        <p14:creationId xmlns:p14="http://schemas.microsoft.com/office/powerpoint/2010/main" val="601595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whistleblowers.gov/wb_filing_time_limits.html" TargetMode="External"/><Relationship Id="rId2" Type="http://schemas.openxmlformats.org/officeDocument/2006/relationships/slide" Target="../slides/slide76.xml"/><Relationship Id="rId1" Type="http://schemas.openxmlformats.org/officeDocument/2006/relationships/notesMaster" Target="../notesMasters/notesMaster1.xml"/><Relationship Id="rId5" Type="http://schemas.openxmlformats.org/officeDocument/2006/relationships/hyperlink" Target="https://www.osha.gov/OshDoc/data_General_Facts/whistleblower_rights.pdf" TargetMode="External"/><Relationship Id="rId4" Type="http://schemas.openxmlformats.org/officeDocument/2006/relationships/hyperlink" Target="http://www.osha.gov/"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C00000"/>
                </a:solidFill>
              </a:rPr>
              <a:t>**Hand out OSHA fact sheet</a:t>
            </a:r>
            <a:r>
              <a:rPr lang="en-US" b="1" baseline="0" dirty="0" smtClean="0">
                <a:solidFill>
                  <a:srgbClr val="C00000"/>
                </a:solidFill>
              </a:rPr>
              <a:t> on Workplace Violence</a:t>
            </a:r>
          </a:p>
          <a:p>
            <a:pPr marL="69883" algn="just"/>
            <a:r>
              <a:rPr lang="en-US" dirty="0"/>
              <a:t>Workplace violence is violence or the threat of violence against workers.  Workplace violence is a growing concern for employers and employees nationwide.</a:t>
            </a:r>
          </a:p>
          <a:p>
            <a:pPr marL="69883" algn="just"/>
            <a:endParaRPr lang="en-US" dirty="0"/>
          </a:p>
          <a:p>
            <a:pPr marL="69883"/>
            <a:r>
              <a:rPr lang="en-US" dirty="0"/>
              <a:t>Workplace Harassment and discrimination is a form of workplace violence. Any workplace violence, harassment or discrimination that happens because of reporting a safety or health concern is a violation and should be reported to OSHA.</a:t>
            </a:r>
          </a:p>
          <a:p>
            <a:endParaRPr lang="en-US" b="1" baseline="0" dirty="0" smtClean="0">
              <a:solidFill>
                <a:srgbClr val="C00000"/>
              </a:solidFill>
            </a:endParaRPr>
          </a:p>
          <a:p>
            <a:endParaRPr lang="en-US" b="1" baseline="0" dirty="0" smtClean="0">
              <a:solidFill>
                <a:srgbClr val="C00000"/>
              </a:solidFill>
            </a:endParaRPr>
          </a:p>
        </p:txBody>
      </p:sp>
      <p:sp>
        <p:nvSpPr>
          <p:cNvPr id="4" name="Slide Number Placeholder 3"/>
          <p:cNvSpPr>
            <a:spLocks noGrp="1"/>
          </p:cNvSpPr>
          <p:nvPr>
            <p:ph type="sldNum" sz="quarter" idx="10"/>
          </p:nvPr>
        </p:nvSpPr>
        <p:spPr/>
        <p:txBody>
          <a:bodyPr/>
          <a:lstStyle/>
          <a:p>
            <a:fld id="{F0432A7E-18F3-402C-9191-DA2EF3119ED5}" type="slidenum">
              <a:rPr lang="en-US" smtClean="0"/>
              <a:pPr/>
              <a:t>5</a:t>
            </a:fld>
            <a:endParaRPr lang="en-US"/>
          </a:p>
        </p:txBody>
      </p:sp>
    </p:spTree>
    <p:extLst>
      <p:ext uri="{BB962C8B-B14F-4D97-AF65-F5344CB8AC3E}">
        <p14:creationId xmlns:p14="http://schemas.microsoft.com/office/powerpoint/2010/main" val="343416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Give stretching and movement examples</a:t>
            </a:r>
            <a:r>
              <a:rPr lang="en-US" b="1" baseline="0" dirty="0" smtClean="0"/>
              <a:t>!</a:t>
            </a:r>
          </a:p>
          <a:p>
            <a:endParaRPr lang="en-US" b="1" baseline="0" dirty="0" smtClean="0"/>
          </a:p>
          <a:p>
            <a:pPr marL="349415" indent="-279532" defTabSz="931774">
              <a:spcBef>
                <a:spcPct val="20000"/>
              </a:spcBef>
              <a:buClr>
                <a:srgbClr val="94C600"/>
              </a:buClr>
              <a:buSzPct val="76000"/>
              <a:buFont typeface="Wingdings 2" pitchFamily="18" charset="2"/>
              <a:buChar char=""/>
              <a:defRPr/>
            </a:pPr>
            <a:r>
              <a:rPr lang="en-US" sz="2400" dirty="0">
                <a:solidFill>
                  <a:srgbClr val="3E3D2D"/>
                </a:solidFill>
              </a:rPr>
              <a:t>Any repetitive movement or sitting for long periods of time can cause strain to your muscles, bones and joints. </a:t>
            </a:r>
          </a:p>
          <a:p>
            <a:pPr marL="349415" indent="-279532" defTabSz="931774">
              <a:spcBef>
                <a:spcPct val="20000"/>
              </a:spcBef>
              <a:buClr>
                <a:srgbClr val="94C600"/>
              </a:buClr>
              <a:buSzPct val="76000"/>
              <a:buFont typeface="Wingdings 2" pitchFamily="18" charset="2"/>
              <a:buChar char=""/>
              <a:defRPr/>
            </a:pPr>
            <a:r>
              <a:rPr lang="en-US" sz="2400" dirty="0">
                <a:solidFill>
                  <a:srgbClr val="3E3D2D"/>
                </a:solidFill>
              </a:rPr>
              <a:t>Stretching, walking, proper equipment can aide in reducing carpel tunnel syndrome, back pains and other injuries.</a:t>
            </a:r>
            <a:endParaRPr lang="en-US" b="1" baseline="0" dirty="0" smtClean="0"/>
          </a:p>
          <a:p>
            <a:endParaRPr lang="en-US" b="1"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20</a:t>
            </a:fld>
            <a:endParaRPr lang="en-US"/>
          </a:p>
        </p:txBody>
      </p:sp>
    </p:spTree>
    <p:extLst>
      <p:ext uri="{BB962C8B-B14F-4D97-AF65-F5344CB8AC3E}">
        <p14:creationId xmlns:p14="http://schemas.microsoft.com/office/powerpoint/2010/main" val="2020977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678112-DB4C-457F-8201-D2D4520EEB42}" type="slidenum">
              <a:rPr lang="en-US" smtClean="0"/>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defTabSz="931774">
              <a:buFont typeface="Arial" panose="020B0604020202020204" pitchFamily="34" charset="0"/>
              <a:buChar char="•"/>
              <a:defRPr/>
            </a:pPr>
            <a:r>
              <a:rPr lang="en-US" sz="2000" dirty="0">
                <a:solidFill>
                  <a:prstClr val="black"/>
                </a:solidFill>
              </a:rPr>
              <a:t>First assess what you need to lift and where you’re taking it</a:t>
            </a:r>
          </a:p>
          <a:p>
            <a:pPr marL="291179" indent="-291179" defTabSz="931774">
              <a:buFont typeface="Arial" panose="020B0604020202020204" pitchFamily="34" charset="0"/>
              <a:buChar char="•"/>
              <a:defRPr/>
            </a:pPr>
            <a:r>
              <a:rPr lang="en-US" sz="2000" dirty="0">
                <a:solidFill>
                  <a:prstClr val="black"/>
                </a:solidFill>
              </a:rPr>
              <a:t>You need to "think" about where you are going with the object before bending to pick it up  </a:t>
            </a:r>
          </a:p>
          <a:p>
            <a:pPr marL="291179" indent="-291179" defTabSz="931774">
              <a:buFont typeface="Arial" panose="020B0604020202020204" pitchFamily="34" charset="0"/>
              <a:buChar char="•"/>
              <a:defRPr/>
            </a:pPr>
            <a:r>
              <a:rPr lang="en-US" sz="2000" dirty="0">
                <a:solidFill>
                  <a:prstClr val="black"/>
                </a:solidFill>
              </a:rPr>
              <a:t>Bend to lift an object - don't stoop </a:t>
            </a:r>
          </a:p>
          <a:p>
            <a:pPr marL="291179" indent="-291179" defTabSz="931774">
              <a:buFont typeface="Arial" panose="020B0604020202020204" pitchFamily="34" charset="0"/>
              <a:buChar char="•"/>
              <a:defRPr/>
            </a:pPr>
            <a:r>
              <a:rPr lang="en-US" sz="2000" dirty="0">
                <a:solidFill>
                  <a:prstClr val="black"/>
                </a:solidFill>
              </a:rPr>
              <a:t>Keep your back straight by looking slightly upward</a:t>
            </a:r>
          </a:p>
          <a:p>
            <a:pPr marL="291179" indent="-291179" defTabSz="931774">
              <a:buFont typeface="Arial" panose="020B0604020202020204" pitchFamily="34" charset="0"/>
              <a:buChar char="•"/>
              <a:defRPr/>
            </a:pPr>
            <a:r>
              <a:rPr lang="en-US" sz="2000" dirty="0">
                <a:solidFill>
                  <a:prstClr val="black"/>
                </a:solidFill>
              </a:rPr>
              <a:t>Lift with the strong leg muscles, not the weaker back muscles </a:t>
            </a:r>
          </a:p>
          <a:p>
            <a:pPr marL="291179" indent="-291179" defTabSz="931774">
              <a:buFont typeface="Arial" panose="020B0604020202020204" pitchFamily="34" charset="0"/>
              <a:buChar char="•"/>
              <a:defRPr/>
            </a:pPr>
            <a:r>
              <a:rPr lang="en-US" sz="2000" dirty="0">
                <a:solidFill>
                  <a:prstClr val="black"/>
                </a:solidFill>
              </a:rPr>
              <a:t>Get help if needed   </a:t>
            </a:r>
          </a:p>
          <a:p>
            <a:pPr marL="291179" indent="-291179" defTabSz="931774">
              <a:buFont typeface="Arial" panose="020B0604020202020204" pitchFamily="34" charset="0"/>
              <a:buChar char="•"/>
              <a:defRPr/>
            </a:pPr>
            <a:r>
              <a:rPr lang="en-US" sz="2000" dirty="0">
                <a:solidFill>
                  <a:prstClr val="black"/>
                </a:solidFill>
              </a:rPr>
              <a:t>Proper methods of lifting and handling protect against injury</a:t>
            </a:r>
          </a:p>
          <a:p>
            <a:pPr marL="291179" indent="-291179" defTabSz="931774">
              <a:buFont typeface="Arial" panose="020B0604020202020204" pitchFamily="34" charset="0"/>
              <a:buChar char="•"/>
              <a:defRPr/>
            </a:pPr>
            <a:r>
              <a:rPr lang="en-US" sz="2000" dirty="0">
                <a:solidFill>
                  <a:prstClr val="black"/>
                </a:solidFill>
              </a:rPr>
              <a:t>Proper lifting makes work easier</a:t>
            </a:r>
          </a:p>
          <a:p>
            <a:pPr marL="291179" indent="-291179" defTabSz="931774">
              <a:buFont typeface="Arial" panose="020B0604020202020204" pitchFamily="34" charset="0"/>
              <a:buChar char="•"/>
              <a:defRPr/>
            </a:pPr>
            <a:r>
              <a:rPr lang="en-US" sz="2000" dirty="0">
                <a:solidFill>
                  <a:prstClr val="black"/>
                </a:solidFill>
              </a:rPr>
              <a:t>Over time, safe lifting technique should become a habit</a:t>
            </a:r>
          </a:p>
          <a:p>
            <a:pPr marL="291179" indent="-291179" defTabSz="931774">
              <a:buFont typeface="Arial" panose="020B0604020202020204" pitchFamily="34" charset="0"/>
              <a:buChar char="•"/>
              <a:defRPr/>
            </a:pPr>
            <a:r>
              <a:rPr lang="en-US" sz="2000" dirty="0">
                <a:solidFill>
                  <a:prstClr val="black"/>
                </a:solidFill>
              </a:rPr>
              <a:t>Under NIOSH, keep maximum weight of 50 lb. this is in ideal circumstances without lifting, walking or twisting  </a:t>
            </a:r>
            <a:r>
              <a:rPr lang="en-US" sz="2000" dirty="0">
                <a:solidFill>
                  <a:srgbClr val="FF0000"/>
                </a:solidFill>
              </a:rPr>
              <a:t>  </a:t>
            </a: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24</a:t>
            </a:fld>
            <a:endParaRPr lang="en-US"/>
          </a:p>
        </p:txBody>
      </p:sp>
    </p:spTree>
    <p:extLst>
      <p:ext uri="{BB962C8B-B14F-4D97-AF65-F5344CB8AC3E}">
        <p14:creationId xmlns:p14="http://schemas.microsoft.com/office/powerpoint/2010/main" val="652539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solidFill>
                  <a:srgbClr val="3E3D2D"/>
                </a:solidFill>
              </a:rPr>
              <a:t>These limits are based on a worker's time weighted average over an 8 hour day. With noise, OSHA's permissible exposure limit (PEL) is 90 </a:t>
            </a:r>
            <a:r>
              <a:rPr lang="en-US" sz="2200" dirty="0" err="1">
                <a:solidFill>
                  <a:srgbClr val="3E3D2D"/>
                </a:solidFill>
              </a:rPr>
              <a:t>dBA</a:t>
            </a:r>
            <a:r>
              <a:rPr lang="en-US" sz="2200" dirty="0">
                <a:solidFill>
                  <a:srgbClr val="3E3D2D"/>
                </a:solidFill>
              </a:rPr>
              <a:t> for all workers for an 8 hour day</a:t>
            </a:r>
          </a:p>
          <a:p>
            <a:endParaRPr lang="en-US" sz="2200" dirty="0">
              <a:solidFill>
                <a:srgbClr val="3E3D2D"/>
              </a:solidFill>
            </a:endParaRPr>
          </a:p>
          <a:p>
            <a:r>
              <a:rPr lang="en-US" sz="2400" dirty="0">
                <a:solidFill>
                  <a:srgbClr val="3E3D2D"/>
                </a:solidFill>
              </a:rPr>
              <a:t>Protection against the effects of noise exposure shall be provided when the sound levels exceed those shown in Table G-16 when measured on the A scale of a standard sound level meter at slow response.</a:t>
            </a:r>
            <a:endParaRPr lang="en-US" sz="2200" dirty="0">
              <a:solidFill>
                <a:srgbClr val="3E3D2D"/>
              </a:solidFill>
            </a:endParaRPr>
          </a:p>
          <a:p>
            <a:endParaRPr lang="en-US" sz="2200" dirty="0">
              <a:solidFill>
                <a:srgbClr val="3E3D2D"/>
              </a:solidFill>
            </a:endParaRP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25</a:t>
            </a:fld>
            <a:endParaRPr lang="en-US"/>
          </a:p>
        </p:txBody>
      </p:sp>
    </p:spTree>
    <p:extLst>
      <p:ext uri="{BB962C8B-B14F-4D97-AF65-F5344CB8AC3E}">
        <p14:creationId xmlns:p14="http://schemas.microsoft.com/office/powerpoint/2010/main" val="3504009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solidFill>
                  <a:srgbClr val="3E3D2D"/>
                </a:solidFill>
              </a:rPr>
              <a:t>Housekeeping not only improves the appearance of a workplace, it also helps prevent injuries. </a:t>
            </a:r>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26</a:t>
            </a:fld>
            <a:endParaRPr lang="en-US"/>
          </a:p>
        </p:txBody>
      </p:sp>
    </p:spTree>
    <p:extLst>
      <p:ext uri="{BB962C8B-B14F-4D97-AF65-F5344CB8AC3E}">
        <p14:creationId xmlns:p14="http://schemas.microsoft.com/office/powerpoint/2010/main" val="3181044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279532" defTabSz="931774">
              <a:spcBef>
                <a:spcPct val="20000"/>
              </a:spcBef>
              <a:buClr>
                <a:srgbClr val="94C600"/>
              </a:buClr>
              <a:buSzPct val="76000"/>
              <a:buFont typeface="Wingdings 2" pitchFamily="18" charset="2"/>
              <a:buChar char=""/>
              <a:defRPr/>
            </a:pPr>
            <a:r>
              <a:rPr lang="en-US" sz="2000" b="1" dirty="0">
                <a:solidFill>
                  <a:srgbClr val="3E3D2D"/>
                </a:solidFill>
              </a:rPr>
              <a:t>Blockages</a:t>
            </a:r>
            <a:r>
              <a:rPr lang="en-US" sz="2000" dirty="0">
                <a:solidFill>
                  <a:srgbClr val="3E3D2D"/>
                </a:solidFill>
              </a:rPr>
              <a:t> - Large objects or groups of people standing around blocking doorways and passageways increase the likelihood of bumps and knocks, because vision is blocked and space is tight.  Keep doorways and passageways clear at all times, especially emergency exits.  Make sure that any area where people walk up and down is at least 3 feet wide.  </a:t>
            </a:r>
            <a:r>
              <a:rPr lang="en-US" sz="2000" b="1" dirty="0">
                <a:solidFill>
                  <a:srgbClr val="3E3D2D"/>
                </a:solidFill>
              </a:rPr>
              <a:t>DO NOT block access </a:t>
            </a:r>
            <a:r>
              <a:rPr lang="en-US" sz="2000" dirty="0">
                <a:solidFill>
                  <a:srgbClr val="3E3D2D"/>
                </a:solidFill>
              </a:rPr>
              <a:t>to fire extinguishers, fire hydrants or fire alarms</a:t>
            </a:r>
          </a:p>
          <a:p>
            <a:pPr marL="349415" indent="-279532" defTabSz="931774">
              <a:spcBef>
                <a:spcPct val="20000"/>
              </a:spcBef>
              <a:buClr>
                <a:srgbClr val="94C600"/>
              </a:buClr>
              <a:buSzPct val="76000"/>
              <a:buFont typeface="Wingdings 2" pitchFamily="18" charset="2"/>
              <a:buChar char=""/>
              <a:defRPr/>
            </a:pPr>
            <a:r>
              <a:rPr lang="en-US" sz="2000" b="1" dirty="0">
                <a:solidFill>
                  <a:srgbClr val="3E3D2D"/>
                </a:solidFill>
              </a:rPr>
              <a:t>Climbing</a:t>
            </a:r>
            <a:r>
              <a:rPr lang="en-US" sz="2000" dirty="0">
                <a:solidFill>
                  <a:srgbClr val="3E3D2D"/>
                </a:solidFill>
              </a:rPr>
              <a:t> - Reaching for high objects while standing on a stack of boxes or a chair with wheels is dangerous.  Always use a suitable ladder or step stool</a:t>
            </a:r>
          </a:p>
          <a:p>
            <a:pPr marL="349415" indent="-279532" defTabSz="931774">
              <a:spcBef>
                <a:spcPct val="20000"/>
              </a:spcBef>
              <a:buClr>
                <a:srgbClr val="94C600"/>
              </a:buClr>
              <a:buSzPct val="76000"/>
              <a:buFont typeface="Wingdings 2" pitchFamily="18" charset="2"/>
              <a:buChar char=""/>
              <a:defRPr/>
            </a:pPr>
            <a:r>
              <a:rPr lang="en-US" sz="2000" b="1" dirty="0">
                <a:solidFill>
                  <a:srgbClr val="3E3D2D"/>
                </a:solidFill>
              </a:rPr>
              <a:t>Heavy Objects</a:t>
            </a:r>
            <a:r>
              <a:rPr lang="en-US" sz="2000" dirty="0">
                <a:solidFill>
                  <a:srgbClr val="3E3D2D"/>
                </a:solidFill>
              </a:rPr>
              <a:t> - These are dangerous if they fall.  Store heavy objects near floor level</a:t>
            </a: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27</a:t>
            </a:fld>
            <a:endParaRPr lang="en-US"/>
          </a:p>
        </p:txBody>
      </p:sp>
    </p:spTree>
    <p:extLst>
      <p:ext uri="{BB962C8B-B14F-4D97-AF65-F5344CB8AC3E}">
        <p14:creationId xmlns:p14="http://schemas.microsoft.com/office/powerpoint/2010/main" val="800696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279532" defTabSz="931774">
              <a:spcBef>
                <a:spcPct val="20000"/>
              </a:spcBef>
              <a:buClr>
                <a:srgbClr val="94C600"/>
              </a:buClr>
              <a:buSzPct val="76000"/>
              <a:buFont typeface="Wingdings 2" pitchFamily="18" charset="2"/>
              <a:buChar char=""/>
              <a:defRPr/>
            </a:pPr>
            <a:r>
              <a:rPr lang="en-US" sz="2400" b="1" dirty="0">
                <a:solidFill>
                  <a:srgbClr val="3E3D2D"/>
                </a:solidFill>
              </a:rPr>
              <a:t>Toxic Chemicals</a:t>
            </a:r>
            <a:r>
              <a:rPr lang="en-US" sz="2400" dirty="0">
                <a:solidFill>
                  <a:srgbClr val="3E3D2D"/>
                </a:solidFill>
              </a:rPr>
              <a:t> - Do not store toxic chemicals in or near the office</a:t>
            </a:r>
          </a:p>
          <a:p>
            <a:pPr marL="349415" indent="-279532" defTabSz="931774">
              <a:spcBef>
                <a:spcPct val="20000"/>
              </a:spcBef>
              <a:buClr>
                <a:srgbClr val="94C600"/>
              </a:buClr>
              <a:buSzPct val="76000"/>
              <a:buFont typeface="Wingdings 2" pitchFamily="18" charset="2"/>
              <a:buChar char=""/>
              <a:defRPr/>
            </a:pPr>
            <a:r>
              <a:rPr lang="en-US" sz="2400" b="1" dirty="0">
                <a:solidFill>
                  <a:srgbClr val="3E3D2D"/>
                </a:solidFill>
              </a:rPr>
              <a:t>Swing Doors and Corners</a:t>
            </a:r>
            <a:r>
              <a:rPr lang="en-US" sz="2400" dirty="0">
                <a:solidFill>
                  <a:srgbClr val="3E3D2D"/>
                </a:solidFill>
              </a:rPr>
              <a:t> - You can't guess when someone might be approaching the other side of a closed door or around a corner.  Do not open doors suddenly.  When working behind a closed door, lock it.  Approach corners and doors cautiously</a:t>
            </a:r>
          </a:p>
          <a:p>
            <a:pPr marL="349415" indent="-279532" defTabSz="931774">
              <a:spcBef>
                <a:spcPct val="20000"/>
              </a:spcBef>
              <a:buClr>
                <a:srgbClr val="94C600"/>
              </a:buClr>
              <a:buSzPct val="76000"/>
              <a:buFont typeface="Wingdings 2" pitchFamily="18" charset="2"/>
              <a:buChar char=""/>
              <a:defRPr/>
            </a:pPr>
            <a:r>
              <a:rPr lang="en-US" sz="2400" b="1" dirty="0">
                <a:solidFill>
                  <a:srgbClr val="3E3D2D"/>
                </a:solidFill>
              </a:rPr>
              <a:t>Running</a:t>
            </a:r>
            <a:r>
              <a:rPr lang="en-US" sz="2400" dirty="0">
                <a:solidFill>
                  <a:srgbClr val="3E3D2D"/>
                </a:solidFill>
              </a:rPr>
              <a:t> – </a:t>
            </a:r>
            <a:r>
              <a:rPr lang="en-US" sz="2400" b="1" dirty="0">
                <a:solidFill>
                  <a:srgbClr val="3E3D2D"/>
                </a:solidFill>
              </a:rPr>
              <a:t>Don’t Run  </a:t>
            </a:r>
            <a:r>
              <a:rPr lang="en-US" sz="2400" dirty="0">
                <a:solidFill>
                  <a:srgbClr val="3E3D2D"/>
                </a:solidFill>
              </a:rPr>
              <a:t>running has no place in the office its better to arrive late than be injured</a:t>
            </a: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28</a:t>
            </a:fld>
            <a:endParaRPr lang="en-US"/>
          </a:p>
        </p:txBody>
      </p:sp>
    </p:spTree>
    <p:extLst>
      <p:ext uri="{BB962C8B-B14F-4D97-AF65-F5344CB8AC3E}">
        <p14:creationId xmlns:p14="http://schemas.microsoft.com/office/powerpoint/2010/main" val="1042972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279532" defTabSz="931774">
              <a:spcBef>
                <a:spcPct val="20000"/>
              </a:spcBef>
              <a:buClr>
                <a:srgbClr val="94C600"/>
              </a:buClr>
              <a:buSzPct val="76000"/>
              <a:buFont typeface="Wingdings 2" pitchFamily="18" charset="2"/>
              <a:buChar char=""/>
              <a:defRPr/>
            </a:pPr>
            <a:r>
              <a:rPr lang="en-US" sz="2200" dirty="0">
                <a:solidFill>
                  <a:srgbClr val="3E3D2D"/>
                </a:solidFill>
              </a:rPr>
              <a:t>Damaged tools are NOT proper tools and should be reported. Fingers are not suitable tools for jobs such as removing staples.  Use the right tools for the job</a:t>
            </a:r>
          </a:p>
          <a:p>
            <a:pPr marL="349415" indent="-279532" defTabSz="931774">
              <a:spcBef>
                <a:spcPct val="20000"/>
              </a:spcBef>
              <a:buClr>
                <a:srgbClr val="94C600"/>
              </a:buClr>
              <a:buSzPct val="76000"/>
              <a:buFont typeface="Wingdings 2" pitchFamily="18" charset="2"/>
              <a:buChar char=""/>
              <a:defRPr/>
            </a:pPr>
            <a:r>
              <a:rPr lang="en-US" sz="2200" dirty="0">
                <a:solidFill>
                  <a:srgbClr val="3E3D2D"/>
                </a:solidFill>
              </a:rPr>
              <a:t>Use Safety Glasses with hand tools - Eyesight is precious.  Always wear safety glasses when working with hand tools</a:t>
            </a:r>
          </a:p>
          <a:p>
            <a:pPr marL="349415" indent="-279532" defTabSz="931774">
              <a:spcBef>
                <a:spcPct val="20000"/>
              </a:spcBef>
              <a:buClr>
                <a:srgbClr val="94C600"/>
              </a:buClr>
              <a:buSzPct val="76000"/>
              <a:buFont typeface="Wingdings 2" pitchFamily="18" charset="2"/>
              <a:buChar char=""/>
              <a:defRPr/>
            </a:pPr>
            <a:r>
              <a:rPr lang="en-US" sz="2200" dirty="0">
                <a:solidFill>
                  <a:srgbClr val="3E3D2D"/>
                </a:solidFill>
              </a:rPr>
              <a:t>Proceed with caution when using Sharp and Pointed Objects - Even paper has sharp edges, as many office workers know from experience.  Scissors, knives, pencils, letter openers and paper cutters are some other common sharp objects in the office.  Use and store sharp objects carefully.  Sheath them before storing in a drawer.  Point them away from you on your desk. Proceed with caution when using box cutters</a:t>
            </a:r>
          </a:p>
        </p:txBody>
      </p:sp>
      <p:sp>
        <p:nvSpPr>
          <p:cNvPr id="4" name="Slide Number Placeholder 3"/>
          <p:cNvSpPr>
            <a:spLocks noGrp="1"/>
          </p:cNvSpPr>
          <p:nvPr>
            <p:ph type="sldNum" sz="quarter" idx="10"/>
          </p:nvPr>
        </p:nvSpPr>
        <p:spPr/>
        <p:txBody>
          <a:bodyPr/>
          <a:lstStyle/>
          <a:p>
            <a:fld id="{F0432A7E-18F3-402C-9191-DA2EF3119ED5}" type="slidenum">
              <a:rPr lang="en-US" smtClean="0"/>
              <a:pPr/>
              <a:t>29</a:t>
            </a:fld>
            <a:endParaRPr lang="en-US"/>
          </a:p>
        </p:txBody>
      </p:sp>
    </p:spTree>
    <p:extLst>
      <p:ext uri="{BB962C8B-B14F-4D97-AF65-F5344CB8AC3E}">
        <p14:creationId xmlns:p14="http://schemas.microsoft.com/office/powerpoint/2010/main" val="1064975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Using tools incorrectly can be hazardous, and it can be dangerous to use tools that are not properly maintained </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Electrical equipment must be checked by maintenance. When using electrical tools, we should watch out for any obvious signs that something is wrong, such as loose wires, faulty connections, excessive heat, smoke or sparks. Report damaged tools to your maintenance department</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Do NOT run EXTENSION CORDS across hallways, doorways or floor. Best to have maintenance secure an electric cord</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Power Strips should be checked and approved by maintenance</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ANY electrical equipment must be UL approved by maintenance, this includes: </a:t>
            </a:r>
          </a:p>
          <a:p>
            <a:pPr marL="652242" lvl="1" indent="-279532" defTabSz="931774">
              <a:spcBef>
                <a:spcPct val="20000"/>
              </a:spcBef>
              <a:buClr>
                <a:srgbClr val="94C600"/>
              </a:buClr>
              <a:buSzPct val="76000"/>
              <a:buFont typeface="Wingdings 2" pitchFamily="18" charset="2"/>
              <a:buChar char=""/>
              <a:defRPr/>
            </a:pPr>
            <a:r>
              <a:rPr lang="en-US" sz="1900" dirty="0">
                <a:solidFill>
                  <a:srgbClr val="3E3D2D"/>
                </a:solidFill>
              </a:rPr>
              <a:t>Microwaves</a:t>
            </a:r>
          </a:p>
          <a:p>
            <a:pPr marL="652242" lvl="1" indent="-279532" defTabSz="931774">
              <a:spcBef>
                <a:spcPct val="20000"/>
              </a:spcBef>
              <a:buClr>
                <a:srgbClr val="94C600"/>
              </a:buClr>
              <a:buSzPct val="76000"/>
              <a:buFont typeface="Wingdings 2" pitchFamily="18" charset="2"/>
              <a:buChar char=""/>
              <a:defRPr/>
            </a:pPr>
            <a:r>
              <a:rPr lang="en-US" sz="1900" dirty="0">
                <a:solidFill>
                  <a:srgbClr val="3E3D2D"/>
                </a:solidFill>
              </a:rPr>
              <a:t>Coffee Makers</a:t>
            </a:r>
          </a:p>
          <a:p>
            <a:pPr marL="652242" lvl="1" indent="-279532" defTabSz="931774">
              <a:spcBef>
                <a:spcPct val="20000"/>
              </a:spcBef>
              <a:buClr>
                <a:srgbClr val="94C600"/>
              </a:buClr>
              <a:buSzPct val="76000"/>
              <a:buFont typeface="Wingdings 2" pitchFamily="18" charset="2"/>
              <a:buChar char=""/>
              <a:defRPr/>
            </a:pPr>
            <a:r>
              <a:rPr lang="en-US" sz="1900" dirty="0">
                <a:solidFill>
                  <a:srgbClr val="3E3D2D"/>
                </a:solidFill>
              </a:rPr>
              <a:t>Lamps</a:t>
            </a:r>
          </a:p>
          <a:p>
            <a:pPr marL="652242" lvl="1" indent="-279532" defTabSz="931774">
              <a:spcBef>
                <a:spcPct val="20000"/>
              </a:spcBef>
              <a:buClr>
                <a:srgbClr val="94C600"/>
              </a:buClr>
              <a:buSzPct val="76000"/>
              <a:buFont typeface="Wingdings 2" pitchFamily="18" charset="2"/>
              <a:buChar char=""/>
              <a:defRPr/>
            </a:pPr>
            <a:r>
              <a:rPr lang="en-US" sz="1900" dirty="0">
                <a:solidFill>
                  <a:srgbClr val="3E3D2D"/>
                </a:solidFill>
              </a:rPr>
              <a:t>Heaters</a:t>
            </a:r>
          </a:p>
          <a:p>
            <a:pPr marL="652242" lvl="1" indent="-279532" defTabSz="931774">
              <a:spcBef>
                <a:spcPct val="20000"/>
              </a:spcBef>
              <a:buClr>
                <a:srgbClr val="94C600"/>
              </a:buClr>
              <a:buSzPct val="76000"/>
              <a:buFont typeface="Wingdings 2" pitchFamily="18" charset="2"/>
              <a:buChar char=""/>
              <a:defRPr/>
            </a:pPr>
            <a:r>
              <a:rPr lang="en-US" sz="1900" dirty="0">
                <a:solidFill>
                  <a:srgbClr val="3E3D2D"/>
                </a:solidFill>
              </a:rPr>
              <a:t>ALL other electrical equipment</a:t>
            </a: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30</a:t>
            </a:fld>
            <a:endParaRPr lang="en-US"/>
          </a:p>
        </p:txBody>
      </p:sp>
    </p:spTree>
    <p:extLst>
      <p:ext uri="{BB962C8B-B14F-4D97-AF65-F5344CB8AC3E}">
        <p14:creationId xmlns:p14="http://schemas.microsoft.com/office/powerpoint/2010/main" val="2275247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83" defTabSz="931774">
              <a:spcBef>
                <a:spcPct val="20000"/>
              </a:spcBef>
              <a:buClr>
                <a:srgbClr val="94C600"/>
              </a:buClr>
              <a:buSzPct val="76000"/>
              <a:defRPr/>
            </a:pPr>
            <a:r>
              <a:rPr lang="en-US" sz="2000" dirty="0">
                <a:solidFill>
                  <a:srgbClr val="3E3D2D"/>
                </a:solidFill>
              </a:rPr>
              <a:t>Lockout and </a:t>
            </a:r>
            <a:r>
              <a:rPr lang="en-US" sz="2000" dirty="0" err="1">
                <a:solidFill>
                  <a:srgbClr val="3E3D2D"/>
                </a:solidFill>
              </a:rPr>
              <a:t>Tagout</a:t>
            </a:r>
            <a:r>
              <a:rPr lang="en-US" sz="2000" dirty="0">
                <a:solidFill>
                  <a:srgbClr val="3E3D2D"/>
                </a:solidFill>
              </a:rPr>
              <a:t> is required by OSHA for any maintenance or servicing operation when:</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An employee is required to remove or bypass a guard or other safety device; or </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An employee is required to place any part of his or her body into an area on a machine or piece of equipment where work is actually performed upon the material being processed (point of operation) or where an associated danger zone exists during a machine operating cycle.</a:t>
            </a: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31</a:t>
            </a:fld>
            <a:endParaRPr lang="en-US"/>
          </a:p>
        </p:txBody>
      </p:sp>
    </p:spTree>
    <p:extLst>
      <p:ext uri="{BB962C8B-B14F-4D97-AF65-F5344CB8AC3E}">
        <p14:creationId xmlns:p14="http://schemas.microsoft.com/office/powerpoint/2010/main" val="2397335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678112-DB4C-457F-8201-D2D4520EEB42}" type="slidenum">
              <a:rPr lang="en-US" smtClean="0"/>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a:t>
            </a:r>
            <a:r>
              <a:rPr lang="en-US" b="1" baseline="0" dirty="0" smtClean="0"/>
              <a:t>out OSHA Fact Sheet on Lockout / </a:t>
            </a:r>
            <a:r>
              <a:rPr lang="en-US" b="1" baseline="0" dirty="0" err="1" smtClean="0"/>
              <a:t>Tagout</a:t>
            </a:r>
            <a:r>
              <a:rPr lang="en-US" b="1" baseline="0" dirty="0" smtClean="0"/>
              <a:t> </a:t>
            </a:r>
          </a:p>
          <a:p>
            <a:endParaRPr lang="en-US" b="1" baseline="0" dirty="0" smtClean="0"/>
          </a:p>
          <a:p>
            <a:pPr marL="69883" defTabSz="931774">
              <a:spcBef>
                <a:spcPct val="20000"/>
              </a:spcBef>
              <a:buClr>
                <a:srgbClr val="94C600"/>
              </a:buClr>
              <a:buSzPct val="76000"/>
              <a:defRPr/>
            </a:pPr>
            <a:r>
              <a:rPr lang="en-US" sz="2000" b="1" dirty="0">
                <a:solidFill>
                  <a:srgbClr val="3E3D2D"/>
                </a:solidFill>
              </a:rPr>
              <a:t>What do employees need to know?</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Employees need to be trained to ensure that they know, understand, and follow the applicable provisions of the hazardous energy control procedures. The training must cover at least three areas: aspects of the employer’s energy control program; elements of the energy control procedure relevant to the employee’s duties or assignment; and the various requirements of the OSHA standards related to lockout/</a:t>
            </a:r>
            <a:r>
              <a:rPr lang="en-US" sz="2000" dirty="0" err="1">
                <a:solidFill>
                  <a:srgbClr val="3E3D2D"/>
                </a:solidFill>
              </a:rPr>
              <a:t>tagout</a:t>
            </a:r>
            <a:r>
              <a:rPr lang="en-US" sz="2000" dirty="0">
                <a:solidFill>
                  <a:srgbClr val="3E3D2D"/>
                </a:solidFill>
              </a:rPr>
              <a:t>. </a:t>
            </a:r>
          </a:p>
          <a:p>
            <a:pPr marL="69883" defTabSz="931774">
              <a:spcBef>
                <a:spcPct val="20000"/>
              </a:spcBef>
              <a:buClr>
                <a:srgbClr val="94C600"/>
              </a:buClr>
              <a:buSzPct val="76000"/>
              <a:defRPr/>
            </a:pPr>
            <a:endParaRPr lang="en-US" sz="2000" dirty="0">
              <a:solidFill>
                <a:srgbClr val="3E3D2D"/>
              </a:solidFill>
            </a:endParaRPr>
          </a:p>
          <a:p>
            <a:pPr marL="69883" defTabSz="931774">
              <a:spcBef>
                <a:spcPct val="20000"/>
              </a:spcBef>
              <a:buClr>
                <a:srgbClr val="94C600"/>
              </a:buClr>
              <a:buSzPct val="76000"/>
              <a:defRPr/>
            </a:pPr>
            <a:r>
              <a:rPr lang="en-US" sz="2000" b="1" dirty="0">
                <a:solidFill>
                  <a:srgbClr val="3E3D2D"/>
                </a:solidFill>
              </a:rPr>
              <a:t>What must employers do to protect employees?</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The standards establish requirements that employers must follow when employees are exposed to hazardous energy while servicing and maintaining equipment and machinery. Some of the most  critical requirements from these standards are listed OSHA Fact Sheet:</a:t>
            </a:r>
          </a:p>
          <a:p>
            <a:endParaRPr lang="en-US" b="1" baseline="0" dirty="0" smtClean="0"/>
          </a:p>
          <a:p>
            <a:endParaRPr lang="en-US" b="1" baseline="0" dirty="0" smtClean="0"/>
          </a:p>
          <a:p>
            <a:endParaRPr lang="en-US" b="1"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32</a:t>
            </a:fld>
            <a:endParaRPr lang="en-US"/>
          </a:p>
        </p:txBody>
      </p:sp>
    </p:spTree>
    <p:extLst>
      <p:ext uri="{BB962C8B-B14F-4D97-AF65-F5344CB8AC3E}">
        <p14:creationId xmlns:p14="http://schemas.microsoft.com/office/powerpoint/2010/main" val="381299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83" defTabSz="931774">
              <a:spcBef>
                <a:spcPct val="20000"/>
              </a:spcBef>
              <a:buClr>
                <a:srgbClr val="94C600"/>
              </a:buClr>
              <a:buSzPct val="76000"/>
              <a:defRPr/>
            </a:pPr>
            <a:r>
              <a:rPr lang="en-US" sz="2200" dirty="0">
                <a:solidFill>
                  <a:srgbClr val="3E3D2D"/>
                </a:solidFill>
              </a:rPr>
              <a:t>When working with machinery in a manufacturing facility, Personal Protective Equipment (PPE) refers to protective clothing, hard hats, goggles, or other gear designed to protect the wearer's body from injury by workplace hazards (such as electrical and mechanical hazards). Examples of PPE include: </a:t>
            </a: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33</a:t>
            </a:fld>
            <a:endParaRPr lang="en-US"/>
          </a:p>
        </p:txBody>
      </p:sp>
    </p:spTree>
    <p:extLst>
      <p:ext uri="{BB962C8B-B14F-4D97-AF65-F5344CB8AC3E}">
        <p14:creationId xmlns:p14="http://schemas.microsoft.com/office/powerpoint/2010/main" val="1924450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83" defTabSz="931774">
              <a:buClr>
                <a:srgbClr val="94C600"/>
              </a:buClr>
              <a:buSzPct val="76000"/>
              <a:defRPr/>
            </a:pPr>
            <a:r>
              <a:rPr lang="en-US" sz="2000" dirty="0">
                <a:solidFill>
                  <a:srgbClr val="3E3D2D"/>
                </a:solidFill>
              </a:rPr>
              <a:t>OSHA's Hazard Communication Standard (HCS) is based on a simple concept -- that employees have both a need and a right to know the hazards and identities of the chemicals they are exposed to when working. They also need to know what protective measures are available to prevent adverse effects from occurring. OSHA designed the HCS to provide employees with the information they need to know. Personal Protective Equipment must be furnished for employees using hazardous materials. </a:t>
            </a:r>
          </a:p>
          <a:p>
            <a:pPr marL="69883" defTabSz="931774">
              <a:buClr>
                <a:srgbClr val="94C600"/>
              </a:buClr>
              <a:buSzPct val="76000"/>
              <a:defRPr/>
            </a:pPr>
            <a:endParaRPr lang="en-US" sz="2000" dirty="0">
              <a:solidFill>
                <a:srgbClr val="3E3D2D"/>
              </a:solidFill>
            </a:endParaRPr>
          </a:p>
          <a:p>
            <a:pPr marL="69883" defTabSz="931774">
              <a:buClr>
                <a:srgbClr val="94C600"/>
              </a:buClr>
              <a:buSzPct val="76000"/>
              <a:defRPr/>
            </a:pPr>
            <a:r>
              <a:rPr lang="en-US" sz="2000" b="1" i="1" dirty="0">
                <a:solidFill>
                  <a:srgbClr val="3E3D2D"/>
                </a:solidFill>
              </a:rPr>
              <a:t>Supervisors should recommend additional safety training according to job description such as: Global Harmonization Standards training</a:t>
            </a: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45</a:t>
            </a:fld>
            <a:endParaRPr lang="en-US"/>
          </a:p>
        </p:txBody>
      </p:sp>
    </p:spTree>
    <p:extLst>
      <p:ext uri="{BB962C8B-B14F-4D97-AF65-F5344CB8AC3E}">
        <p14:creationId xmlns:p14="http://schemas.microsoft.com/office/powerpoint/2010/main" val="1595203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Hand out: Hazard Communication SDS Quick Card </a:t>
            </a:r>
          </a:p>
          <a:p>
            <a:r>
              <a:rPr lang="en-US" sz="2000" dirty="0">
                <a:solidFill>
                  <a:prstClr val="black"/>
                </a:solidFill>
              </a:rPr>
              <a:t>A Safety Data Sheet (SDS), formally known as Material Safety Data Sheet (MSDS) is a document that contains information on the potential hazards (health, fire, reactivity and environmental) and how to work safely with the chemical product. It is an essential starting point for the development of a complete health and safety program. It also contains information on the use, storage, handling and emergency procedures all related to the hazards of the material</a:t>
            </a:r>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46</a:t>
            </a:fld>
            <a:endParaRPr lang="en-US"/>
          </a:p>
        </p:txBody>
      </p:sp>
    </p:spTree>
    <p:extLst>
      <p:ext uri="{BB962C8B-B14F-4D97-AF65-F5344CB8AC3E}">
        <p14:creationId xmlns:p14="http://schemas.microsoft.com/office/powerpoint/2010/main" val="1538369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a:t>
            </a:r>
            <a:r>
              <a:rPr lang="en-US" b="1" baseline="0" dirty="0" smtClean="0"/>
              <a:t> out quick cards: Hazard Communications Standard Label's, Pictogram</a:t>
            </a:r>
            <a:endParaRPr lang="en-US" b="1"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47</a:t>
            </a:fld>
            <a:endParaRPr lang="en-US"/>
          </a:p>
        </p:txBody>
      </p:sp>
    </p:spTree>
    <p:extLst>
      <p:ext uri="{BB962C8B-B14F-4D97-AF65-F5344CB8AC3E}">
        <p14:creationId xmlns:p14="http://schemas.microsoft.com/office/powerpoint/2010/main" val="513464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83" defTabSz="931774">
              <a:spcBef>
                <a:spcPct val="20000"/>
              </a:spcBef>
              <a:buClr>
                <a:srgbClr val="94C600"/>
              </a:buClr>
              <a:buSzPct val="76000"/>
              <a:defRPr/>
            </a:pPr>
            <a:r>
              <a:rPr lang="en-US" sz="2000" dirty="0">
                <a:solidFill>
                  <a:srgbClr val="3E3D2D"/>
                </a:solidFill>
              </a:rPr>
              <a:t>Hepatitis B &amp; C and HIV are diseases that can be transferred from one person to another through contact with infected blood and/or body fluids. Since there is no way to know without testing if a person has hepatitis B or C or HIV, it is recommended that you treat all body fluids as though they were infected. </a:t>
            </a:r>
          </a:p>
          <a:p>
            <a:pPr marL="69883" defTabSz="931774">
              <a:spcBef>
                <a:spcPct val="20000"/>
              </a:spcBef>
              <a:buClr>
                <a:srgbClr val="94C600"/>
              </a:buClr>
              <a:buSzPct val="76000"/>
              <a:defRPr/>
            </a:pPr>
            <a:endParaRPr lang="en-US" sz="2000" dirty="0">
              <a:solidFill>
                <a:srgbClr val="3E3D2D"/>
              </a:solidFill>
            </a:endParaRPr>
          </a:p>
          <a:p>
            <a:pPr marL="69883" defTabSz="931774">
              <a:spcBef>
                <a:spcPct val="20000"/>
              </a:spcBef>
              <a:buClr>
                <a:srgbClr val="94C600"/>
              </a:buClr>
              <a:buSzPct val="76000"/>
              <a:defRPr/>
            </a:pPr>
            <a:r>
              <a:rPr lang="en-US" sz="2000" i="1" dirty="0">
                <a:solidFill>
                  <a:srgbClr val="3E3D2D"/>
                </a:solidFill>
              </a:rPr>
              <a:t>Universal Precautions are actions that you take to place a barrier between yourself and potentially infected body fluids. Remember everyone is presumed to be infected</a:t>
            </a:r>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59</a:t>
            </a:fld>
            <a:endParaRPr lang="en-US"/>
          </a:p>
        </p:txBody>
      </p:sp>
    </p:spTree>
    <p:extLst>
      <p:ext uri="{BB962C8B-B14F-4D97-AF65-F5344CB8AC3E}">
        <p14:creationId xmlns:p14="http://schemas.microsoft.com/office/powerpoint/2010/main" val="1447327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 out OSHA Bloodborne</a:t>
            </a:r>
            <a:r>
              <a:rPr lang="en-US" b="1" baseline="0" dirty="0" smtClean="0"/>
              <a:t> Pathogens Fact Sheet</a:t>
            </a:r>
            <a:endParaRPr lang="en-US" b="1"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61</a:t>
            </a:fld>
            <a:endParaRPr lang="en-US"/>
          </a:p>
        </p:txBody>
      </p:sp>
    </p:spTree>
    <p:extLst>
      <p:ext uri="{BB962C8B-B14F-4D97-AF65-F5344CB8AC3E}">
        <p14:creationId xmlns:p14="http://schemas.microsoft.com/office/powerpoint/2010/main" val="3435858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83" defTabSz="931774">
              <a:spcBef>
                <a:spcPct val="20000"/>
              </a:spcBef>
              <a:buClr>
                <a:srgbClr val="94C600"/>
              </a:buClr>
              <a:buSzPct val="76000"/>
              <a:defRPr/>
            </a:pPr>
            <a:r>
              <a:rPr lang="en-US" sz="2000" dirty="0">
                <a:solidFill>
                  <a:srgbClr val="3E3D2D"/>
                </a:solidFill>
              </a:rPr>
              <a:t>Universal precautions is an approach to infection control to for HIV, HBV and other Bloodborne pathogens, Bloodborne Pathogen Standard requires:</a:t>
            </a:r>
            <a:br>
              <a:rPr lang="en-US" sz="2000" dirty="0">
                <a:solidFill>
                  <a:srgbClr val="3E3D2D"/>
                </a:solidFill>
              </a:rPr>
            </a:br>
            <a:r>
              <a:rPr lang="en-US" sz="2000" dirty="0">
                <a:solidFill>
                  <a:srgbClr val="3E3D2D"/>
                </a:solidFill>
              </a:rPr>
              <a:t/>
            </a:r>
            <a:br>
              <a:rPr lang="en-US" sz="2000" dirty="0">
                <a:solidFill>
                  <a:srgbClr val="3E3D2D"/>
                </a:solidFill>
              </a:rPr>
            </a:br>
            <a:endParaRPr lang="en-US" sz="2000" dirty="0">
              <a:solidFill>
                <a:srgbClr val="3E3D2D"/>
              </a:solidFill>
            </a:endParaRPr>
          </a:p>
          <a:p>
            <a:pPr marL="652242" lvl="1" indent="-279532" defTabSz="931774">
              <a:spcBef>
                <a:spcPct val="20000"/>
              </a:spcBef>
              <a:buClr>
                <a:srgbClr val="94C600"/>
              </a:buClr>
              <a:buSzPct val="76000"/>
              <a:buFont typeface="Wingdings 2" pitchFamily="18" charset="2"/>
              <a:buChar char=""/>
              <a:defRPr/>
            </a:pPr>
            <a:r>
              <a:rPr lang="en-US" sz="2000" dirty="0">
                <a:solidFill>
                  <a:srgbClr val="3E3D2D"/>
                </a:solidFill>
              </a:rPr>
              <a:t>Employees to observe Universal Precautions to prevent contact with blood or other potentially infectious materials (OPIM).</a:t>
            </a:r>
          </a:p>
          <a:p>
            <a:pPr marL="372709" lvl="1" defTabSz="931774">
              <a:spcBef>
                <a:spcPct val="20000"/>
              </a:spcBef>
              <a:buClr>
                <a:srgbClr val="94C600"/>
              </a:buClr>
              <a:buSzPct val="76000"/>
              <a:defRPr/>
            </a:pPr>
            <a:endParaRPr lang="en-US" sz="2000" dirty="0">
              <a:solidFill>
                <a:srgbClr val="3E3D2D"/>
              </a:solidFill>
            </a:endParaRPr>
          </a:p>
          <a:p>
            <a:pPr marL="652242" lvl="1" indent="-279532" defTabSz="931774">
              <a:spcBef>
                <a:spcPct val="20000"/>
              </a:spcBef>
              <a:buClr>
                <a:srgbClr val="94C600"/>
              </a:buClr>
              <a:buSzPct val="76000"/>
              <a:buFont typeface="Wingdings 2" pitchFamily="18" charset="2"/>
              <a:buChar char=""/>
              <a:defRPr/>
            </a:pPr>
            <a:r>
              <a:rPr lang="en-US" sz="2000" dirty="0">
                <a:solidFill>
                  <a:srgbClr val="3E3D2D"/>
                </a:solidFill>
              </a:rPr>
              <a:t>Under circumstances in which differentiation between body fluid types is difficult or impossible, all body fluids shall be considered potentially infectious materials.</a:t>
            </a:r>
            <a:br>
              <a:rPr lang="en-US" sz="2000" dirty="0">
                <a:solidFill>
                  <a:srgbClr val="3E3D2D"/>
                </a:solidFill>
              </a:rPr>
            </a:br>
            <a:endParaRPr lang="en-US" sz="2000" dirty="0">
              <a:solidFill>
                <a:srgbClr val="3E3D2D"/>
              </a:solidFill>
            </a:endParaRPr>
          </a:p>
          <a:p>
            <a:pPr marL="372709" lvl="1" defTabSz="931774">
              <a:spcBef>
                <a:spcPct val="20000"/>
              </a:spcBef>
              <a:buClr>
                <a:srgbClr val="94C600"/>
              </a:buClr>
              <a:buSzPct val="76000"/>
              <a:defRPr/>
            </a:pPr>
            <a:r>
              <a:rPr lang="en-US" sz="2000" dirty="0">
                <a:solidFill>
                  <a:srgbClr val="3E3D2D"/>
                </a:solidFill>
              </a:rPr>
              <a:t>Treat all blood and other potentially infectious materials with appropriate precautions such as: Use gloves, masks, and gowns if blood or OPIM exposure is anticipated</a:t>
            </a:r>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62</a:t>
            </a:fld>
            <a:endParaRPr lang="en-US"/>
          </a:p>
        </p:txBody>
      </p:sp>
    </p:spTree>
    <p:extLst>
      <p:ext uri="{BB962C8B-B14F-4D97-AF65-F5344CB8AC3E}">
        <p14:creationId xmlns:p14="http://schemas.microsoft.com/office/powerpoint/2010/main" val="1984455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2000" dirty="0">
                <a:solidFill>
                  <a:prstClr val="black"/>
                </a:solidFill>
              </a:rPr>
              <a:t>Additional personal protective equipment need to be worn when caring for patients diagnosed with Ebola, including; PPE’s for the eyes, face, head, and extremities, protective clothing, respiratory devices, and protective shields and barriers. </a:t>
            </a:r>
          </a:p>
          <a:p>
            <a:endParaRPr lang="en-US" dirty="0"/>
          </a:p>
        </p:txBody>
      </p:sp>
      <p:sp>
        <p:nvSpPr>
          <p:cNvPr id="4" name="Slide Number Placeholder 3"/>
          <p:cNvSpPr>
            <a:spLocks noGrp="1"/>
          </p:cNvSpPr>
          <p:nvPr>
            <p:ph type="sldNum" sz="quarter" idx="10"/>
          </p:nvPr>
        </p:nvSpPr>
        <p:spPr/>
        <p:txBody>
          <a:bodyPr/>
          <a:lstStyle/>
          <a:p>
            <a:fld id="{F3D5D8B0-687B-4A9A-9EC6-B295E9E7B988}" type="slidenum">
              <a:rPr lang="en-US" smtClean="0"/>
              <a:pPr/>
              <a:t>63</a:t>
            </a:fld>
            <a:endParaRPr lang="en-US"/>
          </a:p>
        </p:txBody>
      </p:sp>
    </p:spTree>
    <p:extLst>
      <p:ext uri="{BB962C8B-B14F-4D97-AF65-F5344CB8AC3E}">
        <p14:creationId xmlns:p14="http://schemas.microsoft.com/office/powerpoint/2010/main" val="240060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83" defTabSz="931774">
              <a:spcBef>
                <a:spcPct val="20000"/>
              </a:spcBef>
              <a:buClr>
                <a:srgbClr val="94C600"/>
              </a:buClr>
              <a:buSzPct val="76000"/>
              <a:defRPr/>
            </a:pPr>
            <a:r>
              <a:rPr lang="en-US" sz="2000" dirty="0">
                <a:solidFill>
                  <a:srgbClr val="3E3D2D"/>
                </a:solidFill>
              </a:rPr>
              <a:t>Bloodborne Pathogen Exposure Incidents OSHA’s Bloodborne Pathogens standard (29 CFR 1910.1030) requires employers to make immediate confidential medical evaluation and follow-up available for workers who have an exposure incident, such as a needle-stick. An exposure incident is a specific eye, mouth, other mucous membrane, non-intact skin, or parenteral contact with blood or other potentially infectious materials (OPIM), as defined in the standard that results from the performance of a worker’s duties.  </a:t>
            </a: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64</a:t>
            </a:fld>
            <a:endParaRPr lang="en-US"/>
          </a:p>
        </p:txBody>
      </p:sp>
    </p:spTree>
    <p:extLst>
      <p:ext uri="{BB962C8B-B14F-4D97-AF65-F5344CB8AC3E}">
        <p14:creationId xmlns:p14="http://schemas.microsoft.com/office/powerpoint/2010/main" val="12854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Handout</a:t>
            </a:r>
            <a:r>
              <a:rPr lang="en-US" b="1" baseline="0" dirty="0" smtClean="0"/>
              <a:t> Healthcare and Social Service Workers Risk Sheet </a:t>
            </a:r>
            <a:endParaRPr lang="en-US" b="1"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8</a:t>
            </a:fld>
            <a:endParaRPr lang="en-US"/>
          </a:p>
        </p:txBody>
      </p:sp>
    </p:spTree>
    <p:extLst>
      <p:ext uri="{BB962C8B-B14F-4D97-AF65-F5344CB8AC3E}">
        <p14:creationId xmlns:p14="http://schemas.microsoft.com/office/powerpoint/2010/main" val="2906649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Wear protective gloves and other protective equipment, goggles, gowns etc.</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Wash the area with soap and water, and dry the area. Disinfect as recommended by company policy and remember to consult the container label or SDS for differences in recommendations due to product strength</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Use disposable cleaning materials if possible, such as paper towels instead of cloth</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Dispose of cleaning materials and gloves in a sealed red plastic bag</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Wash hands with soap and running water (disinfectant waterless hand cleaners or “</a:t>
            </a:r>
            <a:r>
              <a:rPr lang="en-US" sz="2000" dirty="0" err="1">
                <a:solidFill>
                  <a:srgbClr val="3E3D2D"/>
                </a:solidFill>
              </a:rPr>
              <a:t>towelettes</a:t>
            </a:r>
            <a:r>
              <a:rPr lang="en-US" sz="2000" dirty="0">
                <a:solidFill>
                  <a:srgbClr val="3E3D2D"/>
                </a:solidFill>
              </a:rPr>
              <a:t>” may be used if soap and running water are not available)</a:t>
            </a:r>
          </a:p>
          <a:p>
            <a:pPr marL="349415" indent="-279532" defTabSz="931774">
              <a:spcBef>
                <a:spcPct val="20000"/>
              </a:spcBef>
              <a:buClr>
                <a:srgbClr val="94C600"/>
              </a:buClr>
              <a:buSzPct val="76000"/>
              <a:buFont typeface="Wingdings 2" pitchFamily="18" charset="2"/>
              <a:buChar char=""/>
              <a:defRPr/>
            </a:pPr>
            <a:r>
              <a:rPr lang="en-US" sz="2000">
                <a:solidFill>
                  <a:srgbClr val="3E3D2D"/>
                </a:solidFill>
              </a:rPr>
              <a:t>Follow effective hand washing techniques, remember to wash for at least 20 seconds</a:t>
            </a:r>
          </a:p>
          <a:p>
            <a:endParaRPr lang="en-US"/>
          </a:p>
        </p:txBody>
      </p:sp>
      <p:sp>
        <p:nvSpPr>
          <p:cNvPr id="4" name="Slide Number Placeholder 3"/>
          <p:cNvSpPr>
            <a:spLocks noGrp="1"/>
          </p:cNvSpPr>
          <p:nvPr>
            <p:ph type="sldNum" sz="quarter" idx="10"/>
          </p:nvPr>
        </p:nvSpPr>
        <p:spPr/>
        <p:txBody>
          <a:bodyPr/>
          <a:lstStyle/>
          <a:p>
            <a:fld id="{F0432A7E-18F3-402C-9191-DA2EF3119ED5}" type="slidenum">
              <a:rPr lang="en-US" smtClean="0"/>
              <a:pPr/>
              <a:t>65</a:t>
            </a:fld>
            <a:endParaRPr lang="en-US"/>
          </a:p>
        </p:txBody>
      </p:sp>
    </p:spTree>
    <p:extLst>
      <p:ext uri="{BB962C8B-B14F-4D97-AF65-F5344CB8AC3E}">
        <p14:creationId xmlns:p14="http://schemas.microsoft.com/office/powerpoint/2010/main" val="14024791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279532" defTabSz="931774">
              <a:spcBef>
                <a:spcPct val="20000"/>
              </a:spcBef>
              <a:buClr>
                <a:srgbClr val="94C600"/>
              </a:buClr>
              <a:buSzPct val="76000"/>
              <a:buFont typeface="Wingdings 2" pitchFamily="18" charset="2"/>
              <a:buChar char=""/>
              <a:defRPr/>
            </a:pPr>
            <a:r>
              <a:rPr lang="en-US" b="1" dirty="0" smtClean="0"/>
              <a:t>Hand out 300 &amp; 300A Log</a:t>
            </a:r>
            <a:r>
              <a:rPr lang="en-US" sz="2400" dirty="0">
                <a:solidFill>
                  <a:srgbClr val="3E3D2D"/>
                </a:solidFill>
              </a:rPr>
              <a:t>Remember to </a:t>
            </a:r>
            <a:r>
              <a:rPr lang="en-US" sz="2400" b="1" dirty="0">
                <a:solidFill>
                  <a:srgbClr val="3E3D2D"/>
                </a:solidFill>
              </a:rPr>
              <a:t>report incidents to your supervisor </a:t>
            </a:r>
            <a:r>
              <a:rPr lang="en-US" sz="2400" dirty="0">
                <a:solidFill>
                  <a:srgbClr val="3E3D2D"/>
                </a:solidFill>
              </a:rPr>
              <a:t>even if there are no injuries, better to be proactive than reactive </a:t>
            </a:r>
          </a:p>
          <a:p>
            <a:pPr marL="349415" indent="-279532" defTabSz="931774">
              <a:spcBef>
                <a:spcPct val="20000"/>
              </a:spcBef>
              <a:buClr>
                <a:srgbClr val="94C600"/>
              </a:buClr>
              <a:buSzPct val="76000"/>
              <a:buFont typeface="Wingdings 2" pitchFamily="18" charset="2"/>
              <a:buChar char=""/>
              <a:defRPr/>
            </a:pPr>
            <a:r>
              <a:rPr lang="en-US" sz="2400" b="1" dirty="0">
                <a:solidFill>
                  <a:srgbClr val="3E3D2D"/>
                </a:solidFill>
              </a:rPr>
              <a:t>Unreported Injuries</a:t>
            </a:r>
            <a:r>
              <a:rPr lang="en-US" sz="2400" dirty="0">
                <a:solidFill>
                  <a:srgbClr val="3E3D2D"/>
                </a:solidFill>
              </a:rPr>
              <a:t> - Reporting injuries reduces the chances of the same injury happening to someone else in the future.  Report incidents to help make the company safer for others</a:t>
            </a:r>
          </a:p>
          <a:p>
            <a:pPr marL="349415" indent="-279532" defTabSz="931774">
              <a:spcBef>
                <a:spcPct val="20000"/>
              </a:spcBef>
              <a:buClr>
                <a:srgbClr val="94C600"/>
              </a:buClr>
              <a:buSzPct val="76000"/>
              <a:buFont typeface="Wingdings 2" pitchFamily="18" charset="2"/>
              <a:buChar char=""/>
              <a:defRPr/>
            </a:pPr>
            <a:r>
              <a:rPr lang="en-US" sz="2400" dirty="0">
                <a:solidFill>
                  <a:srgbClr val="3E3D2D"/>
                </a:solidFill>
              </a:rPr>
              <a:t>Report injury and illness, 300 300A Log </a:t>
            </a:r>
          </a:p>
          <a:p>
            <a:pPr marL="349415" indent="-279532" defTabSz="931774">
              <a:spcBef>
                <a:spcPct val="20000"/>
              </a:spcBef>
              <a:buClr>
                <a:srgbClr val="94C600"/>
              </a:buClr>
              <a:buSzPct val="76000"/>
              <a:buFont typeface="Wingdings 2" pitchFamily="18" charset="2"/>
              <a:buChar char=""/>
              <a:defRPr/>
            </a:pPr>
            <a:r>
              <a:rPr lang="en-US" sz="2400" dirty="0">
                <a:solidFill>
                  <a:srgbClr val="3E3D2D"/>
                </a:solidFill>
                <a:hlinkClick r:id="rId3"/>
              </a:rPr>
              <a:t>www.osha.gov</a:t>
            </a:r>
            <a:r>
              <a:rPr lang="en-US" sz="2400" dirty="0">
                <a:solidFill>
                  <a:srgbClr val="3E3D2D"/>
                </a:solidFill>
              </a:rPr>
              <a:t> </a:t>
            </a:r>
          </a:p>
          <a:p>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70</a:t>
            </a:fld>
            <a:endParaRPr lang="en-US"/>
          </a:p>
        </p:txBody>
      </p:sp>
    </p:spTree>
    <p:extLst>
      <p:ext uri="{BB962C8B-B14F-4D97-AF65-F5344CB8AC3E}">
        <p14:creationId xmlns:p14="http://schemas.microsoft.com/office/powerpoint/2010/main" val="729793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It’s best to report violent acts, remember workplace violence ranges from verbal threats to homicide and should never be taken lightly, verbal threats often escalate to a physical confrontation</a:t>
            </a:r>
          </a:p>
          <a:p>
            <a:pPr marL="349415" indent="-279532" defTabSz="931774">
              <a:spcBef>
                <a:spcPct val="20000"/>
              </a:spcBef>
              <a:buClr>
                <a:srgbClr val="94C600"/>
              </a:buClr>
              <a:buSzPct val="76000"/>
              <a:buFont typeface="Wingdings 2" pitchFamily="18" charset="2"/>
              <a:buChar char=""/>
              <a:defRPr/>
            </a:pPr>
            <a:endParaRPr lang="en-US" sz="2000" dirty="0">
              <a:solidFill>
                <a:srgbClr val="3E3D2D"/>
              </a:solidFill>
            </a:endParaRPr>
          </a:p>
          <a:p>
            <a:pPr marL="349415" indent="-279532" defTabSz="931774">
              <a:spcBef>
                <a:spcPct val="20000"/>
              </a:spcBef>
              <a:buClr>
                <a:srgbClr val="94C600"/>
              </a:buClr>
              <a:buSzPct val="76000"/>
              <a:buFont typeface="Wingdings 2" pitchFamily="18" charset="2"/>
              <a:buChar char=""/>
              <a:defRPr/>
            </a:pPr>
            <a:r>
              <a:rPr lang="en-US" sz="2000" dirty="0">
                <a:solidFill>
                  <a:prstClr val="black"/>
                </a:solidFill>
              </a:rPr>
              <a:t>In case of immediate danger to yourself or others, or if you are a potential target of physical violence, call 911 for emergency assistance</a:t>
            </a: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71</a:t>
            </a:fld>
            <a:endParaRPr lang="en-US"/>
          </a:p>
        </p:txBody>
      </p:sp>
    </p:spTree>
    <p:extLst>
      <p:ext uri="{BB962C8B-B14F-4D97-AF65-F5344CB8AC3E}">
        <p14:creationId xmlns:p14="http://schemas.microsoft.com/office/powerpoint/2010/main" val="29151485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Go over 300 and 300A log</a:t>
            </a:r>
          </a:p>
          <a:p>
            <a:pPr marL="69883" defTabSz="931774">
              <a:spcBef>
                <a:spcPct val="20000"/>
              </a:spcBef>
              <a:buClr>
                <a:srgbClr val="94C600"/>
              </a:buClr>
              <a:buSzPct val="76000"/>
              <a:defRPr/>
            </a:pPr>
            <a:r>
              <a:rPr lang="en-US" sz="2400" i="1" dirty="0">
                <a:solidFill>
                  <a:srgbClr val="3E3D2D"/>
                </a:solidFill>
              </a:rPr>
              <a:t>It’s important to report  workplace safety and health concern so that appropriate measures can be taken to prevent injuries.</a:t>
            </a:r>
          </a:p>
          <a:p>
            <a:pPr marL="69883" defTabSz="931774">
              <a:spcBef>
                <a:spcPct val="20000"/>
              </a:spcBef>
              <a:buClr>
                <a:srgbClr val="94C600"/>
              </a:buClr>
              <a:buSzPct val="76000"/>
              <a:defRPr/>
            </a:pPr>
            <a:endParaRPr lang="en-US" sz="2400" i="1" dirty="0">
              <a:solidFill>
                <a:srgbClr val="3E3D2D"/>
              </a:solidFill>
            </a:endParaRPr>
          </a:p>
          <a:p>
            <a:pPr marL="69883" defTabSz="931774">
              <a:spcBef>
                <a:spcPct val="20000"/>
              </a:spcBef>
              <a:buClr>
                <a:srgbClr val="94C600"/>
              </a:buClr>
              <a:buSzPct val="76000"/>
              <a:defRPr/>
            </a:pPr>
            <a:r>
              <a:rPr lang="en-US" sz="2400" i="1" dirty="0">
                <a:solidFill>
                  <a:srgbClr val="3E3D2D"/>
                </a:solidFill>
              </a:rPr>
              <a:t>Notify your supervisor of any unsafe behavior, equipment plant or grounds.</a:t>
            </a:r>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F3D5D8B0-687B-4A9A-9EC6-B295E9E7B988}" type="slidenum">
              <a:rPr lang="en-US" smtClean="0"/>
              <a:pPr/>
              <a:t>72</a:t>
            </a:fld>
            <a:endParaRPr lang="en-US"/>
          </a:p>
        </p:txBody>
      </p:sp>
    </p:spTree>
    <p:extLst>
      <p:ext uri="{BB962C8B-B14F-4D97-AF65-F5344CB8AC3E}">
        <p14:creationId xmlns:p14="http://schemas.microsoft.com/office/powerpoint/2010/main" val="218955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 out OSHA Fact Sheet “Your Rights as a Whistleblower</a:t>
            </a:r>
          </a:p>
          <a:p>
            <a:endParaRPr lang="en-US" b="1" dirty="0" smtClean="0"/>
          </a:p>
          <a:p>
            <a:pPr marL="69883" algn="just" defTabSz="931774">
              <a:spcBef>
                <a:spcPct val="20000"/>
              </a:spcBef>
              <a:buClr>
                <a:srgbClr val="94C600"/>
              </a:buClr>
              <a:buSzPct val="76000"/>
              <a:defRPr/>
            </a:pPr>
            <a:r>
              <a:rPr lang="en-US" sz="1300" dirty="0">
                <a:solidFill>
                  <a:srgbClr val="3E3D2D"/>
                </a:solidFill>
              </a:rPr>
              <a:t>You may file a complaint with OSHA if your employer retaliates against you by taking unfavorable personnel action because you engaged in protected activity relating to workplace safety or health, asbestos in schools, cargo containers, airline, commercial motor carrier, consumer product, environmental, financial reform, food safety, health insurance reform, motor vehicle safety, nuclear, pipeline, public transportation agency, railroad, maritime, motor vehicle safety, and securities </a:t>
            </a:r>
            <a:r>
              <a:rPr lang="en-US" sz="1300" dirty="0" smtClean="0">
                <a:solidFill>
                  <a:srgbClr val="3E3D2D"/>
                </a:solidFill>
              </a:rPr>
              <a:t>standards .</a:t>
            </a:r>
            <a:endParaRPr lang="en-US" sz="1300" dirty="0">
              <a:solidFill>
                <a:srgbClr val="3E3D2D"/>
              </a:solidFill>
            </a:endParaRPr>
          </a:p>
          <a:p>
            <a:pPr marL="69883" defTabSz="931774">
              <a:spcBef>
                <a:spcPct val="20000"/>
              </a:spcBef>
              <a:buClr>
                <a:srgbClr val="94C600"/>
              </a:buClr>
              <a:buSzPct val="76000"/>
              <a:defRPr/>
            </a:pPr>
            <a:endParaRPr lang="en-US" sz="1300" dirty="0">
              <a:solidFill>
                <a:srgbClr val="3E3D2D"/>
              </a:solidFill>
            </a:endParaRPr>
          </a:p>
          <a:p>
            <a:pPr marL="69883" defTabSz="931774">
              <a:spcBef>
                <a:spcPct val="20000"/>
              </a:spcBef>
              <a:buClr>
                <a:srgbClr val="94C600"/>
              </a:buClr>
              <a:buSzPct val="76000"/>
              <a:defRPr/>
            </a:pPr>
            <a:r>
              <a:rPr lang="en-US" sz="1300" dirty="0">
                <a:solidFill>
                  <a:srgbClr val="3E3D2D"/>
                </a:solidFill>
              </a:rPr>
              <a:t>Section 11(c) of the OSH Act prohibits employers from discriminating against their employees for exercising their rights under the OSH Act. These rights include filing an OSHA complaint, participating in an inspection or talking to an inspector, seeking access to employer exposure and injury records, reporting an injury, and raising a safety or health complaint with the employer. If workers have been retaliated or discriminated against for exercising their rights, they must file a complaint with OSHA within 30 days of the alleged adverse action.</a:t>
            </a:r>
          </a:p>
          <a:p>
            <a:pPr marL="69883" defTabSz="931774">
              <a:spcBef>
                <a:spcPct val="20000"/>
              </a:spcBef>
              <a:buClr>
                <a:srgbClr val="94C600"/>
              </a:buClr>
              <a:buSzPct val="76000"/>
              <a:defRPr/>
            </a:pPr>
            <a:endParaRPr lang="en-US" sz="1300" dirty="0">
              <a:solidFill>
                <a:srgbClr val="3E3D2D"/>
              </a:solidFill>
            </a:endParaRPr>
          </a:p>
          <a:p>
            <a:pPr marL="69883" defTabSz="931774">
              <a:spcBef>
                <a:spcPct val="20000"/>
              </a:spcBef>
              <a:buClr>
                <a:srgbClr val="94C600"/>
              </a:buClr>
              <a:buSzPct val="76000"/>
              <a:defRPr/>
            </a:pPr>
            <a:r>
              <a:rPr lang="en-US" sz="1300" dirty="0">
                <a:solidFill>
                  <a:srgbClr val="3E3D2D"/>
                </a:solidFill>
              </a:rPr>
              <a:t>Since passage of the OSH Act in 1970, Congress has expanded OSHA's whistleblower authority to protect workers from discrimination under twenty-two federal </a:t>
            </a:r>
            <a:r>
              <a:rPr lang="en-US" sz="1300" dirty="0" smtClean="0">
                <a:solidFill>
                  <a:srgbClr val="3E3D2D"/>
                </a:solidFill>
              </a:rPr>
              <a:t>standards . </a:t>
            </a:r>
            <a:r>
              <a:rPr lang="en-US" sz="1300" dirty="0">
                <a:solidFill>
                  <a:srgbClr val="3E3D2D"/>
                </a:solidFill>
              </a:rPr>
              <a:t>Complaints must be reported to OSHA within set timeframes following the discriminatory action, as prescribed by each law. These </a:t>
            </a:r>
            <a:r>
              <a:rPr lang="en-US" sz="1300" dirty="0" smtClean="0">
                <a:solidFill>
                  <a:srgbClr val="3E3D2D"/>
                </a:solidFill>
              </a:rPr>
              <a:t>standards , </a:t>
            </a:r>
            <a:r>
              <a:rPr lang="en-US" sz="1300" dirty="0">
                <a:solidFill>
                  <a:srgbClr val="3E3D2D"/>
                </a:solidFill>
              </a:rPr>
              <a:t>and the number of days employees have to file a complaint, are:</a:t>
            </a:r>
          </a:p>
          <a:p>
            <a:pPr marL="931774" lvl="2" indent="-232943" defTabSz="931774">
              <a:spcBef>
                <a:spcPct val="20000"/>
              </a:spcBef>
              <a:buClr>
                <a:srgbClr val="94C600"/>
              </a:buClr>
              <a:buSzPct val="76000"/>
              <a:buFont typeface="Wingdings 2" pitchFamily="18" charset="2"/>
              <a:buChar char=""/>
              <a:defRPr/>
            </a:pPr>
            <a:r>
              <a:rPr lang="en-US" sz="800" dirty="0">
                <a:solidFill>
                  <a:srgbClr val="3E3D2D"/>
                </a:solidFill>
              </a:rPr>
              <a:t> </a:t>
            </a:r>
            <a:r>
              <a:rPr lang="en-US" sz="800" u="sng" dirty="0">
                <a:solidFill>
                  <a:srgbClr val="3E3D2D"/>
                </a:solidFill>
                <a:hlinkClick r:id="rId3" tooltip="Occupational Environmental and Nuclear Safety Laws"/>
              </a:rPr>
              <a:t>Occupational, Environmental, and Nuclear Safety </a:t>
            </a:r>
            <a:r>
              <a:rPr lang="en-US" sz="800" u="sng" dirty="0" smtClean="0">
                <a:solidFill>
                  <a:srgbClr val="3E3D2D"/>
                </a:solidFill>
                <a:hlinkClick r:id="rId3" tooltip="Occupational Environmental and Nuclear Safety Laws"/>
              </a:rPr>
              <a:t>standards </a:t>
            </a:r>
            <a:endParaRPr lang="en-US" sz="800" dirty="0">
              <a:solidFill>
                <a:srgbClr val="3E3D2D"/>
              </a:solidFill>
            </a:endParaRPr>
          </a:p>
          <a:p>
            <a:pPr marL="931774" lvl="2" indent="-232943" defTabSz="931774">
              <a:spcBef>
                <a:spcPct val="20000"/>
              </a:spcBef>
              <a:buClr>
                <a:srgbClr val="94C600"/>
              </a:buClr>
              <a:buSzPct val="76000"/>
              <a:buFont typeface="Wingdings 2" pitchFamily="18" charset="2"/>
              <a:buChar char=""/>
              <a:defRPr/>
            </a:pPr>
            <a:r>
              <a:rPr lang="en-US" sz="800" dirty="0">
                <a:solidFill>
                  <a:srgbClr val="3E3D2D"/>
                </a:solidFill>
              </a:rPr>
              <a:t> </a:t>
            </a:r>
            <a:r>
              <a:rPr lang="en-US" sz="800" u="sng" dirty="0">
                <a:solidFill>
                  <a:srgbClr val="3E3D2D"/>
                </a:solidFill>
                <a:hlinkClick r:id="rId3" tooltip="Transportation Industry Laws"/>
              </a:rPr>
              <a:t>Transportation Industry </a:t>
            </a:r>
            <a:r>
              <a:rPr lang="en-US" sz="800" u="sng" dirty="0" smtClean="0">
                <a:solidFill>
                  <a:srgbClr val="3E3D2D"/>
                </a:solidFill>
                <a:hlinkClick r:id="rId3" tooltip="Transportation Industry Laws"/>
              </a:rPr>
              <a:t>standards </a:t>
            </a:r>
            <a:endParaRPr lang="en-US" sz="800" dirty="0">
              <a:solidFill>
                <a:srgbClr val="3E3D2D"/>
              </a:solidFill>
            </a:endParaRPr>
          </a:p>
          <a:p>
            <a:pPr marL="931774" lvl="2" indent="-232943" defTabSz="931774">
              <a:spcBef>
                <a:spcPct val="20000"/>
              </a:spcBef>
              <a:buClr>
                <a:srgbClr val="94C600"/>
              </a:buClr>
              <a:buSzPct val="76000"/>
              <a:buFont typeface="Wingdings 2" pitchFamily="18" charset="2"/>
              <a:buChar char=""/>
              <a:defRPr/>
            </a:pPr>
            <a:r>
              <a:rPr lang="en-US" sz="800" dirty="0">
                <a:solidFill>
                  <a:srgbClr val="3E3D2D"/>
                </a:solidFill>
              </a:rPr>
              <a:t> </a:t>
            </a:r>
            <a:r>
              <a:rPr lang="en-US" sz="800" u="sng" dirty="0">
                <a:solidFill>
                  <a:srgbClr val="3E3D2D"/>
                </a:solidFill>
                <a:hlinkClick r:id="rId3" tooltip="Consumer and Investor Protection Laws"/>
              </a:rPr>
              <a:t>Consumer and Investor Protection </a:t>
            </a:r>
            <a:r>
              <a:rPr lang="en-US" sz="800" u="sng" dirty="0" smtClean="0">
                <a:solidFill>
                  <a:srgbClr val="3E3D2D"/>
                </a:solidFill>
                <a:hlinkClick r:id="rId3" tooltip="Consumer and Investor Protection Laws"/>
              </a:rPr>
              <a:t>standards </a:t>
            </a:r>
            <a:endParaRPr lang="en-US" sz="800" dirty="0">
              <a:solidFill>
                <a:srgbClr val="3E3D2D"/>
              </a:solidFill>
            </a:endParaRPr>
          </a:p>
          <a:p>
            <a:pPr marL="931774" lvl="2" indent="-232943" defTabSz="931774">
              <a:spcBef>
                <a:spcPct val="20000"/>
              </a:spcBef>
              <a:buClr>
                <a:srgbClr val="94C600"/>
              </a:buClr>
              <a:buSzPct val="76000"/>
              <a:buFont typeface="Wingdings 2" pitchFamily="18" charset="2"/>
              <a:buChar char=""/>
              <a:defRPr/>
            </a:pPr>
            <a:endParaRPr lang="en-US" sz="1100" dirty="0">
              <a:solidFill>
                <a:srgbClr val="3E3D2D"/>
              </a:solidFill>
            </a:endParaRPr>
          </a:p>
          <a:p>
            <a:pPr marL="69883" defTabSz="931774">
              <a:spcBef>
                <a:spcPct val="20000"/>
              </a:spcBef>
              <a:buClr>
                <a:srgbClr val="94C600"/>
              </a:buClr>
              <a:buSzPct val="76000"/>
              <a:defRPr/>
            </a:pPr>
            <a:endParaRPr lang="en-US" sz="1500" dirty="0">
              <a:solidFill>
                <a:srgbClr val="3E3D2D"/>
              </a:solidFill>
            </a:endParaRPr>
          </a:p>
          <a:p>
            <a:pPr marL="69883" defTabSz="931774">
              <a:spcBef>
                <a:spcPct val="20000"/>
              </a:spcBef>
              <a:buClr>
                <a:srgbClr val="94C600"/>
              </a:buClr>
              <a:buSzPct val="76000"/>
              <a:defRPr/>
            </a:pPr>
            <a:endParaRPr lang="en-US" sz="1500" dirty="0">
              <a:solidFill>
                <a:srgbClr val="3E3D2D"/>
              </a:solidFill>
            </a:endParaRPr>
          </a:p>
          <a:p>
            <a:pPr marL="69883" algn="ctr" defTabSz="931774">
              <a:spcBef>
                <a:spcPct val="20000"/>
              </a:spcBef>
              <a:buClr>
                <a:srgbClr val="94C600"/>
              </a:buClr>
              <a:buSzPct val="76000"/>
              <a:defRPr/>
            </a:pPr>
            <a:r>
              <a:rPr lang="en-US" sz="1100" b="1" i="1" dirty="0">
                <a:solidFill>
                  <a:srgbClr val="3E3D2D"/>
                </a:solidFill>
              </a:rPr>
              <a:t>Visit website at:  </a:t>
            </a:r>
            <a:r>
              <a:rPr lang="en-US" sz="1100" b="1" i="1" dirty="0">
                <a:solidFill>
                  <a:srgbClr val="3E3D2D"/>
                </a:solidFill>
                <a:hlinkClick r:id="rId4"/>
              </a:rPr>
              <a:t>www.osha.gov</a:t>
            </a:r>
            <a:r>
              <a:rPr lang="en-US" sz="1100" b="1" i="1" dirty="0">
                <a:solidFill>
                  <a:srgbClr val="3E3D2D"/>
                </a:solidFill>
              </a:rPr>
              <a:t> </a:t>
            </a:r>
          </a:p>
          <a:p>
            <a:pPr marL="69883" algn="ctr" defTabSz="931774">
              <a:spcBef>
                <a:spcPct val="20000"/>
              </a:spcBef>
              <a:buClr>
                <a:srgbClr val="94C600"/>
              </a:buClr>
              <a:buSzPct val="76000"/>
              <a:defRPr/>
            </a:pPr>
            <a:endParaRPr lang="en-US" sz="1100" b="1" i="1" dirty="0">
              <a:solidFill>
                <a:srgbClr val="3E3D2D"/>
              </a:solidFill>
            </a:endParaRPr>
          </a:p>
          <a:p>
            <a:pPr marL="69883" algn="ctr" defTabSz="931774">
              <a:spcBef>
                <a:spcPct val="20000"/>
              </a:spcBef>
              <a:buClr>
                <a:srgbClr val="94C600"/>
              </a:buClr>
              <a:buSzPct val="76000"/>
              <a:defRPr/>
            </a:pPr>
            <a:r>
              <a:rPr lang="en-US" sz="1100" b="1" i="1" dirty="0">
                <a:solidFill>
                  <a:srgbClr val="3E3D2D"/>
                </a:solidFill>
              </a:rPr>
              <a:t>Fact Sheet: </a:t>
            </a:r>
            <a:r>
              <a:rPr lang="en-US" sz="1100" b="1" i="1" dirty="0">
                <a:solidFill>
                  <a:srgbClr val="3E3D2D"/>
                </a:solidFill>
                <a:hlinkClick r:id="rId5"/>
              </a:rPr>
              <a:t>https://www.osha.gov/OshDoc/data_General_Facts/whistleblower_rights.pdf</a:t>
            </a:r>
            <a:r>
              <a:rPr lang="en-US" sz="1100" b="1" i="1" dirty="0">
                <a:solidFill>
                  <a:srgbClr val="3E3D2D"/>
                </a:solidFill>
              </a:rPr>
              <a:t>   </a:t>
            </a:r>
          </a:p>
          <a:p>
            <a:endParaRPr lang="en-US" b="1" dirty="0"/>
          </a:p>
        </p:txBody>
      </p:sp>
      <p:sp>
        <p:nvSpPr>
          <p:cNvPr id="4" name="Slide Number Placeholder 3"/>
          <p:cNvSpPr>
            <a:spLocks noGrp="1"/>
          </p:cNvSpPr>
          <p:nvPr>
            <p:ph type="sldNum" sz="quarter" idx="10"/>
          </p:nvPr>
        </p:nvSpPr>
        <p:spPr/>
        <p:txBody>
          <a:bodyPr/>
          <a:lstStyle/>
          <a:p>
            <a:fld id="{F3D5D8B0-687B-4A9A-9EC6-B295E9E7B988}" type="slidenum">
              <a:rPr lang="en-US" smtClean="0"/>
              <a:pPr/>
              <a:t>76</a:t>
            </a:fld>
            <a:endParaRPr lang="en-US"/>
          </a:p>
        </p:txBody>
      </p:sp>
    </p:spTree>
    <p:extLst>
      <p:ext uri="{BB962C8B-B14F-4D97-AF65-F5344CB8AC3E}">
        <p14:creationId xmlns:p14="http://schemas.microsoft.com/office/powerpoint/2010/main" val="2666627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Hand out OSHA Poster on ZERO Tolerance </a:t>
            </a:r>
            <a:endParaRPr lang="en-US" b="1"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9</a:t>
            </a:fld>
            <a:endParaRPr lang="en-US"/>
          </a:p>
        </p:txBody>
      </p:sp>
    </p:spTree>
    <p:extLst>
      <p:ext uri="{BB962C8B-B14F-4D97-AF65-F5344CB8AC3E}">
        <p14:creationId xmlns:p14="http://schemas.microsoft.com/office/powerpoint/2010/main" val="973810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83" defTabSz="931774">
              <a:spcBef>
                <a:spcPct val="20000"/>
              </a:spcBef>
              <a:buClr>
                <a:srgbClr val="94C600"/>
              </a:buClr>
              <a:buSzPct val="76000"/>
              <a:defRPr/>
            </a:pPr>
            <a:r>
              <a:rPr lang="en-US" sz="2000" dirty="0">
                <a:solidFill>
                  <a:srgbClr val="3E3D2D"/>
                </a:solidFill>
              </a:rPr>
              <a:t>The best protection employers can offer is to establish a zero-tolerance policy toward workplace violence against or by their employees. The employer should establish a workplace violence prevention program or incorporate the information into an existing accident prevention program, employee handbook, or manual of standard operating procedures. It is critical to ensure that all employees know the policy and understand that all claims of workplace violence will be investigated and remedied promptly. Every complaint should be taken seriously. </a:t>
            </a: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10</a:t>
            </a:fld>
            <a:endParaRPr lang="en-US"/>
          </a:p>
        </p:txBody>
      </p:sp>
    </p:spTree>
    <p:extLst>
      <p:ext uri="{BB962C8B-B14F-4D97-AF65-F5344CB8AC3E}">
        <p14:creationId xmlns:p14="http://schemas.microsoft.com/office/powerpoint/2010/main" val="2695040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83" defTabSz="931774">
              <a:spcBef>
                <a:spcPct val="20000"/>
              </a:spcBef>
              <a:buClr>
                <a:srgbClr val="94C600"/>
              </a:buClr>
              <a:buSzPct val="76000"/>
              <a:defRPr/>
            </a:pPr>
            <a:r>
              <a:rPr lang="en-US" sz="2000" dirty="0">
                <a:solidFill>
                  <a:srgbClr val="3E3D2D"/>
                </a:solidFill>
              </a:rPr>
              <a:t>Nothing can guarantee that an employee will not become a victim of workplace violence. These steps, however, can help reduce the odds:</a:t>
            </a:r>
          </a:p>
          <a:p>
            <a:pPr marL="349415" indent="-279532" defTabSz="931774">
              <a:spcBef>
                <a:spcPct val="20000"/>
              </a:spcBef>
              <a:buClr>
                <a:srgbClr val="94C600"/>
              </a:buClr>
              <a:buSzPct val="76000"/>
              <a:buFont typeface="Wingdings 2" pitchFamily="18" charset="2"/>
              <a:buChar char=""/>
              <a:defRPr/>
            </a:pPr>
            <a:endParaRPr lang="en-US" sz="2000" dirty="0">
              <a:solidFill>
                <a:prstClr val="black"/>
              </a:solidFill>
            </a:endParaRPr>
          </a:p>
          <a:p>
            <a:pPr marL="349415" indent="-279532" defTabSz="931774">
              <a:spcBef>
                <a:spcPct val="20000"/>
              </a:spcBef>
              <a:buClr>
                <a:srgbClr val="94C600"/>
              </a:buClr>
              <a:buSzPct val="76000"/>
              <a:buFont typeface="Wingdings 2" pitchFamily="18" charset="2"/>
              <a:buChar char=""/>
              <a:defRPr/>
            </a:pPr>
            <a:r>
              <a:rPr lang="en-US" sz="2000" dirty="0">
                <a:solidFill>
                  <a:prstClr val="black"/>
                </a:solidFill>
              </a:rPr>
              <a:t>Immediately report violent, threatening, intimidating, harassing or other disruptive behavior observed or experienced by anyone at a work location to a supervisor or manager</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Learn how to recognize, avoid, or diffuse potentially violent situations by attending personal safety training programs.</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Alert supervisors to any concerns about safety including poor lighting or security issues</a:t>
            </a:r>
          </a:p>
          <a:p>
            <a:pPr marL="349415" indent="-279532" defTabSz="931774">
              <a:spcBef>
                <a:spcPct val="20000"/>
              </a:spcBef>
              <a:buClr>
                <a:srgbClr val="94C600"/>
              </a:buClr>
              <a:buSzPct val="76000"/>
              <a:buFont typeface="Wingdings 2" pitchFamily="18" charset="2"/>
              <a:buChar char=""/>
              <a:defRPr/>
            </a:pPr>
            <a:r>
              <a:rPr lang="en-US" sz="2000" dirty="0">
                <a:solidFill>
                  <a:srgbClr val="3E3D2D"/>
                </a:solidFill>
              </a:rPr>
              <a:t>Report all incidents immediately in writing</a:t>
            </a:r>
            <a:endParaRPr lang="en-US" sz="2200" dirty="0">
              <a:solidFill>
                <a:srgbClr val="3E3D2D"/>
              </a:solidFill>
            </a:endParaRP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11</a:t>
            </a:fld>
            <a:endParaRPr lang="en-US"/>
          </a:p>
        </p:txBody>
      </p:sp>
    </p:spTree>
    <p:extLst>
      <p:ext uri="{BB962C8B-B14F-4D97-AF65-F5344CB8AC3E}">
        <p14:creationId xmlns:p14="http://schemas.microsoft.com/office/powerpoint/2010/main" val="1148897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9883" defTabSz="931774">
              <a:spcBef>
                <a:spcPct val="20000"/>
              </a:spcBef>
              <a:buClr>
                <a:srgbClr val="94C600"/>
              </a:buClr>
              <a:buSzPct val="76000"/>
              <a:defRPr/>
            </a:pPr>
            <a:r>
              <a:rPr lang="en-US" sz="2200" dirty="0">
                <a:solidFill>
                  <a:srgbClr val="3E3D2D"/>
                </a:solidFill>
              </a:rPr>
              <a:t>Occupational Safety and Health Act of 1970 “To assure safe and healthful working conditions for working men and women; by authorizing enforcement of the standards developed under the Act; by assisting and encouraging the States in their efforts to assure safe and healthful working conditions; by providing for research, information, education, and training in the field of occupational safety and health...”</a:t>
            </a:r>
          </a:p>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14</a:t>
            </a:fld>
            <a:endParaRPr lang="en-US"/>
          </a:p>
        </p:txBody>
      </p:sp>
    </p:spTree>
    <p:extLst>
      <p:ext uri="{BB962C8B-B14F-4D97-AF65-F5344CB8AC3E}">
        <p14:creationId xmlns:p14="http://schemas.microsoft.com/office/powerpoint/2010/main" val="3311784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 out Job and Health OSHA Poster</a:t>
            </a:r>
            <a:endParaRPr lang="en-US" dirty="0"/>
          </a:p>
        </p:txBody>
      </p:sp>
      <p:sp>
        <p:nvSpPr>
          <p:cNvPr id="4" name="Slide Number Placeholder 3"/>
          <p:cNvSpPr>
            <a:spLocks noGrp="1"/>
          </p:cNvSpPr>
          <p:nvPr>
            <p:ph type="sldNum" sz="quarter" idx="10"/>
          </p:nvPr>
        </p:nvSpPr>
        <p:spPr/>
        <p:txBody>
          <a:bodyPr/>
          <a:lstStyle/>
          <a:p>
            <a:fld id="{F3D5D8B0-687B-4A9A-9EC6-B295E9E7B988}" type="slidenum">
              <a:rPr lang="en-US" smtClean="0"/>
              <a:pPr/>
              <a:t>15</a:t>
            </a:fld>
            <a:endParaRPr lang="en-US"/>
          </a:p>
        </p:txBody>
      </p:sp>
    </p:spTree>
    <p:extLst>
      <p:ext uri="{BB962C8B-B14F-4D97-AF65-F5344CB8AC3E}">
        <p14:creationId xmlns:p14="http://schemas.microsoft.com/office/powerpoint/2010/main" val="396860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32A7E-18F3-402C-9191-DA2EF3119ED5}" type="slidenum">
              <a:rPr lang="en-US" smtClean="0"/>
              <a:pPr/>
              <a:t>18</a:t>
            </a:fld>
            <a:endParaRPr lang="en-US"/>
          </a:p>
        </p:txBody>
      </p:sp>
    </p:spTree>
    <p:extLst>
      <p:ext uri="{BB962C8B-B14F-4D97-AF65-F5344CB8AC3E}">
        <p14:creationId xmlns:p14="http://schemas.microsoft.com/office/powerpoint/2010/main" val="2996653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F1213DCB-41FD-4D64-9F76-C54CF866E193}" type="datetimeFigureOut">
              <a:rPr lang="en-US" smtClean="0"/>
              <a:pPr/>
              <a:t>10/16/2020</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6F470F58-C52D-4880-BF1E-91E302052AF7}" type="slidenum">
              <a:rPr lang="en-US" smtClean="0"/>
              <a:pPr/>
              <a:t>‹#›</a:t>
            </a:fld>
            <a:endParaRPr lang="en-US"/>
          </a:p>
        </p:txBody>
      </p:sp>
    </p:spTree>
    <p:extLst>
      <p:ext uri="{BB962C8B-B14F-4D97-AF65-F5344CB8AC3E}">
        <p14:creationId xmlns:p14="http://schemas.microsoft.com/office/powerpoint/2010/main" val="4184407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213DCB-41FD-4D64-9F76-C54CF866E193}" type="datetimeFigureOut">
              <a:rPr lang="en-US" smtClean="0"/>
              <a:pPr/>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70F58-C52D-4880-BF1E-91E302052AF7}" type="slidenum">
              <a:rPr lang="en-US" smtClean="0"/>
              <a:pPr/>
              <a:t>‹#›</a:t>
            </a:fld>
            <a:endParaRPr lang="en-US"/>
          </a:p>
        </p:txBody>
      </p:sp>
    </p:spTree>
    <p:extLst>
      <p:ext uri="{BB962C8B-B14F-4D97-AF65-F5344CB8AC3E}">
        <p14:creationId xmlns:p14="http://schemas.microsoft.com/office/powerpoint/2010/main" val="2344204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F1213DCB-41FD-4D64-9F76-C54CF866E193}" type="datetimeFigureOut">
              <a:rPr lang="en-US" smtClean="0"/>
              <a:pPr/>
              <a:t>10/16/2020</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6F470F58-C52D-4880-BF1E-91E302052AF7}" type="slidenum">
              <a:rPr lang="en-US" smtClean="0"/>
              <a:pPr/>
              <a:t>‹#›</a:t>
            </a:fld>
            <a:endParaRPr lang="en-US"/>
          </a:p>
        </p:txBody>
      </p:sp>
    </p:spTree>
    <p:extLst>
      <p:ext uri="{BB962C8B-B14F-4D97-AF65-F5344CB8AC3E}">
        <p14:creationId xmlns:p14="http://schemas.microsoft.com/office/powerpoint/2010/main" val="4226033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213DCB-41FD-4D64-9F76-C54CF866E193}" type="datetimeFigureOut">
              <a:rPr lang="en-US" smtClean="0"/>
              <a:pPr/>
              <a:t>10/16/2020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6F470F58-C52D-4880-BF1E-91E302052AF7}" type="slidenum">
              <a:rPr lang="en-US" smtClean="0"/>
              <a:pPr/>
              <a:t>‹#›</a:t>
            </a:fld>
            <a:endParaRPr lang="en-US"/>
          </a:p>
        </p:txBody>
      </p:sp>
    </p:spTree>
    <p:extLst>
      <p:ext uri="{BB962C8B-B14F-4D97-AF65-F5344CB8AC3E}">
        <p14:creationId xmlns:p14="http://schemas.microsoft.com/office/powerpoint/2010/main" val="124884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1213DCB-41FD-4D64-9F76-C54CF866E193}" type="datetimeFigureOut">
              <a:rPr lang="en-US" smtClean="0"/>
              <a:pPr/>
              <a:t>10/16/2020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6F470F58-C52D-4880-BF1E-91E302052AF7}" type="slidenum">
              <a:rPr lang="en-US" smtClean="0"/>
              <a:pPr/>
              <a:t>‹#›</a:t>
            </a:fld>
            <a:endParaRPr lang="en-US"/>
          </a:p>
        </p:txBody>
      </p:sp>
    </p:spTree>
    <p:extLst>
      <p:ext uri="{BB962C8B-B14F-4D97-AF65-F5344CB8AC3E}">
        <p14:creationId xmlns:p14="http://schemas.microsoft.com/office/powerpoint/2010/main" val="2231970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13DCB-41FD-4D64-9F76-C54CF866E193}" type="datetimeFigureOut">
              <a:rPr lang="en-US" smtClean="0"/>
              <a:pPr/>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70F58-C52D-4880-BF1E-91E302052AF7}" type="slidenum">
              <a:rPr lang="en-US" smtClean="0"/>
              <a:pPr/>
              <a:t>‹#›</a:t>
            </a:fld>
            <a:endParaRPr lang="en-US"/>
          </a:p>
        </p:txBody>
      </p:sp>
    </p:spTree>
    <p:extLst>
      <p:ext uri="{BB962C8B-B14F-4D97-AF65-F5344CB8AC3E}">
        <p14:creationId xmlns:p14="http://schemas.microsoft.com/office/powerpoint/2010/main" val="270525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213DCB-41FD-4D64-9F76-C54CF866E193}" type="datetimeFigureOut">
              <a:rPr lang="en-US" smtClean="0"/>
              <a:pPr/>
              <a:t>10/16/2020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470F58-C52D-4880-BF1E-91E302052AF7}" type="slidenum">
              <a:rPr lang="en-US" smtClean="0"/>
              <a:pPr/>
              <a:t>‹#›</a:t>
            </a:fld>
            <a:endParaRPr lang="en-US"/>
          </a:p>
        </p:txBody>
      </p:sp>
    </p:spTree>
    <p:extLst>
      <p:ext uri="{BB962C8B-B14F-4D97-AF65-F5344CB8AC3E}">
        <p14:creationId xmlns:p14="http://schemas.microsoft.com/office/powerpoint/2010/main" val="4286234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1213DCB-41FD-4D64-9F76-C54CF866E193}" type="datetimeFigureOut">
              <a:rPr lang="en-US" smtClean="0"/>
              <a:pPr/>
              <a:t>10/16/2020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470F58-C52D-4880-BF1E-91E302052AF7}" type="slidenum">
              <a:rPr lang="en-US" smtClean="0"/>
              <a:pPr/>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80597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213DCB-41FD-4D64-9F76-C54CF866E193}" type="datetimeFigureOut">
              <a:rPr lang="en-US" smtClean="0"/>
              <a:pPr/>
              <a:t>10/16/2020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470F58-C52D-4880-BF1E-91E302052AF7}" type="slidenum">
              <a:rPr lang="en-US" smtClean="0"/>
              <a:pPr/>
              <a:t>‹#›</a:t>
            </a:fld>
            <a:endParaRPr lang="en-US"/>
          </a:p>
        </p:txBody>
      </p:sp>
    </p:spTree>
    <p:extLst>
      <p:ext uri="{BB962C8B-B14F-4D97-AF65-F5344CB8AC3E}">
        <p14:creationId xmlns:p14="http://schemas.microsoft.com/office/powerpoint/2010/main" val="1850401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1213DCB-41FD-4D64-9F76-C54CF866E193}" type="datetimeFigureOut">
              <a:rPr lang="en-US" smtClean="0"/>
              <a:pPr/>
              <a:t>10/16/2020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6F470F58-C52D-4880-BF1E-91E302052AF7}" type="slidenum">
              <a:rPr lang="en-US" smtClean="0"/>
              <a:pPr/>
              <a:t>‹#›</a:t>
            </a:fld>
            <a:endParaRPr lang="en-US"/>
          </a:p>
        </p:txBody>
      </p:sp>
    </p:spTree>
    <p:extLst>
      <p:ext uri="{BB962C8B-B14F-4D97-AF65-F5344CB8AC3E}">
        <p14:creationId xmlns:p14="http://schemas.microsoft.com/office/powerpoint/2010/main" val="743449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213DCB-41FD-4D64-9F76-C54CF866E193}" type="datetimeFigureOut">
              <a:rPr lang="en-US" smtClean="0"/>
              <a:pPr/>
              <a:t>10/16/2020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70F58-C52D-4880-BF1E-91E302052AF7}" type="slidenum">
              <a:rPr lang="en-US" smtClean="0"/>
              <a:pPr/>
              <a:t>‹#›</a:t>
            </a:fld>
            <a:endParaRPr lang="en-US"/>
          </a:p>
        </p:txBody>
      </p:sp>
    </p:spTree>
    <p:extLst>
      <p:ext uri="{BB962C8B-B14F-4D97-AF65-F5344CB8AC3E}">
        <p14:creationId xmlns:p14="http://schemas.microsoft.com/office/powerpoint/2010/main" val="2505888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1213DCB-41FD-4D64-9F76-C54CF866E193}" type="datetimeFigureOut">
              <a:rPr lang="en-US" smtClean="0"/>
              <a:pPr/>
              <a:t>10/16/2020</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6F470F58-C52D-4880-BF1E-91E302052AF7}" type="slidenum">
              <a:rPr lang="en-US" smtClean="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3428334"/>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s://www.osha.gov/SLTC/ebola/standards.html"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osha.gov/OshDoc/data_BloodborneFacts/bbfact01.pdf"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hyperlink" Target="http://www.whistleblowers.gov/wb_filing_time_limits.html" TargetMode="Externa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124" y="2001384"/>
            <a:ext cx="11029616" cy="988332"/>
          </a:xfrm>
        </p:spPr>
        <p:txBody>
          <a:bodyPr>
            <a:normAutofit/>
          </a:bodyPr>
          <a:lstStyle/>
          <a:p>
            <a:pPr algn="r"/>
            <a:r>
              <a:rPr lang="en-US" sz="800" dirty="0">
                <a:solidFill>
                  <a:schemeClr val="accent1"/>
                </a:solidFill>
              </a:rPr>
              <a:t>vkyfief;cGifvHkjcHKpdwfcsr+ESifh </a:t>
            </a:r>
            <a:r>
              <a:rPr lang="en-US" sz="800" dirty="0" err="1">
                <a:solidFill>
                  <a:schemeClr val="accent1"/>
                </a:solidFill>
              </a:rPr>
              <a:t>usef;rm</a:t>
            </a:r>
            <a:r>
              <a:rPr lang="en-US" sz="800" dirty="0">
                <a:solidFill>
                  <a:schemeClr val="accent1"/>
                </a:solidFill>
              </a:rPr>
              <a:t>}</a:t>
            </a:r>
            <a:r>
              <a:rPr lang="en-US" sz="800" dirty="0" err="1">
                <a:solidFill>
                  <a:schemeClr val="accent1"/>
                </a:solidFill>
              </a:rPr>
              <a:t>uHhcdkifa</a:t>
            </a:r>
            <a:r>
              <a:rPr lang="en-US" sz="800" dirty="0">
                <a:solidFill>
                  <a:schemeClr val="accent1"/>
                </a:solidFill>
              </a:rPr>
              <a:t>&amp;;</a:t>
            </a:r>
            <a:br>
              <a:rPr lang="en-US" sz="800" dirty="0">
                <a:solidFill>
                  <a:schemeClr val="accent1"/>
                </a:solidFill>
              </a:rPr>
            </a:br>
            <a:r>
              <a:rPr lang="en-US" sz="800" dirty="0" err="1">
                <a:solidFill>
                  <a:schemeClr val="accent1"/>
                </a:solidFill>
              </a:rPr>
              <a:t>vlwkdif;bmodxm</a:t>
            </a:r>
            <a:r>
              <a:rPr lang="en-US" sz="800" dirty="0">
                <a:solidFill>
                  <a:schemeClr val="accent1"/>
                </a:solidFill>
              </a:rPr>
              <a:t>;&amp;</a:t>
            </a:r>
            <a:r>
              <a:rPr lang="en-US" sz="800" dirty="0" err="1">
                <a:solidFill>
                  <a:schemeClr val="accent1"/>
                </a:solidFill>
              </a:rPr>
              <a:t>efvdktyfoenf</a:t>
            </a:r>
            <a:r>
              <a:rPr lang="en-US" sz="800" dirty="0">
                <a:solidFill>
                  <a:schemeClr val="accent1"/>
                </a:solidFill>
              </a:rPr>
              <a:t>;?</a:t>
            </a:r>
            <a:br>
              <a:rPr lang="en-US" sz="800" dirty="0">
                <a:solidFill>
                  <a:schemeClr val="accent1"/>
                </a:solidFill>
              </a:rPr>
            </a:br>
            <a:r>
              <a:rPr lang="en-US" sz="800" dirty="0">
                <a:solidFill>
                  <a:schemeClr val="accent1"/>
                </a:solidFill>
              </a:rPr>
              <a:t/>
            </a:r>
            <a:br>
              <a:rPr lang="en-US" sz="800" dirty="0">
                <a:solidFill>
                  <a:schemeClr val="accent1"/>
                </a:solidFill>
              </a:rPr>
            </a:br>
            <a:endParaRPr lang="en-US" sz="800" dirty="0">
              <a:solidFill>
                <a:schemeClr val="accent1"/>
              </a:solidFill>
            </a:endParaRPr>
          </a:p>
        </p:txBody>
      </p:sp>
      <p:sp>
        <p:nvSpPr>
          <p:cNvPr id="3" name="Subtitle 2"/>
          <p:cNvSpPr>
            <a:spLocks noGrp="1"/>
          </p:cNvSpPr>
          <p:nvPr>
            <p:ph type="subTitle" idx="4294967295"/>
          </p:nvPr>
        </p:nvSpPr>
        <p:spPr>
          <a:xfrm>
            <a:off x="0" y="2495550"/>
            <a:ext cx="10993438" cy="590550"/>
          </a:xfrm>
        </p:spPr>
        <p:txBody>
          <a:bodyPr/>
          <a:lstStyle/>
          <a:p>
            <a:r>
              <a:rPr lang="en-US" dirty="0" smtClean="0"/>
              <a:t>Provided by: Mohawk Valley Community College</a:t>
            </a:r>
            <a:endParaRPr lang="en-US" dirty="0"/>
          </a:p>
        </p:txBody>
      </p:sp>
      <p:pic>
        <p:nvPicPr>
          <p:cNvPr id="6" name="Picture 5" descr="saf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9312" y="3295627"/>
            <a:ext cx="2811465" cy="2811465"/>
          </a:xfrm>
          <a:prstGeom prst="rect">
            <a:avLst/>
          </a:prstGeom>
        </p:spPr>
      </p:pic>
      <p:sp>
        <p:nvSpPr>
          <p:cNvPr id="4" name="Rectangle 3"/>
          <p:cNvSpPr/>
          <p:nvPr/>
        </p:nvSpPr>
        <p:spPr>
          <a:xfrm>
            <a:off x="4113928" y="3642186"/>
            <a:ext cx="7460812" cy="2881686"/>
          </a:xfrm>
          <a:prstGeom prst="rect">
            <a:avLst/>
          </a:prstGeom>
        </p:spPr>
        <p:txBody>
          <a:bodyPr wrap="square">
            <a:spAutoFit/>
          </a:bodyPr>
          <a:lstStyle/>
          <a:p>
            <a:r>
              <a:rPr lang="en-US" i="1" dirty="0" err="1" smtClean="0">
                <a:solidFill>
                  <a:schemeClr val="accent1"/>
                </a:solidFill>
                <a:latin typeface="WwinBurmese" pitchFamily="2" charset="0"/>
              </a:rPr>
              <a:t>Tta-umif;t&amp;monf</a:t>
            </a:r>
            <a:r>
              <a:rPr lang="en-US" i="1" dirty="0" smtClean="0">
                <a:solidFill>
                  <a:schemeClr val="accent1"/>
                </a:solidFill>
                <a:latin typeface="WwinBurmese" pitchFamily="2" charset="0"/>
              </a:rPr>
              <a:t> </a:t>
            </a:r>
            <a:r>
              <a:rPr lang="en-US" i="1" dirty="0" err="1" smtClean="0">
                <a:solidFill>
                  <a:schemeClr val="accent1"/>
                </a:solidFill>
                <a:latin typeface="WwinBurmese" pitchFamily="2" charset="0"/>
              </a:rPr>
              <a:t>tar&amp;duefjynfaxmifpktvkyform;a</a:t>
            </a:r>
            <a:r>
              <a:rPr lang="en-US" i="1" dirty="0" smtClean="0">
                <a:solidFill>
                  <a:schemeClr val="accent1"/>
                </a:solidFill>
                <a:latin typeface="WwinBurmese" pitchFamily="2" charset="0"/>
              </a:rPr>
              <a:t>&amp;;&amp;</a:t>
            </a:r>
            <a:r>
              <a:rPr lang="en-US" i="1" dirty="0" err="1" smtClean="0">
                <a:solidFill>
                  <a:schemeClr val="accent1"/>
                </a:solidFill>
                <a:latin typeface="WwinBurmese" pitchFamily="2" charset="0"/>
              </a:rPr>
              <a:t>mXme</a:t>
            </a:r>
            <a:r>
              <a:rPr lang="en-US" i="1" dirty="0" smtClean="0">
                <a:solidFill>
                  <a:schemeClr val="accent1"/>
                </a:solidFill>
                <a:latin typeface="WwinBurmese" pitchFamily="2" charset="0"/>
              </a:rPr>
              <a:t>/ </a:t>
            </a:r>
            <a:r>
              <a:rPr lang="en-US" i="1" dirty="0" err="1" smtClean="0">
                <a:solidFill>
                  <a:schemeClr val="accent1"/>
                </a:solidFill>
                <a:latin typeface="WwinBurmese" pitchFamily="2" charset="0"/>
              </a:rPr>
              <a:t>vkyfief;cGifvHkjcHKpdwfcsa</a:t>
            </a:r>
            <a:r>
              <a:rPr lang="en-US" i="1" dirty="0" smtClean="0">
                <a:solidFill>
                  <a:schemeClr val="accent1"/>
                </a:solidFill>
                <a:latin typeface="WwinBurmese" pitchFamily="2" charset="0"/>
              </a:rPr>
              <a:t>&amp;;</a:t>
            </a:r>
            <a:r>
              <a:rPr lang="en-US" i="1" dirty="0" err="1" smtClean="0">
                <a:solidFill>
                  <a:schemeClr val="accent1"/>
                </a:solidFill>
                <a:latin typeface="WwinBurmese" pitchFamily="2" charset="0"/>
              </a:rPr>
              <a:t>ESifh</a:t>
            </a:r>
            <a:r>
              <a:rPr lang="en-US" i="1" dirty="0" smtClean="0">
                <a:solidFill>
                  <a:schemeClr val="accent1"/>
                </a:solidFill>
                <a:latin typeface="WwinBurmese" pitchFamily="2" charset="0"/>
              </a:rPr>
              <a:t>  usef;rma&amp;;</a:t>
            </a:r>
            <a:r>
              <a:rPr lang="en-US" i="1" dirty="0" err="1" smtClean="0">
                <a:solidFill>
                  <a:schemeClr val="accent1"/>
                </a:solidFill>
                <a:latin typeface="WwinBurmese" pitchFamily="2" charset="0"/>
              </a:rPr>
              <a:t>XmecGJwdk</a:t>
            </a:r>
            <a:r>
              <a:rPr lang="en-US" i="1" dirty="0" smtClean="0">
                <a:solidFill>
                  <a:schemeClr val="accent1"/>
                </a:solidFill>
                <a:latin typeface="WwinBurmese" pitchFamily="2" charset="0"/>
              </a:rPr>
              <a:t> h{?</a:t>
            </a:r>
            <a:r>
              <a:rPr lang="en-US" i="1" dirty="0" err="1" smtClean="0">
                <a:solidFill>
                  <a:schemeClr val="accent1"/>
                </a:solidFill>
                <a:latin typeface="WwinBurmese" pitchFamily="2" charset="0"/>
              </a:rPr>
              <a:t>faiGa-u;axmufyHhr+trSwf</a:t>
            </a:r>
            <a:r>
              <a:rPr lang="en-US" i="1" dirty="0" smtClean="0">
                <a:solidFill>
                  <a:schemeClr val="accent1"/>
                </a:solidFill>
                <a:latin typeface="WwinBurmese" pitchFamily="2" charset="0"/>
              </a:rPr>
              <a:t>  </a:t>
            </a:r>
            <a:r>
              <a:rPr lang="en-US" i="1" dirty="0" smtClean="0">
                <a:solidFill>
                  <a:schemeClr val="accent1"/>
                </a:solidFill>
                <a:latin typeface="Times New Roman" pitchFamily="18" charset="0"/>
                <a:cs typeface="Times New Roman" pitchFamily="18" charset="0"/>
              </a:rPr>
              <a:t>SH-27673-SH-5</a:t>
            </a:r>
            <a:r>
              <a:rPr lang="en-US" i="1" dirty="0" smtClean="0">
                <a:solidFill>
                  <a:schemeClr val="accent1"/>
                </a:solidFill>
              </a:rPr>
              <a:t> </a:t>
            </a:r>
            <a:r>
              <a:rPr lang="en-US" i="1" dirty="0" err="1" smtClean="0">
                <a:solidFill>
                  <a:schemeClr val="accent1"/>
                </a:solidFill>
                <a:latin typeface="WwinBurmese" pitchFamily="2" charset="0"/>
              </a:rPr>
              <a:t>atmufwGifjyKpkxm;aom</a:t>
            </a:r>
            <a:r>
              <a:rPr lang="en-US" i="1" dirty="0" smtClean="0">
                <a:solidFill>
                  <a:schemeClr val="accent1"/>
                </a:solidFill>
                <a:latin typeface="WwinBurmese" pitchFamily="2" charset="0"/>
              </a:rPr>
              <a:t>                      </a:t>
            </a:r>
            <a:r>
              <a:rPr lang="en-US" i="1" dirty="0" err="1" smtClean="0">
                <a:solidFill>
                  <a:schemeClr val="accent1"/>
                </a:solidFill>
                <a:latin typeface="WwinBurmese" pitchFamily="2" charset="0"/>
              </a:rPr>
              <a:t>ta-umif;t&amp;mjzpfonf</a:t>
            </a:r>
            <a:r>
              <a:rPr lang="en-US" i="1" dirty="0" smtClean="0">
                <a:solidFill>
                  <a:schemeClr val="accent1"/>
                </a:solidFill>
                <a:latin typeface="WwinBurmese" pitchFamily="2" charset="0"/>
              </a:rPr>
              <a:t>? </a:t>
            </a:r>
            <a:r>
              <a:rPr lang="en-US" i="1" dirty="0" err="1" smtClean="0">
                <a:solidFill>
                  <a:schemeClr val="accent1"/>
                </a:solidFill>
                <a:latin typeface="WwinBurmese" pitchFamily="2" charset="0"/>
              </a:rPr>
              <a:t>odk</a:t>
            </a:r>
            <a:r>
              <a:rPr lang="en-US" i="1" dirty="0" smtClean="0">
                <a:solidFill>
                  <a:schemeClr val="accent1"/>
                </a:solidFill>
                <a:latin typeface="WwinBurmese" pitchFamily="2" charset="0"/>
              </a:rPr>
              <a:t> </a:t>
            </a:r>
            <a:r>
              <a:rPr lang="en-US" i="1" dirty="0" err="1" smtClean="0">
                <a:solidFill>
                  <a:schemeClr val="accent1"/>
                </a:solidFill>
                <a:latin typeface="WwinBurmese" pitchFamily="2" charset="0"/>
              </a:rPr>
              <a:t>haomf</a:t>
            </a:r>
            <a:r>
              <a:rPr lang="en-US" i="1" dirty="0" smtClean="0">
                <a:solidFill>
                  <a:schemeClr val="accent1"/>
                </a:solidFill>
                <a:latin typeface="WwinBurmese" pitchFamily="2" charset="0"/>
              </a:rPr>
              <a:t> </a:t>
            </a:r>
            <a:r>
              <a:rPr lang="en-US" i="1" dirty="0" err="1" smtClean="0">
                <a:solidFill>
                  <a:schemeClr val="accent1"/>
                </a:solidFill>
                <a:latin typeface="WwinBurmese" pitchFamily="2" charset="0"/>
              </a:rPr>
              <a:t>tar&amp;duefjynfaxmifpktvkyform;a</a:t>
            </a:r>
            <a:r>
              <a:rPr lang="en-US" i="1" dirty="0" smtClean="0">
                <a:solidFill>
                  <a:schemeClr val="accent1"/>
                </a:solidFill>
                <a:latin typeface="WwinBurmese" pitchFamily="2" charset="0"/>
              </a:rPr>
              <a:t>&amp;;&amp;</a:t>
            </a:r>
            <a:r>
              <a:rPr lang="en-US" i="1" dirty="0" err="1" smtClean="0">
                <a:solidFill>
                  <a:schemeClr val="accent1"/>
                </a:solidFill>
                <a:latin typeface="WwinBurmese" pitchFamily="2" charset="0"/>
              </a:rPr>
              <a:t>mXme</a:t>
            </a:r>
            <a:r>
              <a:rPr lang="en-US" i="1" dirty="0" smtClean="0">
                <a:solidFill>
                  <a:schemeClr val="accent1"/>
                </a:solidFill>
                <a:latin typeface="WwinBurmese" pitchFamily="2" charset="0"/>
              </a:rPr>
              <a:t>{?f rl0g'rsm; (</a:t>
            </a:r>
            <a:r>
              <a:rPr lang="en-US" i="1" dirty="0" err="1" smtClean="0">
                <a:solidFill>
                  <a:schemeClr val="accent1"/>
                </a:solidFill>
                <a:latin typeface="WwinBurmese" pitchFamily="2" charset="0"/>
              </a:rPr>
              <a:t>odk</a:t>
            </a:r>
            <a:r>
              <a:rPr lang="en-US" i="1" dirty="0" smtClean="0">
                <a:solidFill>
                  <a:schemeClr val="accent1"/>
                </a:solidFill>
                <a:latin typeface="WwinBurmese" pitchFamily="2" charset="0"/>
              </a:rPr>
              <a:t> h)  </a:t>
            </a:r>
            <a:r>
              <a:rPr lang="en-US" i="1" dirty="0" err="1" smtClean="0">
                <a:solidFill>
                  <a:schemeClr val="accent1"/>
                </a:solidFill>
                <a:latin typeface="WwinBurmese" pitchFamily="2" charset="0"/>
              </a:rPr>
              <a:t>xifjrifcsufoabmxm;rsm;ESifhywfoufjcif</a:t>
            </a:r>
            <a:r>
              <a:rPr lang="en-US" i="1" dirty="0" smtClean="0">
                <a:solidFill>
                  <a:schemeClr val="accent1"/>
                </a:solidFill>
                <a:latin typeface="WwinBurmese" pitchFamily="2" charset="0"/>
              </a:rPr>
              <a:t>; </a:t>
            </a:r>
            <a:r>
              <a:rPr lang="en-US" i="1" dirty="0" err="1" smtClean="0">
                <a:solidFill>
                  <a:schemeClr val="accent1"/>
                </a:solidFill>
                <a:latin typeface="WwinBurmese" pitchFamily="2" charset="0"/>
              </a:rPr>
              <a:t>r&amp;Sdovdk</a:t>
            </a:r>
            <a:r>
              <a:rPr lang="en-US" i="1" dirty="0" smtClean="0">
                <a:solidFill>
                  <a:schemeClr val="accent1"/>
                </a:solidFill>
                <a:latin typeface="WwinBurmese" pitchFamily="2" charset="0"/>
              </a:rPr>
              <a:t> ul;oef;a&amp;mif;0,fa&amp;; </a:t>
            </a:r>
            <a:r>
              <a:rPr lang="en-US" i="1" dirty="0" err="1" smtClean="0">
                <a:solidFill>
                  <a:schemeClr val="accent1"/>
                </a:solidFill>
                <a:latin typeface="WwinBurmese" pitchFamily="2" charset="0"/>
              </a:rPr>
              <a:t>trnfrsm</a:t>
            </a:r>
            <a:r>
              <a:rPr lang="en-US" i="1" dirty="0" smtClean="0">
                <a:solidFill>
                  <a:schemeClr val="accent1"/>
                </a:solidFill>
                <a:latin typeface="WwinBurmese" pitchFamily="2" charset="0"/>
              </a:rPr>
              <a:t>;/ </a:t>
            </a:r>
            <a:r>
              <a:rPr lang="en-US" i="1" dirty="0" err="1" smtClean="0">
                <a:solidFill>
                  <a:schemeClr val="accent1"/>
                </a:solidFill>
                <a:latin typeface="WwinBurmese" pitchFamily="2" charset="0"/>
              </a:rPr>
              <a:t>pD;yGm;a</a:t>
            </a:r>
            <a:r>
              <a:rPr lang="en-US" i="1" dirty="0" smtClean="0">
                <a:solidFill>
                  <a:schemeClr val="accent1"/>
                </a:solidFill>
                <a:latin typeface="WwinBurmese" pitchFamily="2" charset="0"/>
              </a:rPr>
              <a:t>&amp;;</a:t>
            </a:r>
            <a:r>
              <a:rPr lang="en-US" i="1" dirty="0" err="1" smtClean="0">
                <a:solidFill>
                  <a:schemeClr val="accent1"/>
                </a:solidFill>
                <a:latin typeface="WwinBurmese" pitchFamily="2" charset="0"/>
              </a:rPr>
              <a:t>ukefxkwf</a:t>
            </a:r>
            <a:r>
              <a:rPr lang="en-US" i="1" dirty="0" smtClean="0">
                <a:solidFill>
                  <a:schemeClr val="accent1"/>
                </a:solidFill>
                <a:latin typeface="WwinBurmese" pitchFamily="2" charset="0"/>
              </a:rPr>
              <a:t> </a:t>
            </a:r>
            <a:r>
              <a:rPr lang="en-US" i="1" dirty="0" err="1" smtClean="0">
                <a:solidFill>
                  <a:schemeClr val="accent1"/>
                </a:solidFill>
                <a:latin typeface="WwinBurmese" pitchFamily="2" charset="0"/>
              </a:rPr>
              <a:t>ypPnf;rsm</a:t>
            </a:r>
            <a:r>
              <a:rPr lang="en-US" i="1" dirty="0" smtClean="0">
                <a:solidFill>
                  <a:schemeClr val="accent1"/>
                </a:solidFill>
                <a:latin typeface="WwinBurmese" pitchFamily="2" charset="0"/>
              </a:rPr>
              <a:t>; (</a:t>
            </a:r>
            <a:r>
              <a:rPr lang="en-US" i="1" dirty="0" err="1" smtClean="0">
                <a:solidFill>
                  <a:schemeClr val="accent1"/>
                </a:solidFill>
                <a:latin typeface="WwinBurmese" pitchFamily="2" charset="0"/>
              </a:rPr>
              <a:t>odk</a:t>
            </a:r>
            <a:r>
              <a:rPr lang="en-US" i="1" dirty="0" smtClean="0">
                <a:solidFill>
                  <a:schemeClr val="accent1"/>
                </a:solidFill>
                <a:latin typeface="WwinBurmese" pitchFamily="2" charset="0"/>
              </a:rPr>
              <a:t> h)tar&amp;duefjynfaxmifpktpdk;&amp;tm;jzifhyg0ifywfoufaomtzGJ </a:t>
            </a:r>
            <a:r>
              <a:rPr lang="en-US" i="1" dirty="0" err="1" smtClean="0">
                <a:solidFill>
                  <a:schemeClr val="accent1"/>
                </a:solidFill>
                <a:latin typeface="WwinBurmese" pitchFamily="2" charset="0"/>
              </a:rPr>
              <a:t>htpnf;rsm</a:t>
            </a:r>
            <a:r>
              <a:rPr lang="en-US" i="1" dirty="0" smtClean="0">
                <a:solidFill>
                  <a:schemeClr val="accent1"/>
                </a:solidFill>
                <a:latin typeface="WwinBurmese" pitchFamily="2" charset="0"/>
              </a:rPr>
              <a:t>; </a:t>
            </a:r>
            <a:r>
              <a:rPr lang="en-US" i="1" dirty="0" err="1" smtClean="0">
                <a:solidFill>
                  <a:schemeClr val="accent1"/>
                </a:solidFill>
                <a:latin typeface="WwinBurmese" pitchFamily="2" charset="0"/>
              </a:rPr>
              <a:t>az:jyxm;jcif;r&amp;Sday</a:t>
            </a:r>
            <a:r>
              <a:rPr lang="en-US" i="1" dirty="0" smtClean="0">
                <a:solidFill>
                  <a:schemeClr val="accent1"/>
                </a:solidFill>
                <a:latin typeface="WwinBurmese" pitchFamily="2" charset="0"/>
              </a:rPr>
              <a:t>?</a:t>
            </a:r>
            <a:endParaRPr lang="en-US" dirty="0" smtClean="0">
              <a:solidFill>
                <a:schemeClr val="accent1"/>
              </a:solidFill>
              <a:latin typeface="WwinBurmese" pitchFamily="2" charset="0"/>
            </a:endParaRPr>
          </a:p>
          <a:p>
            <a:pPr>
              <a:lnSpc>
                <a:spcPct val="107000"/>
              </a:lnSpc>
              <a:spcAft>
                <a:spcPts val="800"/>
              </a:spcAft>
            </a:pPr>
            <a:r>
              <a:rPr lang="en-US"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endParaRPr lang="en-US" sz="28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descr="vkyfief;cGifvHkjcHKpdwfcsr+ESifh usef;rm}uHhcdkifa&amp;;&#10;vlwkdif;bmodxm;&amp;efvdktyfoenf;?"/>
          <p:cNvSpPr txBox="1">
            <a:spLocks/>
          </p:cNvSpPr>
          <p:nvPr/>
        </p:nvSpPr>
        <p:spPr bwMode="auto">
          <a:xfrm>
            <a:off x="822581" y="357199"/>
            <a:ext cx="11167546" cy="2033587"/>
          </a:xfrm>
          <a:prstGeom prst="rect">
            <a:avLst/>
          </a:prstGeom>
          <a:solidFill>
            <a:schemeClr val="bg1"/>
          </a:solidFill>
          <a:ln w="9525">
            <a:noFill/>
            <a:miter lim="800000"/>
            <a:headEnd/>
            <a:tailEnd/>
          </a:ln>
        </p:spPr>
        <p:txBody>
          <a:bodyPr vert="horz" wrap="square" lIns="91440" tIns="45720" rIns="91440" bIns="45720" numCol="1" anchor="b"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chemeClr val="accent1"/>
                </a:solidFill>
                <a:effectLst/>
                <a:uLnTx/>
                <a:uFillTx/>
                <a:latin typeface="WwinBurmese" pitchFamily="2" charset="0"/>
                <a:ea typeface="+mj-ea"/>
                <a:cs typeface="+mj-cs"/>
              </a:rPr>
              <a:t>vkyfief;cGifvHkjcHKpdwfcsr+ESifh</a:t>
            </a:r>
            <a:r>
              <a:rPr lang="en-US" sz="3600" b="1" dirty="0" smtClean="0">
                <a:solidFill>
                  <a:schemeClr val="accent1"/>
                </a:solidFill>
                <a:latin typeface="WwinBurmese" pitchFamily="2" charset="0"/>
                <a:ea typeface="+mj-ea"/>
                <a:cs typeface="+mj-cs"/>
              </a:rPr>
              <a:t> </a:t>
            </a:r>
            <a:r>
              <a:rPr kumimoji="0" lang="en-US" sz="3600" b="1" i="0" u="none" strike="noStrike" kern="1200" cap="none" spc="0" normalizeH="0" baseline="0" noProof="0" dirty="0" err="1" smtClean="0">
                <a:ln>
                  <a:noFill/>
                </a:ln>
                <a:solidFill>
                  <a:schemeClr val="accent1"/>
                </a:solidFill>
                <a:effectLst/>
                <a:uLnTx/>
                <a:uFillTx/>
                <a:latin typeface="WwinBurmese" pitchFamily="2" charset="0"/>
                <a:ea typeface="+mj-ea"/>
                <a:cs typeface="+mj-cs"/>
              </a:rPr>
              <a:t>usef;rm</a:t>
            </a:r>
            <a:r>
              <a:rPr kumimoji="0" lang="en-US" sz="3600" b="1" i="0" u="none" strike="noStrike" kern="1200" cap="none" spc="0" normalizeH="0" baseline="0" noProof="0" dirty="0" smtClean="0">
                <a:ln>
                  <a:noFill/>
                </a:ln>
                <a:solidFill>
                  <a:schemeClr val="accent1"/>
                </a:solidFill>
                <a:effectLst/>
                <a:uLnTx/>
                <a:uFillTx/>
                <a:latin typeface="WwinBurmese" pitchFamily="2" charset="0"/>
                <a:ea typeface="+mj-ea"/>
                <a:cs typeface="+mj-cs"/>
              </a:rPr>
              <a:t>}</a:t>
            </a:r>
            <a:r>
              <a:rPr kumimoji="0" lang="en-US" sz="3600" b="1" i="0" u="none" strike="noStrike" kern="1200" cap="none" spc="0" normalizeH="0" baseline="0" noProof="0" dirty="0" err="1" smtClean="0">
                <a:ln>
                  <a:noFill/>
                </a:ln>
                <a:solidFill>
                  <a:schemeClr val="accent1"/>
                </a:solidFill>
                <a:effectLst/>
                <a:uLnTx/>
                <a:uFillTx/>
                <a:latin typeface="WwinBurmese" pitchFamily="2" charset="0"/>
                <a:ea typeface="+mj-ea"/>
                <a:cs typeface="+mj-cs"/>
              </a:rPr>
              <a:t>uHhcdkifa</a:t>
            </a:r>
            <a:r>
              <a:rPr kumimoji="0" lang="en-US" sz="3600" b="1" i="0" u="none" strike="noStrike" kern="1200" cap="none" spc="0" normalizeH="0" baseline="0" noProof="0" dirty="0" smtClean="0">
                <a:ln>
                  <a:noFill/>
                </a:ln>
                <a:solidFill>
                  <a:schemeClr val="accent1"/>
                </a:solidFill>
                <a:effectLst/>
                <a:uLnTx/>
                <a:uFillTx/>
                <a:latin typeface="WwinBurmese" pitchFamily="2" charset="0"/>
                <a:ea typeface="+mj-ea"/>
                <a:cs typeface="+mj-cs"/>
              </a:rPr>
              <a:t>&amp;;</a:t>
            </a:r>
            <a:br>
              <a:rPr kumimoji="0" lang="en-US" sz="3600" b="1" i="0" u="none" strike="noStrike" kern="1200" cap="none" spc="0" normalizeH="0" baseline="0" noProof="0" dirty="0" smtClean="0">
                <a:ln>
                  <a:noFill/>
                </a:ln>
                <a:solidFill>
                  <a:schemeClr val="accent1"/>
                </a:solidFill>
                <a:effectLst/>
                <a:uLnTx/>
                <a:uFillTx/>
                <a:latin typeface="WwinBurmese" pitchFamily="2" charset="0"/>
                <a:ea typeface="+mj-ea"/>
                <a:cs typeface="+mj-cs"/>
              </a:rPr>
            </a:br>
            <a:r>
              <a:rPr lang="en-US" sz="3600" b="1" dirty="0" err="1" smtClean="0">
                <a:solidFill>
                  <a:schemeClr val="accent1"/>
                </a:solidFill>
                <a:latin typeface="WwinBurmese" pitchFamily="2" charset="0"/>
                <a:ea typeface="+mj-ea"/>
                <a:cs typeface="+mj-cs"/>
              </a:rPr>
              <a:t>vlwkdif;bmodxm</a:t>
            </a:r>
            <a:r>
              <a:rPr lang="en-US" sz="3600" b="1" dirty="0" smtClean="0">
                <a:solidFill>
                  <a:schemeClr val="accent1"/>
                </a:solidFill>
                <a:latin typeface="WwinBurmese" pitchFamily="2" charset="0"/>
                <a:ea typeface="+mj-ea"/>
                <a:cs typeface="+mj-cs"/>
              </a:rPr>
              <a:t>;&amp;</a:t>
            </a:r>
            <a:r>
              <a:rPr lang="en-US" sz="3600" b="1" dirty="0" err="1" smtClean="0">
                <a:solidFill>
                  <a:schemeClr val="accent1"/>
                </a:solidFill>
                <a:latin typeface="WwinBurmese" pitchFamily="2" charset="0"/>
                <a:ea typeface="+mj-ea"/>
                <a:cs typeface="+mj-cs"/>
              </a:rPr>
              <a:t>efvdktyfoenf</a:t>
            </a:r>
            <a:r>
              <a:rPr lang="en-US" sz="3600" b="1" dirty="0" smtClean="0">
                <a:solidFill>
                  <a:schemeClr val="accent1"/>
                </a:solidFill>
                <a:latin typeface="WwinBurmese" pitchFamily="2" charset="0"/>
                <a:ea typeface="+mj-ea"/>
                <a:cs typeface="+mj-cs"/>
              </a:rPr>
              <a:t>;?</a:t>
            </a:r>
            <a:r>
              <a:rPr kumimoji="0" lang="en-US" sz="1800" b="1" i="0" u="none" strike="noStrike" kern="1200" cap="none" spc="0" normalizeH="0" baseline="0" noProof="0" dirty="0" smtClean="0">
                <a:ln>
                  <a:noFill/>
                </a:ln>
                <a:solidFill>
                  <a:srgbClr val="2E9D1B"/>
                </a:solidFill>
                <a:effectLst/>
                <a:uLnTx/>
                <a:uFillTx/>
                <a:latin typeface="Wwin_Burmese" pitchFamily="2" charset="0"/>
                <a:ea typeface="+mj-ea"/>
                <a:cs typeface="+mj-cs"/>
              </a:rPr>
              <a:t/>
            </a:r>
            <a:br>
              <a:rPr kumimoji="0" lang="en-US" sz="1800" b="1" i="0" u="none" strike="noStrike" kern="1200" cap="none" spc="0" normalizeH="0" baseline="0" noProof="0" dirty="0" smtClean="0">
                <a:ln>
                  <a:noFill/>
                </a:ln>
                <a:solidFill>
                  <a:srgbClr val="2E9D1B"/>
                </a:solidFill>
                <a:effectLst/>
                <a:uLnTx/>
                <a:uFillTx/>
                <a:latin typeface="Wwin_Burmese" pitchFamily="2" charset="0"/>
                <a:ea typeface="+mj-ea"/>
                <a:cs typeface="+mj-cs"/>
              </a:rPr>
            </a:br>
            <a:endParaRPr kumimoji="0" lang="en-US" sz="1800" b="1" i="0" u="none" strike="noStrike" kern="1200" cap="none" spc="0" normalizeH="0" baseline="0" noProof="0" dirty="0" smtClean="0">
              <a:ln>
                <a:noFill/>
              </a:ln>
              <a:solidFill>
                <a:srgbClr val="2E9D1B"/>
              </a:solidFill>
              <a:effectLst/>
              <a:uLnTx/>
              <a:uFillTx/>
              <a:latin typeface="Wwin_Burmese" pitchFamily="2" charset="0"/>
              <a:ea typeface="+mj-ea"/>
              <a:cs typeface="+mj-cs"/>
            </a:endParaRPr>
          </a:p>
        </p:txBody>
      </p:sp>
    </p:spTree>
    <p:extLst>
      <p:ext uri="{BB962C8B-B14F-4D97-AF65-F5344CB8AC3E}">
        <p14:creationId xmlns:p14="http://schemas.microsoft.com/office/powerpoint/2010/main" val="1554928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63702" y="2182702"/>
            <a:ext cx="11236462" cy="4179998"/>
          </a:xfrm>
          <a:prstGeom prst="rect">
            <a:avLst/>
          </a:prstGeom>
        </p:spPr>
        <p:txBody>
          <a:bodyPr>
            <a:normAutofit/>
          </a:bodyPr>
          <a:lstStyle/>
          <a:p>
            <a:r>
              <a:rPr lang="en-US" sz="2000" dirty="0" smtClean="0">
                <a:solidFill>
                  <a:schemeClr val="tx1"/>
                </a:solidFill>
                <a:latin typeface="WwinBurmese" pitchFamily="2" charset="0"/>
              </a:rPr>
              <a:t>onf;cHEdkifr+oknrl0g'</a:t>
            </a:r>
            <a:endParaRPr lang="en-US" dirty="0" smtClean="0">
              <a:latin typeface="WwinBurmese" pitchFamily="2" charset="0"/>
            </a:endParaRPr>
          </a:p>
          <a:p>
            <a:r>
              <a:rPr lang="en-US" dirty="0" err="1" smtClean="0">
                <a:latin typeface="WwinBurmese" pitchFamily="2" charset="0"/>
              </a:rPr>
              <a:t>vkyfief;cGift-urf;zufr+qkdif&amp;m</a:t>
            </a:r>
            <a:r>
              <a:rPr lang="en-US" dirty="0" smtClean="0">
                <a:latin typeface="WwinBurmese" pitchFamily="2" charset="0"/>
              </a:rPr>
              <a:t>}</a:t>
            </a:r>
            <a:r>
              <a:rPr lang="en-US" dirty="0" err="1" smtClean="0">
                <a:latin typeface="WwinBurmese" pitchFamily="2" charset="0"/>
              </a:rPr>
              <a:t>udKwifumuG,fjcif;tpDtpOf</a:t>
            </a:r>
            <a:endParaRPr lang="en-US" dirty="0" smtClean="0">
              <a:latin typeface="WwinBurmese" pitchFamily="2" charset="0"/>
            </a:endParaRPr>
          </a:p>
          <a:p>
            <a:r>
              <a:rPr lang="en-US" dirty="0" err="1" smtClean="0">
                <a:latin typeface="WwinBurmese" pitchFamily="2" charset="0"/>
              </a:rPr>
              <a:t>vkyfief;cGifqdkif&amp;mt-urf;zufr+ESifhywfoufI</a:t>
            </a:r>
            <a:r>
              <a:rPr lang="en-US" dirty="0" smtClean="0">
                <a:latin typeface="WwinBurmese" pitchFamily="2" charset="0"/>
              </a:rPr>
              <a:t> </a:t>
            </a:r>
            <a:r>
              <a:rPr lang="en-US" dirty="0" err="1" smtClean="0">
                <a:latin typeface="WwinBurmese" pitchFamily="2" charset="0"/>
              </a:rPr>
              <a:t>umuG,fwmqD;jcif;tpDtpOfxlaxmifoifh_yD</a:t>
            </a:r>
            <a:r>
              <a:rPr lang="en-US" dirty="0" smtClean="0">
                <a:latin typeface="WwinBurmese" pitchFamily="2" charset="0"/>
              </a:rPr>
              <a:t>; </a:t>
            </a:r>
          </a:p>
          <a:p>
            <a:pPr>
              <a:buNone/>
            </a:pPr>
            <a:r>
              <a:rPr lang="en-US" dirty="0" smtClean="0">
                <a:latin typeface="WwinBurmese" pitchFamily="2" charset="0"/>
              </a:rPr>
              <a:t>(</a:t>
            </a:r>
            <a:r>
              <a:rPr lang="en-US" dirty="0" err="1" smtClean="0">
                <a:latin typeface="WwinBurmese" pitchFamily="2" charset="0"/>
              </a:rPr>
              <a:t>odk</a:t>
            </a:r>
            <a:r>
              <a:rPr lang="en-US" dirty="0" smtClean="0">
                <a:latin typeface="WwinBurmese" pitchFamily="2" charset="0"/>
              </a:rPr>
              <a:t> h) &amp;</a:t>
            </a:r>
            <a:r>
              <a:rPr lang="en-US" dirty="0" err="1" smtClean="0">
                <a:latin typeface="WwinBurmese" pitchFamily="2" charset="0"/>
              </a:rPr>
              <a:t>Sdae_yD;aomtcsuftvufta-umif;t&amp;mrsm;udktjzpftysufumuG,fwm;qD;a</a:t>
            </a:r>
            <a:r>
              <a:rPr lang="en-US" dirty="0" smtClean="0">
                <a:latin typeface="WwinBurmese" pitchFamily="2" charset="0"/>
              </a:rPr>
              <a:t>&amp;;</a:t>
            </a:r>
            <a:r>
              <a:rPr lang="en-US" dirty="0" err="1" smtClean="0">
                <a:latin typeface="WwinBurmese" pitchFamily="2" charset="0"/>
              </a:rPr>
              <a:t>tpDtpOf</a:t>
            </a:r>
            <a:r>
              <a:rPr lang="en-US" dirty="0" smtClean="0">
                <a:latin typeface="WwinBurmese" pitchFamily="2" charset="0"/>
              </a:rPr>
              <a:t>/ </a:t>
            </a:r>
          </a:p>
          <a:p>
            <a:pPr>
              <a:buNone/>
            </a:pPr>
            <a:r>
              <a:rPr lang="en-US" dirty="0" err="1" smtClean="0">
                <a:latin typeface="WwinBurmese" pitchFamily="2" charset="0"/>
              </a:rPr>
              <a:t>tvkyform;rsm;vdkufem&amp;rnfh&amp;Sif;vif;csufpmtkyf</a:t>
            </a:r>
            <a:r>
              <a:rPr lang="en-US" dirty="0" smtClean="0">
                <a:latin typeface="WwinBurmese" pitchFamily="2" charset="0"/>
              </a:rPr>
              <a:t> (</a:t>
            </a:r>
            <a:r>
              <a:rPr lang="en-US" dirty="0" err="1" smtClean="0">
                <a:latin typeface="WwinBurmese" pitchFamily="2" charset="0"/>
              </a:rPr>
              <a:t>odk</a:t>
            </a:r>
            <a:r>
              <a:rPr lang="en-US" dirty="0" smtClean="0">
                <a:latin typeface="WwinBurmese" pitchFamily="2" charset="0"/>
              </a:rPr>
              <a:t> h) </a:t>
            </a:r>
            <a:r>
              <a:rPr lang="en-US" dirty="0" err="1" smtClean="0">
                <a:latin typeface="WwinBurmese" pitchFamily="2" charset="0"/>
              </a:rPr>
              <a:t>pHcsdefpH</a:t>
            </a:r>
            <a:r>
              <a:rPr lang="en-US" dirty="0" smtClean="0">
                <a:latin typeface="WwinBurmese" pitchFamily="2" charset="0"/>
              </a:rPr>
              <a:t>!¸</a:t>
            </a:r>
            <a:r>
              <a:rPr lang="en-US" dirty="0" err="1" smtClean="0">
                <a:latin typeface="WwinBurmese" pitchFamily="2" charset="0"/>
              </a:rPr>
              <a:t>ef;qdkif&amp;mvkyfxHk;vkyfenf;rsm;ESifhudkufnDr</a:t>
            </a:r>
            <a:r>
              <a:rPr lang="en-US" dirty="0" smtClean="0">
                <a:latin typeface="WwinBurmese" pitchFamily="2" charset="0"/>
              </a:rPr>
              <a:t>+&amp;</a:t>
            </a:r>
            <a:r>
              <a:rPr lang="en-US" dirty="0" err="1" smtClean="0">
                <a:latin typeface="WwinBurmese" pitchFamily="2" charset="0"/>
              </a:rPr>
              <a:t>Sdatmif</a:t>
            </a:r>
            <a:r>
              <a:rPr lang="en-US" dirty="0" smtClean="0">
                <a:latin typeface="WwinBurmese" pitchFamily="2" charset="0"/>
              </a:rPr>
              <a:t> </a:t>
            </a:r>
          </a:p>
          <a:p>
            <a:pPr>
              <a:buNone/>
            </a:pPr>
            <a:r>
              <a:rPr lang="en-US" dirty="0" err="1" smtClean="0">
                <a:latin typeface="WwinBurmese" pitchFamily="2" charset="0"/>
              </a:rPr>
              <a:t>csdefqoifhygonf</a:t>
            </a:r>
            <a:r>
              <a:rPr lang="en-US" dirty="0" smtClean="0">
                <a:latin typeface="WwinBurmese" pitchFamily="2" charset="0"/>
              </a:rPr>
              <a:t>?</a:t>
            </a:r>
          </a:p>
          <a:p>
            <a:r>
              <a:rPr lang="en-US" dirty="0" err="1" smtClean="0">
                <a:latin typeface="WwinBurmese" pitchFamily="2" charset="0"/>
              </a:rPr>
              <a:t>wdkifwef;tpD&amp;ifcHr+wdkif;udkav;eufpGmoabmxm;rnfjzpfonf</a:t>
            </a:r>
            <a:r>
              <a:rPr lang="en-US" dirty="0" smtClean="0">
                <a:latin typeface="WwinBurmese" pitchFamily="2" charset="0"/>
              </a:rPr>
              <a:t>?</a:t>
            </a:r>
            <a:endParaRPr lang="en-US" dirty="0">
              <a:latin typeface="WwinBurmese" pitchFamily="2" charset="0"/>
            </a:endParaRPr>
          </a:p>
        </p:txBody>
      </p:sp>
      <p:sp>
        <p:nvSpPr>
          <p:cNvPr id="5" name="Title 1"/>
          <p:cNvSpPr>
            <a:spLocks noGrp="1"/>
          </p:cNvSpPr>
          <p:nvPr/>
        </p:nvSpPr>
        <p:spPr bwMode="auto">
          <a:xfrm>
            <a:off x="500856" y="1103313"/>
            <a:ext cx="7024688" cy="6635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sz="3600" b="1" dirty="0" err="1" smtClean="0">
                <a:solidFill>
                  <a:srgbClr val="2E9D1B"/>
                </a:solidFill>
                <a:latin typeface="WwinBurmese" pitchFamily="2" charset="0"/>
              </a:rPr>
              <a:t>tvkyf&amp;Sifrsm;bmvkyfEdkifygovJ</a:t>
            </a:r>
            <a:r>
              <a:rPr lang="en-US" sz="3600" b="1" dirty="0" smtClean="0">
                <a:solidFill>
                  <a:srgbClr val="2E9D1B"/>
                </a:solidFill>
                <a:latin typeface="WwinBurmese" pitchFamily="2" charset="0"/>
              </a:rPr>
              <a:t>= </a:t>
            </a:r>
            <a:r>
              <a:rPr lang="en-US" sz="3600" dirty="0" smtClean="0">
                <a:solidFill>
                  <a:srgbClr val="2E9D1B"/>
                </a:solidFill>
                <a:latin typeface="WwinBurmese" pitchFamily="2" charset="0"/>
              </a:rPr>
              <a:t> </a:t>
            </a:r>
          </a:p>
        </p:txBody>
      </p:sp>
    </p:spTree>
    <p:extLst>
      <p:ext uri="{BB962C8B-B14F-4D97-AF65-F5344CB8AC3E}">
        <p14:creationId xmlns:p14="http://schemas.microsoft.com/office/powerpoint/2010/main" val="3997338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7973" y="1775619"/>
            <a:ext cx="8287174" cy="5355312"/>
          </a:xfrm>
          <a:prstGeom prst="rect">
            <a:avLst/>
          </a:prstGeom>
        </p:spPr>
        <p:txBody>
          <a:bodyPr wrap="square">
            <a:spAutoFit/>
          </a:bodyPr>
          <a:lstStyle/>
          <a:p>
            <a:pPr marL="285750" indent="-285750">
              <a:buClr>
                <a:srgbClr val="0070C0"/>
              </a:buClr>
              <a:buFont typeface="Wingdings" panose="05000000000000000000" pitchFamily="2" charset="2"/>
              <a:buChar char="§"/>
            </a:pPr>
            <a:r>
              <a:rPr lang="en-US" dirty="0" smtClean="0">
                <a:latin typeface="WwinBurmese" pitchFamily="2" charset="0"/>
              </a:rPr>
              <a:t>t-</a:t>
            </a:r>
            <a:r>
              <a:rPr lang="en-US" dirty="0" err="1" smtClean="0">
                <a:latin typeface="WwinBurmese" pitchFamily="2" charset="0"/>
              </a:rPr>
              <a:t>urf;zufr+_cdrf;ajcmufr</a:t>
            </a:r>
            <a:r>
              <a:rPr lang="en-US" dirty="0" smtClean="0">
                <a:latin typeface="WwinBurmese" pitchFamily="2" charset="0"/>
              </a:rPr>
              <a:t>+/ </a:t>
            </a:r>
            <a:r>
              <a:rPr lang="en-US" dirty="0" err="1" smtClean="0">
                <a:latin typeface="WwinBurmese" pitchFamily="2" charset="0"/>
              </a:rPr>
              <a:t>ajcmufvSef</a:t>
            </a:r>
            <a:r>
              <a:rPr lang="en-US" dirty="0" smtClean="0">
                <a:latin typeface="WwinBurmese" pitchFamily="2" charset="0"/>
              </a:rPr>
              <a:t> hr+/ </a:t>
            </a:r>
            <a:r>
              <a:rPr lang="en-US" dirty="0" err="1" smtClean="0">
                <a:latin typeface="WwinBurmese" pitchFamily="2" charset="0"/>
              </a:rPr>
              <a:t>aESmifh,Sufr</a:t>
            </a:r>
            <a:r>
              <a:rPr lang="en-US" dirty="0" smtClean="0">
                <a:latin typeface="WwinBurmese" pitchFamily="2" charset="0"/>
              </a:rPr>
              <a:t>+ (</a:t>
            </a:r>
            <a:r>
              <a:rPr lang="en-US" dirty="0" err="1" smtClean="0">
                <a:latin typeface="WwinBurmese" pitchFamily="2" charset="0"/>
              </a:rPr>
              <a:t>odk</a:t>
            </a:r>
            <a:r>
              <a:rPr lang="en-US" dirty="0" smtClean="0">
                <a:latin typeface="WwinBurmese" pitchFamily="2" charset="0"/>
              </a:rPr>
              <a:t> h)</a:t>
            </a:r>
            <a:r>
              <a:rPr lang="en-US" dirty="0" err="1" smtClean="0">
                <a:latin typeface="WwinBurmese" pitchFamily="2" charset="0"/>
              </a:rPr>
              <a:t>tjcm;aomjy</a:t>
            </a:r>
            <a:r>
              <a:rPr lang="en-US" dirty="0" smtClean="0">
                <a:latin typeface="WwinBurmese" pitchFamily="2" charset="0"/>
              </a:rPr>
              <a:t>\</a:t>
            </a:r>
            <a:r>
              <a:rPr lang="en-US" dirty="0" err="1" smtClean="0">
                <a:latin typeface="WwinBurmese" pitchFamily="2" charset="0"/>
              </a:rPr>
              <a:t>emjzpfaprnfhtjyKtrlrsm;udkawG</a:t>
            </a:r>
            <a:r>
              <a:rPr lang="en-US" dirty="0" smtClean="0">
                <a:latin typeface="WwinBurmese" pitchFamily="2" charset="0"/>
              </a:rPr>
              <a:t>@&amp;</a:t>
            </a:r>
            <a:r>
              <a:rPr lang="en-US" dirty="0" err="1" smtClean="0">
                <a:latin typeface="WwinBurmese" pitchFamily="2" charset="0"/>
              </a:rPr>
              <a:t>SdcJhaomf</a:t>
            </a:r>
            <a:r>
              <a:rPr lang="en-US" dirty="0" smtClean="0">
                <a:latin typeface="WwinBurmese" pitchFamily="2" charset="0"/>
              </a:rPr>
              <a:t> (</a:t>
            </a:r>
            <a:r>
              <a:rPr lang="en-US" dirty="0" err="1" smtClean="0">
                <a:latin typeface="WwinBurmese" pitchFamily="2" charset="0"/>
              </a:rPr>
              <a:t>odk</a:t>
            </a:r>
            <a:r>
              <a:rPr lang="en-US" dirty="0" smtClean="0">
                <a:latin typeface="WwinBurmese" pitchFamily="2" charset="0"/>
              </a:rPr>
              <a:t> h) </a:t>
            </a:r>
            <a:r>
              <a:rPr lang="en-US" dirty="0" err="1" smtClean="0">
                <a:latin typeface="WwinBurmese" pitchFamily="2" charset="0"/>
              </a:rPr>
              <a:t>vkyfief;cGifwGif;wOD;wa,mufrSxdkodk</a:t>
            </a:r>
            <a:r>
              <a:rPr lang="en-US" dirty="0" smtClean="0">
                <a:latin typeface="WwinBurmese" pitchFamily="2" charset="0"/>
              </a:rPr>
              <a:t> h}</a:t>
            </a:r>
            <a:r>
              <a:rPr lang="en-US" dirty="0" err="1" smtClean="0">
                <a:latin typeface="WwinBurmese" pitchFamily="2" charset="0"/>
              </a:rPr>
              <a:t>uHK&amp;aomf</a:t>
            </a:r>
            <a:r>
              <a:rPr lang="en-US" dirty="0" smtClean="0">
                <a:latin typeface="WwinBurmese" pitchFamily="2" charset="0"/>
              </a:rPr>
              <a:t> }</a:t>
            </a:r>
            <a:r>
              <a:rPr lang="en-US" dirty="0" err="1" smtClean="0">
                <a:latin typeface="WwinBurmese" pitchFamily="2" charset="0"/>
              </a:rPr>
              <a:t>uD</a:t>
            </a:r>
            <a:r>
              <a:rPr lang="en-US" dirty="0" smtClean="0">
                <a:latin typeface="WwinBurmese" pitchFamily="2" charset="0"/>
              </a:rPr>
              <a:t>;-</a:t>
            </a:r>
            <a:r>
              <a:rPr lang="en-US" dirty="0" err="1" smtClean="0">
                <a:latin typeface="WwinBurmese" pitchFamily="2" charset="0"/>
              </a:rPr>
              <a:t>uyfol</a:t>
            </a:r>
            <a:r>
              <a:rPr lang="en-US" dirty="0" smtClean="0">
                <a:latin typeface="WwinBurmese" pitchFamily="2" charset="0"/>
              </a:rPr>
              <a:t> (</a:t>
            </a:r>
            <a:r>
              <a:rPr lang="en-US" dirty="0" err="1" smtClean="0">
                <a:latin typeface="WwinBurmese" pitchFamily="2" charset="0"/>
              </a:rPr>
              <a:t>odk</a:t>
            </a:r>
            <a:r>
              <a:rPr lang="en-US" dirty="0" smtClean="0">
                <a:latin typeface="WwinBurmese" pitchFamily="2" charset="0"/>
              </a:rPr>
              <a:t> h) </a:t>
            </a:r>
            <a:r>
              <a:rPr lang="en-US" dirty="0" err="1" smtClean="0">
                <a:latin typeface="WwinBurmese" pitchFamily="2" charset="0"/>
              </a:rPr>
              <a:t>refae</a:t>
            </a:r>
            <a:r>
              <a:rPr lang="en-US" dirty="0" smtClean="0">
                <a:latin typeface="WwinBurmese" pitchFamily="2" charset="0"/>
              </a:rPr>
              <a:t>*</a:t>
            </a:r>
            <a:r>
              <a:rPr lang="en-US" dirty="0" err="1" smtClean="0">
                <a:latin typeface="WwinBurmese" pitchFamily="2" charset="0"/>
              </a:rPr>
              <a:t>sm</a:t>
            </a:r>
            <a:r>
              <a:rPr lang="en-US" dirty="0" smtClean="0">
                <a:latin typeface="WwinBurmese" pitchFamily="2" charset="0"/>
              </a:rPr>
              <a:t> </a:t>
            </a:r>
            <a:r>
              <a:rPr lang="en-US" dirty="0" err="1" smtClean="0">
                <a:latin typeface="WwinBurmese" pitchFamily="2" charset="0"/>
              </a:rPr>
              <a:t>xHodk</a:t>
            </a:r>
            <a:r>
              <a:rPr lang="en-US" dirty="0" smtClean="0">
                <a:latin typeface="WwinBurmese" pitchFamily="2" charset="0"/>
              </a:rPr>
              <a:t> </a:t>
            </a:r>
            <a:r>
              <a:rPr lang="en-US" dirty="0" err="1" smtClean="0">
                <a:latin typeface="WwinBurmese" pitchFamily="2" charset="0"/>
              </a:rPr>
              <a:t>hcsufcsif;ta-umif</a:t>
            </a:r>
            <a:r>
              <a:rPr lang="en-US" dirty="0" smtClean="0">
                <a:latin typeface="WwinBurmese" pitchFamily="2" charset="0"/>
              </a:rPr>
              <a:t>;-</a:t>
            </a:r>
            <a:r>
              <a:rPr lang="en-US" dirty="0" err="1" smtClean="0">
                <a:latin typeface="WwinBurmese" pitchFamily="2" charset="0"/>
              </a:rPr>
              <a:t>um;yg</a:t>
            </a:r>
            <a:r>
              <a:rPr lang="en-US" dirty="0" smtClean="0">
                <a:latin typeface="WwinBurmese" pitchFamily="2" charset="0"/>
              </a:rPr>
              <a:t>? </a:t>
            </a:r>
          </a:p>
          <a:p>
            <a:pPr marL="285750" indent="-285750">
              <a:buClr>
                <a:srgbClr val="0070C0"/>
              </a:buClr>
            </a:pPr>
            <a:endParaRPr lang="en-US" dirty="0" smtClean="0">
              <a:latin typeface="WwinBurmese" pitchFamily="2" charset="0"/>
            </a:endParaRPr>
          </a:p>
          <a:p>
            <a:pPr marL="285750" indent="-285750">
              <a:buClr>
                <a:srgbClr val="0070C0"/>
              </a:buClr>
              <a:buFont typeface="Wingdings" panose="05000000000000000000" pitchFamily="2" charset="2"/>
              <a:buChar char="§"/>
            </a:pPr>
            <a:r>
              <a:rPr lang="en-US" dirty="0" smtClean="0">
                <a:latin typeface="WwinBurmese" pitchFamily="2" charset="0"/>
              </a:rPr>
              <a:t>wudk,fa&amp;vHk_cHKr+qdkif&amp;moifwef;tpDtpOfrsm;tm;wufa&amp;mufjcif;tm;jzifh </a:t>
            </a:r>
            <a:r>
              <a:rPr lang="en-US" dirty="0" err="1" smtClean="0">
                <a:latin typeface="WwinBurmese" pitchFamily="2" charset="0"/>
              </a:rPr>
              <a:t>jzpfay:vmEdkifaom</a:t>
            </a:r>
            <a:r>
              <a:rPr lang="en-US" dirty="0" smtClean="0">
                <a:latin typeface="WwinBurmese" pitchFamily="2" charset="0"/>
              </a:rPr>
              <a:t> t-</a:t>
            </a:r>
            <a:r>
              <a:rPr lang="en-US" dirty="0" err="1" smtClean="0">
                <a:latin typeface="WwinBurmese" pitchFamily="2" charset="0"/>
              </a:rPr>
              <a:t>urf;zufr+tajctaersm;udk</a:t>
            </a:r>
            <a:r>
              <a:rPr lang="en-US" dirty="0" smtClean="0">
                <a:latin typeface="WwinBurmese" pitchFamily="2" charset="0"/>
              </a:rPr>
              <a:t> </a:t>
            </a:r>
            <a:r>
              <a:rPr lang="en-US" dirty="0" err="1" smtClean="0">
                <a:latin typeface="WwinBurmese" pitchFamily="2" charset="0"/>
              </a:rPr>
              <a:t>rnfodk</a:t>
            </a:r>
            <a:r>
              <a:rPr lang="en-US" dirty="0" smtClean="0">
                <a:latin typeface="WwinBurmese" pitchFamily="2" charset="0"/>
              </a:rPr>
              <a:t> </a:t>
            </a:r>
            <a:r>
              <a:rPr lang="en-US" dirty="0" err="1" smtClean="0">
                <a:latin typeface="WwinBurmese" pitchFamily="2" charset="0"/>
              </a:rPr>
              <a:t>hrSwfom</a:t>
            </a:r>
            <a:r>
              <a:rPr lang="en-US" dirty="0" smtClean="0">
                <a:latin typeface="WwinBurmese" pitchFamily="2" charset="0"/>
              </a:rPr>
              <a:t>;&amp;</a:t>
            </a:r>
            <a:r>
              <a:rPr lang="en-US" dirty="0" err="1" smtClean="0">
                <a:latin typeface="WwinBurmese" pitchFamily="2" charset="0"/>
              </a:rPr>
              <a:t>rnf</a:t>
            </a:r>
            <a:r>
              <a:rPr lang="en-US" dirty="0" smtClean="0">
                <a:latin typeface="WwinBurmese" pitchFamily="2" charset="0"/>
              </a:rPr>
              <a:t>/ </a:t>
            </a:r>
            <a:r>
              <a:rPr lang="en-US" dirty="0" err="1" smtClean="0">
                <a:latin typeface="WwinBurmese" pitchFamily="2" charset="0"/>
              </a:rPr>
              <a:t>a&amp;Smif&amp;Sm</a:t>
            </a:r>
            <a:r>
              <a:rPr lang="en-US" dirty="0" smtClean="0">
                <a:latin typeface="WwinBurmese" pitchFamily="2" charset="0"/>
              </a:rPr>
              <a:t>;&amp;</a:t>
            </a:r>
            <a:r>
              <a:rPr lang="en-US" dirty="0" err="1" smtClean="0">
                <a:latin typeface="WwinBurmese" pitchFamily="2" charset="0"/>
              </a:rPr>
              <a:t>rnf</a:t>
            </a:r>
            <a:r>
              <a:rPr lang="en-US" dirty="0" smtClean="0">
                <a:latin typeface="WwinBurmese" pitchFamily="2" charset="0"/>
              </a:rPr>
              <a:t> (</a:t>
            </a:r>
            <a:r>
              <a:rPr lang="en-US" dirty="0" err="1" smtClean="0">
                <a:latin typeface="WwinBurmese" pitchFamily="2" charset="0"/>
              </a:rPr>
              <a:t>odk</a:t>
            </a:r>
            <a:r>
              <a:rPr lang="en-US" dirty="0" smtClean="0">
                <a:latin typeface="WwinBurmese" pitchFamily="2" charset="0"/>
              </a:rPr>
              <a:t> h) </a:t>
            </a:r>
            <a:r>
              <a:rPr lang="en-US" dirty="0" err="1" smtClean="0">
                <a:latin typeface="WwinBurmese" pitchFamily="2" charset="0"/>
              </a:rPr>
              <a:t>a&amp;SmifvGJ&amp;rnfudk</a:t>
            </a:r>
            <a:r>
              <a:rPr lang="en-US" dirty="0" smtClean="0">
                <a:latin typeface="WwinBurmese" pitchFamily="2" charset="0"/>
              </a:rPr>
              <a:t> </a:t>
            </a:r>
            <a:r>
              <a:rPr lang="en-US" dirty="0" err="1" smtClean="0">
                <a:latin typeface="WwinBurmese" pitchFamily="2" charset="0"/>
              </a:rPr>
              <a:t>avhvmyg</a:t>
            </a:r>
            <a:r>
              <a:rPr lang="en-US" dirty="0" smtClean="0">
                <a:latin typeface="WwinBurmese" pitchFamily="2" charset="0"/>
              </a:rPr>
              <a:t>?</a:t>
            </a:r>
          </a:p>
          <a:p>
            <a:pPr marL="285750" indent="-285750">
              <a:buClr>
                <a:srgbClr val="0070C0"/>
              </a:buClr>
              <a:buFont typeface="Wingdings" panose="05000000000000000000" pitchFamily="2" charset="2"/>
              <a:buChar char="§"/>
            </a:pPr>
            <a:endParaRPr lang="en-US" dirty="0" smtClean="0">
              <a:latin typeface="WwinBurmese" pitchFamily="2" charset="0"/>
            </a:endParaRPr>
          </a:p>
          <a:p>
            <a:pPr marL="285750" indent="-285750">
              <a:buClr>
                <a:srgbClr val="0070C0"/>
              </a:buClr>
              <a:buFont typeface="Wingdings" panose="05000000000000000000" pitchFamily="2" charset="2"/>
              <a:buChar char="§"/>
            </a:pPr>
            <a:r>
              <a:rPr lang="en-US" dirty="0" smtClean="0">
                <a:latin typeface="WwinBurmese" pitchFamily="2" charset="0"/>
              </a:rPr>
              <a:t>}</a:t>
            </a:r>
            <a:r>
              <a:rPr lang="en-US" dirty="0" err="1" smtClean="0">
                <a:latin typeface="WwinBurmese" pitchFamily="2" charset="0"/>
              </a:rPr>
              <a:t>uD</a:t>
            </a:r>
            <a:r>
              <a:rPr lang="en-US" dirty="0" smtClean="0">
                <a:latin typeface="WwinBurmese" pitchFamily="2" charset="0"/>
              </a:rPr>
              <a:t>;-</a:t>
            </a:r>
            <a:r>
              <a:rPr lang="en-US" dirty="0" err="1" smtClean="0">
                <a:latin typeface="WwinBurmese" pitchFamily="2" charset="0"/>
              </a:rPr>
              <a:t>uyfolrsm;tm</a:t>
            </a:r>
            <a:r>
              <a:rPr lang="en-US" dirty="0" smtClean="0">
                <a:latin typeface="WwinBurmese" pitchFamily="2" charset="0"/>
              </a:rPr>
              <a:t>; rD;a&amp;mifarS;rSdeftm;enf;jcif;tygt0if (</a:t>
            </a:r>
            <a:r>
              <a:rPr lang="en-US" dirty="0" err="1" smtClean="0">
                <a:latin typeface="WwinBurmese" pitchFamily="2" charset="0"/>
              </a:rPr>
              <a:t>odk</a:t>
            </a:r>
            <a:r>
              <a:rPr lang="en-US" dirty="0" smtClean="0">
                <a:latin typeface="WwinBurmese" pitchFamily="2" charset="0"/>
              </a:rPr>
              <a:t> h) </a:t>
            </a:r>
            <a:r>
              <a:rPr lang="en-US" dirty="0" err="1" smtClean="0">
                <a:latin typeface="WwinBurmese" pitchFamily="2" charset="0"/>
              </a:rPr>
              <a:t>vHkjcHKa</a:t>
            </a:r>
            <a:r>
              <a:rPr lang="en-US" dirty="0" smtClean="0">
                <a:latin typeface="WwinBurmese" pitchFamily="2" charset="0"/>
              </a:rPr>
              <a:t>&amp;;</a:t>
            </a:r>
            <a:r>
              <a:rPr lang="en-US" dirty="0" err="1" smtClean="0">
                <a:latin typeface="WwinBurmese" pitchFamily="2" charset="0"/>
              </a:rPr>
              <a:t>qdkif&amp;mrnfonfhpdk</a:t>
            </a:r>
            <a:r>
              <a:rPr lang="en-US" dirty="0" smtClean="0">
                <a:latin typeface="WwinBurmese" pitchFamily="2" charset="0"/>
              </a:rPr>
              <a:t>;&amp;</a:t>
            </a:r>
            <a:r>
              <a:rPr lang="en-US" dirty="0" err="1" smtClean="0">
                <a:latin typeface="WwinBurmese" pitchFamily="2" charset="0"/>
              </a:rPr>
              <a:t>drfr+rsdK;udkrqdk</a:t>
            </a:r>
            <a:r>
              <a:rPr lang="en-US" dirty="0" smtClean="0">
                <a:latin typeface="WwinBurmese" pitchFamily="2" charset="0"/>
              </a:rPr>
              <a:t> </a:t>
            </a:r>
            <a:r>
              <a:rPr lang="en-US" dirty="0" err="1" smtClean="0">
                <a:latin typeface="WwinBurmese" pitchFamily="2" charset="0"/>
              </a:rPr>
              <a:t>owday;yg</a:t>
            </a:r>
            <a:r>
              <a:rPr lang="en-US" dirty="0" smtClean="0">
                <a:latin typeface="WwinBurmese" pitchFamily="2" charset="0"/>
              </a:rPr>
              <a:t>?</a:t>
            </a:r>
          </a:p>
          <a:p>
            <a:pPr marL="285750" indent="-285750">
              <a:buClr>
                <a:srgbClr val="0070C0"/>
              </a:buClr>
              <a:buFont typeface="Wingdings" panose="05000000000000000000" pitchFamily="2" charset="2"/>
              <a:buChar char="§"/>
            </a:pPr>
            <a:endParaRPr lang="en-US" dirty="0" smtClean="0">
              <a:latin typeface="WwinBurmese" pitchFamily="2" charset="0"/>
            </a:endParaRPr>
          </a:p>
          <a:p>
            <a:pPr marL="285750" indent="-285750">
              <a:buClr>
                <a:srgbClr val="0070C0"/>
              </a:buClr>
              <a:buFont typeface="Wingdings" panose="05000000000000000000" pitchFamily="2" charset="2"/>
              <a:buChar char="§"/>
            </a:pPr>
            <a:r>
              <a:rPr lang="en-US" dirty="0" err="1" smtClean="0">
                <a:latin typeface="WwinBurmese" pitchFamily="2" charset="0"/>
              </a:rPr>
              <a:t>jzpfyGm;aomtjzpftysuftm;vHk;udka</a:t>
            </a:r>
            <a:r>
              <a:rPr lang="en-US" dirty="0" smtClean="0">
                <a:latin typeface="WwinBurmese" pitchFamily="2" charset="0"/>
              </a:rPr>
              <a:t>&amp;;</a:t>
            </a:r>
            <a:r>
              <a:rPr lang="en-US" dirty="0" err="1" smtClean="0">
                <a:latin typeface="WwinBurmese" pitchFamily="2" charset="0"/>
              </a:rPr>
              <a:t>csI</a:t>
            </a:r>
            <a:r>
              <a:rPr lang="en-US" dirty="0" smtClean="0">
                <a:latin typeface="WwinBurmese" pitchFamily="2" charset="0"/>
              </a:rPr>
              <a:t> </a:t>
            </a:r>
            <a:r>
              <a:rPr lang="en-US" dirty="0" err="1" smtClean="0">
                <a:latin typeface="WwinBurmese" pitchFamily="2" charset="0"/>
              </a:rPr>
              <a:t>csufcsif;tpD&amp;ifcHwdkifwef;yg</a:t>
            </a:r>
            <a:r>
              <a:rPr lang="en-US" dirty="0" smtClean="0">
                <a:latin typeface="WwinBurmese" pitchFamily="2" charset="0"/>
              </a:rPr>
              <a:t>?</a:t>
            </a:r>
            <a:endParaRPr lang="en-US" sz="2000" dirty="0" smtClean="0">
              <a:latin typeface="WwinBurmese" pitchFamily="2" charset="0"/>
            </a:endParaRPr>
          </a:p>
          <a:p>
            <a:pPr marL="285750" indent="-285750">
              <a:buClr>
                <a:srgbClr val="0070C0"/>
              </a:buClr>
              <a:buFont typeface="Wingdings" panose="05000000000000000000" pitchFamily="2" charset="2"/>
              <a:buChar char="§"/>
            </a:pPr>
            <a:endParaRPr lang="en-US" dirty="0" smtClean="0">
              <a:latin typeface="WwinBurmese" pitchFamily="2" charset="0"/>
            </a:endParaRPr>
          </a:p>
          <a:p>
            <a:pPr marL="285750" lvl="0" indent="-285750">
              <a:buClr>
                <a:srgbClr val="0070C0"/>
              </a:buClr>
              <a:buFont typeface="Wingdings" panose="05000000000000000000" pitchFamily="2" charset="2"/>
              <a:buChar char="§"/>
              <a:defRPr/>
            </a:pPr>
            <a:r>
              <a:rPr lang="en-US" dirty="0" err="1" smtClean="0">
                <a:latin typeface="WwinBurmese" pitchFamily="2" charset="0"/>
              </a:rPr>
              <a:t>tu,fIoifhtay</a:t>
            </a:r>
            <a:r>
              <a:rPr lang="en-US" dirty="0" smtClean="0">
                <a:latin typeface="WwinBurmese" pitchFamily="2" charset="0"/>
              </a:rPr>
              <a:t>: (</a:t>
            </a:r>
            <a:r>
              <a:rPr lang="en-US" dirty="0" err="1" smtClean="0">
                <a:latin typeface="WwinBurmese" pitchFamily="2" charset="0"/>
              </a:rPr>
              <a:t>odk</a:t>
            </a:r>
            <a:r>
              <a:rPr lang="en-US" dirty="0" smtClean="0">
                <a:latin typeface="WwinBurmese" pitchFamily="2" charset="0"/>
              </a:rPr>
              <a:t> h)</a:t>
            </a:r>
            <a:r>
              <a:rPr lang="en-US" dirty="0" err="1" smtClean="0">
                <a:latin typeface="WwinBurmese" pitchFamily="2" charset="0"/>
              </a:rPr>
              <a:t>tjcm;oltay</a:t>
            </a:r>
            <a:r>
              <a:rPr lang="en-US" dirty="0" smtClean="0">
                <a:latin typeface="WwinBurmese" pitchFamily="2" charset="0"/>
              </a:rPr>
              <a:t>: (</a:t>
            </a:r>
            <a:r>
              <a:rPr lang="en-US" dirty="0" err="1" smtClean="0">
                <a:latin typeface="WwinBurmese" pitchFamily="2" charset="0"/>
              </a:rPr>
              <a:t>odk</a:t>
            </a:r>
            <a:r>
              <a:rPr lang="en-US" dirty="0" smtClean="0">
                <a:latin typeface="WwinBurmese" pitchFamily="2" charset="0"/>
              </a:rPr>
              <a:t> h) </a:t>
            </a:r>
            <a:r>
              <a:rPr lang="en-US" dirty="0" err="1" smtClean="0">
                <a:latin typeface="WwinBurmese" pitchFamily="2" charset="0"/>
              </a:rPr>
              <a:t>oifhtaejzifhjzpfEdkifacs&amp;Sdaomudk,fxdvufa&amp;muft-urf;zuf</a:t>
            </a:r>
            <a:r>
              <a:rPr lang="en-US" dirty="0" smtClean="0">
                <a:latin typeface="WwinBurmese" pitchFamily="2" charset="0"/>
              </a:rPr>
              <a:t> </a:t>
            </a:r>
            <a:r>
              <a:rPr lang="en-US" dirty="0" err="1" smtClean="0">
                <a:latin typeface="WwinBurmese" pitchFamily="2" charset="0"/>
              </a:rPr>
              <a:t>ypfrSwftjzpf&amp;kwfw&amp;uftEW&amp;m,f&amp;SdcJhaomf</a:t>
            </a:r>
            <a:r>
              <a:rPr lang="en-US" dirty="0" smtClean="0">
                <a:latin typeface="WwinBurmese" pitchFamily="2" charset="0"/>
              </a:rPr>
              <a:t> </a:t>
            </a:r>
            <a:r>
              <a:rPr lang="en-US" dirty="0" err="1" smtClean="0">
                <a:latin typeface="WwinBurmese" pitchFamily="2" charset="0"/>
              </a:rPr>
              <a:t>ta</a:t>
            </a:r>
            <a:r>
              <a:rPr lang="en-US" dirty="0" smtClean="0">
                <a:latin typeface="WwinBurmese" pitchFamily="2" charset="0"/>
              </a:rPr>
              <a:t>&amp;;</a:t>
            </a:r>
            <a:r>
              <a:rPr lang="en-US" dirty="0" err="1" smtClean="0">
                <a:latin typeface="WwinBurmese" pitchFamily="2" charset="0"/>
              </a:rPr>
              <a:t>ay:tultnDtwGuf</a:t>
            </a:r>
            <a:r>
              <a:rPr lang="en-US" dirty="0" smtClean="0">
                <a:latin typeface="WwinBurmese" pitchFamily="2" charset="0"/>
              </a:rPr>
              <a:t> 911 </a:t>
            </a:r>
            <a:r>
              <a:rPr lang="en-US" dirty="0" err="1" smtClean="0">
                <a:latin typeface="WwinBurmese" pitchFamily="2" charset="0"/>
              </a:rPr>
              <a:t>tm;ac:qdkyg</a:t>
            </a:r>
            <a:r>
              <a:rPr lang="en-US" dirty="0" smtClean="0">
                <a:latin typeface="WwinBurmese" pitchFamily="2" charset="0"/>
              </a:rPr>
              <a:t>?</a:t>
            </a:r>
          </a:p>
          <a:p>
            <a:pPr marL="285750" lvl="0" indent="-285750">
              <a:buClr>
                <a:srgbClr val="0070C0"/>
              </a:buClr>
              <a:buFont typeface="Wingdings" panose="05000000000000000000" pitchFamily="2" charset="2"/>
              <a:buChar char="§"/>
              <a:defRPr/>
            </a:pPr>
            <a:endParaRPr lang="en-US" dirty="0"/>
          </a:p>
        </p:txBody>
      </p:sp>
      <p:sp>
        <p:nvSpPr>
          <p:cNvPr id="6" name="Title 1"/>
          <p:cNvSpPr>
            <a:spLocks noGrp="1"/>
          </p:cNvSpPr>
          <p:nvPr/>
        </p:nvSpPr>
        <p:spPr bwMode="auto">
          <a:xfrm>
            <a:off x="513556" y="1069181"/>
            <a:ext cx="7024688" cy="7064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sz="3600" b="1" dirty="0" err="1" smtClean="0">
                <a:solidFill>
                  <a:srgbClr val="2E9D1B"/>
                </a:solidFill>
                <a:latin typeface="WwinBurmese" pitchFamily="2" charset="0"/>
              </a:rPr>
              <a:t>rdrdudk,fudkumuG,fjcif</a:t>
            </a:r>
            <a:r>
              <a:rPr lang="en-US" sz="3600" b="1" dirty="0" smtClean="0">
                <a:solidFill>
                  <a:srgbClr val="2E9D1B"/>
                </a:solidFill>
                <a:latin typeface="WwinBurmese" pitchFamily="2" charset="0"/>
              </a:rPr>
              <a:t>;</a:t>
            </a:r>
            <a:r>
              <a:rPr lang="en-US" sz="3600" b="1" dirty="0" smtClean="0">
                <a:solidFill>
                  <a:srgbClr val="2E9D1B"/>
                </a:solidFill>
                <a:latin typeface="Wwin_Burmese" pitchFamily="2" charset="0"/>
              </a:rPr>
              <a:t>-</a:t>
            </a:r>
          </a:p>
        </p:txBody>
      </p:sp>
    </p:spTree>
    <p:extLst>
      <p:ext uri="{BB962C8B-B14F-4D97-AF65-F5344CB8AC3E}">
        <p14:creationId xmlns:p14="http://schemas.microsoft.com/office/powerpoint/2010/main" val="4276891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7425" y="3344851"/>
            <a:ext cx="9528066" cy="1477328"/>
          </a:xfrm>
          <a:prstGeom prst="rect">
            <a:avLst/>
          </a:prstGeom>
          <a:noFill/>
        </p:spPr>
        <p:txBody>
          <a:bodyPr wrap="square" rtlCol="0">
            <a:spAutoFit/>
          </a:bodyPr>
          <a:lstStyle/>
          <a:p>
            <a:r>
              <a:rPr lang="en-US" dirty="0" err="1" smtClean="0">
                <a:solidFill>
                  <a:schemeClr val="bg1"/>
                </a:solidFill>
                <a:latin typeface="WwinBurmese" pitchFamily="2" charset="0"/>
              </a:rPr>
              <a:t>vkyfief;cGifydkif;qkdif&amp;mt-urf;zufr+qkdwmbmvJ</a:t>
            </a:r>
            <a:r>
              <a:rPr lang="en-US" dirty="0" smtClean="0">
                <a:solidFill>
                  <a:schemeClr val="bg1"/>
                </a:solidFill>
                <a:latin typeface="WwinBurmese" pitchFamily="2" charset="0"/>
              </a:rPr>
              <a:t>?</a:t>
            </a:r>
          </a:p>
          <a:p>
            <a:r>
              <a:rPr lang="en-US" dirty="0" err="1" smtClean="0">
                <a:solidFill>
                  <a:schemeClr val="bg1"/>
                </a:solidFill>
                <a:latin typeface="WwinBurmese" pitchFamily="2" charset="0"/>
              </a:rPr>
              <a:t>tvkyf&amp;Sifrsm</a:t>
            </a:r>
            <a:r>
              <a:rPr lang="en-US" dirty="0" smtClean="0">
                <a:solidFill>
                  <a:schemeClr val="bg1"/>
                </a:solidFill>
                <a:latin typeface="WwinBurmese" pitchFamily="2" charset="0"/>
              </a:rPr>
              <a:t>;. wm0ef0wW&amp;m;rsm;ubmvJ? </a:t>
            </a:r>
          </a:p>
          <a:p>
            <a:r>
              <a:rPr lang="en-US" dirty="0" err="1">
                <a:solidFill>
                  <a:schemeClr val="bg1"/>
                </a:solidFill>
                <a:latin typeface="WwinBurmese" pitchFamily="2" charset="0"/>
              </a:rPr>
              <a:t>t</a:t>
            </a:r>
            <a:r>
              <a:rPr lang="en-US" dirty="0" err="1" smtClean="0">
                <a:solidFill>
                  <a:schemeClr val="bg1"/>
                </a:solidFill>
                <a:latin typeface="WwinBurmese" pitchFamily="2" charset="0"/>
              </a:rPr>
              <a:t>vkyform</a:t>
            </a:r>
            <a:r>
              <a:rPr lang="en-US" dirty="0" smtClean="0">
                <a:solidFill>
                  <a:schemeClr val="bg1"/>
                </a:solidFill>
                <a:latin typeface="WwinBurmese" pitchFamily="2" charset="0"/>
              </a:rPr>
              <a:t>;.</a:t>
            </a:r>
            <a:r>
              <a:rPr lang="en-US" dirty="0" err="1" smtClean="0">
                <a:solidFill>
                  <a:schemeClr val="bg1"/>
                </a:solidFill>
                <a:latin typeface="WwinBurmese" pitchFamily="2" charset="0"/>
              </a:rPr>
              <a:t>tcGifhta</a:t>
            </a:r>
            <a:r>
              <a:rPr lang="en-US" dirty="0" smtClean="0">
                <a:solidFill>
                  <a:schemeClr val="bg1"/>
                </a:solidFill>
                <a:latin typeface="WwinBurmese" pitchFamily="2" charset="0"/>
              </a:rPr>
              <a:t>&amp;;</a:t>
            </a:r>
            <a:r>
              <a:rPr lang="en-US" dirty="0" err="1" smtClean="0">
                <a:solidFill>
                  <a:schemeClr val="bg1"/>
                </a:solidFill>
                <a:latin typeface="WwinBurmese" pitchFamily="2" charset="0"/>
              </a:rPr>
              <a:t>qkdwmbmvJ</a:t>
            </a:r>
            <a:r>
              <a:rPr lang="en-US" dirty="0" smtClean="0">
                <a:solidFill>
                  <a:schemeClr val="bg1"/>
                </a:solidFill>
                <a:latin typeface="WwinBurmese" pitchFamily="2" charset="0"/>
              </a:rPr>
              <a:t>? </a:t>
            </a:r>
          </a:p>
          <a:p>
            <a:r>
              <a:rPr lang="en-US" dirty="0" smtClean="0">
                <a:solidFill>
                  <a:schemeClr val="bg1"/>
                </a:solidFill>
              </a:rPr>
              <a:t>WPV </a:t>
            </a:r>
            <a:r>
              <a:rPr lang="en-US" dirty="0" smtClean="0">
                <a:solidFill>
                  <a:schemeClr val="bg1"/>
                </a:solidFill>
                <a:latin typeface="WwinBurmese" pitchFamily="2" charset="0"/>
              </a:rPr>
              <a:t>. </a:t>
            </a:r>
            <a:r>
              <a:rPr lang="en-US" dirty="0" err="1" smtClean="0">
                <a:solidFill>
                  <a:schemeClr val="bg1"/>
                </a:solidFill>
                <a:latin typeface="WwinBurmese" pitchFamily="2" charset="0"/>
              </a:rPr>
              <a:t>tcsdK@aomerlemyHkpHrsm;u</a:t>
            </a:r>
            <a:r>
              <a:rPr lang="en-US" dirty="0" smtClean="0">
                <a:solidFill>
                  <a:schemeClr val="bg1"/>
                </a:solidFill>
                <a:latin typeface="WwinBurmese" pitchFamily="2" charset="0"/>
              </a:rPr>
              <a:t> </a:t>
            </a:r>
            <a:r>
              <a:rPr lang="en-US" dirty="0" err="1" smtClean="0">
                <a:solidFill>
                  <a:schemeClr val="bg1"/>
                </a:solidFill>
                <a:latin typeface="WwinBurmese" pitchFamily="2" charset="0"/>
              </a:rPr>
              <a:t>bmawGvJ</a:t>
            </a:r>
            <a:r>
              <a:rPr lang="en-US" dirty="0" smtClean="0">
                <a:solidFill>
                  <a:schemeClr val="bg1"/>
                </a:solidFill>
                <a:latin typeface="WwinBurmese" pitchFamily="2" charset="0"/>
              </a:rPr>
              <a:t>? </a:t>
            </a:r>
            <a:endParaRPr lang="en-US" dirty="0" smtClean="0">
              <a:solidFill>
                <a:schemeClr val="bg1"/>
              </a:solidFill>
            </a:endParaRPr>
          </a:p>
          <a:p>
            <a:r>
              <a:rPr lang="en-US" dirty="0" err="1" smtClean="0">
                <a:solidFill>
                  <a:schemeClr val="bg1"/>
                </a:solidFill>
                <a:latin typeface="WwinBurmese" pitchFamily="2" charset="0"/>
              </a:rPr>
              <a:t>oifhudk,foifb,fvdkumuG,fEkdifovJ</a:t>
            </a:r>
            <a:r>
              <a:rPr lang="en-US" dirty="0" smtClean="0">
                <a:solidFill>
                  <a:schemeClr val="bg1"/>
                </a:solidFill>
                <a:latin typeface="WwinBurmese" pitchFamily="2" charset="0"/>
              </a:rPr>
              <a:t>? </a:t>
            </a:r>
            <a:r>
              <a:rPr lang="en-US" dirty="0" smtClean="0">
                <a:solidFill>
                  <a:schemeClr val="bg1"/>
                </a:solidFill>
              </a:rPr>
              <a:t> </a:t>
            </a:r>
            <a:endParaRPr lang="en-US" dirty="0">
              <a:solidFill>
                <a:schemeClr val="bg1"/>
              </a:solidFill>
            </a:endParaRPr>
          </a:p>
        </p:txBody>
      </p:sp>
      <p:sp>
        <p:nvSpPr>
          <p:cNvPr id="8" name="TextBox 7"/>
          <p:cNvSpPr txBox="1"/>
          <p:nvPr/>
        </p:nvSpPr>
        <p:spPr>
          <a:xfrm>
            <a:off x="581194" y="720436"/>
            <a:ext cx="10993546" cy="707886"/>
          </a:xfrm>
          <a:prstGeom prst="rect">
            <a:avLst/>
          </a:prstGeom>
          <a:noFill/>
        </p:spPr>
        <p:txBody>
          <a:bodyPr wrap="square" rtlCol="0">
            <a:spAutoFit/>
          </a:bodyPr>
          <a:lstStyle/>
          <a:p>
            <a:r>
              <a:rPr lang="en-US" sz="4000" dirty="0" err="1" smtClean="0">
                <a:latin typeface="WwinBurmese" pitchFamily="2" charset="0"/>
              </a:rPr>
              <a:t>vkyfaqmifcsuf</a:t>
            </a:r>
            <a:r>
              <a:rPr lang="en-US" sz="4000" dirty="0" smtClean="0">
                <a:latin typeface="WwinBurmese" pitchFamily="2" charset="0"/>
              </a:rPr>
              <a:t> 1? </a:t>
            </a:r>
            <a:r>
              <a:rPr lang="en-US" sz="4000" dirty="0" err="1" smtClean="0">
                <a:latin typeface="WwinBurmese" pitchFamily="2" charset="0"/>
              </a:rPr>
              <a:t>twef;aqG;aEG;jcif</a:t>
            </a:r>
            <a:r>
              <a:rPr lang="en-US" sz="4000" dirty="0" smtClean="0">
                <a:latin typeface="WwinBurmese" pitchFamily="2" charset="0"/>
              </a:rPr>
              <a:t>; </a:t>
            </a:r>
            <a:endParaRPr lang="en-US" sz="4000" dirty="0">
              <a:latin typeface="WwinBurmese" pitchFamily="2" charset="0"/>
            </a:endParaRPr>
          </a:p>
        </p:txBody>
      </p:sp>
      <p:sp>
        <p:nvSpPr>
          <p:cNvPr id="11" name="TextBox 10"/>
          <p:cNvSpPr txBox="1"/>
          <p:nvPr/>
        </p:nvSpPr>
        <p:spPr>
          <a:xfrm>
            <a:off x="807425" y="1773382"/>
            <a:ext cx="9666611" cy="523220"/>
          </a:xfrm>
          <a:prstGeom prst="rect">
            <a:avLst/>
          </a:prstGeom>
          <a:noFill/>
        </p:spPr>
        <p:txBody>
          <a:bodyPr wrap="square" rtlCol="0">
            <a:spAutoFit/>
          </a:bodyPr>
          <a:lstStyle/>
          <a:p>
            <a:r>
              <a:rPr lang="en-US" sz="2800" dirty="0" err="1" smtClean="0">
                <a:latin typeface="WwinBurmese" pitchFamily="2" charset="0"/>
              </a:rPr>
              <a:t>vkyfief;cGifydkif;qkdif&amp;mt-urf;zufr</a:t>
            </a:r>
            <a:r>
              <a:rPr lang="en-US" sz="2800" dirty="0" smtClean="0">
                <a:latin typeface="WwinBurmese" pitchFamily="2" charset="0"/>
              </a:rPr>
              <a:t>+}</a:t>
            </a:r>
            <a:r>
              <a:rPr lang="en-US" sz="2800" dirty="0" err="1" smtClean="0">
                <a:latin typeface="WwinBurmese" pitchFamily="2" charset="0"/>
              </a:rPr>
              <a:t>udKwifumuG,fjcif</a:t>
            </a:r>
            <a:r>
              <a:rPr lang="en-US" sz="2800" dirty="0" smtClean="0">
                <a:latin typeface="WwinBurmese" pitchFamily="2" charset="0"/>
              </a:rPr>
              <a:t>;</a:t>
            </a:r>
            <a:endParaRPr lang="en-US" sz="2800" dirty="0">
              <a:latin typeface="WwinBurmese" pitchFamily="2" charset="0"/>
            </a:endParaRPr>
          </a:p>
        </p:txBody>
      </p:sp>
    </p:spTree>
    <p:extLst>
      <p:ext uri="{BB962C8B-B14F-4D97-AF65-F5344CB8AC3E}">
        <p14:creationId xmlns:p14="http://schemas.microsoft.com/office/powerpoint/2010/main" val="3095474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cap="none" dirty="0" smtClean="0">
                <a:solidFill>
                  <a:schemeClr val="bg2"/>
                </a:solidFill>
                <a:latin typeface="WwinBurmese" pitchFamily="2" charset="0"/>
              </a:rPr>
              <a:t>vkyfief;cGifvHkjcHKpdwfcsr+ESifh</a:t>
            </a:r>
            <a:r>
              <a:rPr lang="en-US" sz="3200" b="1" dirty="0" smtClean="0">
                <a:solidFill>
                  <a:schemeClr val="bg2"/>
                </a:solidFill>
                <a:latin typeface="WwinBurmese" pitchFamily="2" charset="0"/>
              </a:rPr>
              <a:t> </a:t>
            </a:r>
            <a:r>
              <a:rPr lang="en-US" sz="3200" b="1" cap="none" dirty="0" err="1" smtClean="0">
                <a:solidFill>
                  <a:schemeClr val="bg2"/>
                </a:solidFill>
                <a:latin typeface="WwinBurmese" pitchFamily="2" charset="0"/>
              </a:rPr>
              <a:t>usef;rm-uHhcdkifa</a:t>
            </a:r>
            <a:r>
              <a:rPr lang="en-US" sz="3200" b="1" cap="none" dirty="0" smtClean="0">
                <a:solidFill>
                  <a:schemeClr val="bg2"/>
                </a:solidFill>
                <a:latin typeface="WwinBurmese" pitchFamily="2" charset="0"/>
              </a:rPr>
              <a:t>&amp;;</a:t>
            </a:r>
            <a:r>
              <a:rPr lang="en-US" dirty="0" smtClean="0">
                <a:latin typeface="WwinBurmese" pitchFamily="2" charset="0"/>
              </a:rPr>
              <a:t/>
            </a:r>
            <a:br>
              <a:rPr lang="en-US" dirty="0" smtClean="0">
                <a:latin typeface="WwinBurmese" pitchFamily="2" charset="0"/>
              </a:rPr>
            </a:br>
            <a:endParaRPr lang="en-US" dirty="0">
              <a:latin typeface="WwinBurmese" pitchFamily="2" charset="0"/>
            </a:endParaRPr>
          </a:p>
        </p:txBody>
      </p:sp>
      <p:sp>
        <p:nvSpPr>
          <p:cNvPr id="4" name="Content Placeholder 2"/>
          <p:cNvSpPr>
            <a:spLocks noGrp="1"/>
          </p:cNvSpPr>
          <p:nvPr>
            <p:ph idx="1"/>
          </p:nvPr>
        </p:nvSpPr>
        <p:spPr>
          <a:xfrm>
            <a:off x="581192" y="2180496"/>
            <a:ext cx="4549608" cy="4410804"/>
          </a:xfrm>
          <a:prstGeom prst="rect">
            <a:avLst/>
          </a:prstGeom>
        </p:spPr>
        <p:txBody>
          <a:bodyPr>
            <a:normAutofit fontScale="92500" lnSpcReduction="20000"/>
          </a:bodyPr>
          <a:lstStyle/>
          <a:p>
            <a:pPr>
              <a:lnSpc>
                <a:spcPct val="80000"/>
              </a:lnSpc>
            </a:pPr>
            <a:r>
              <a:rPr lang="en-US" dirty="0" smtClean="0">
                <a:solidFill>
                  <a:schemeClr val="tx1"/>
                </a:solidFill>
                <a:latin typeface="WwinBurmese" pitchFamily="2" charset="0"/>
              </a:rPr>
              <a:t>vkyfief;cGifydkif;qdkif&amp;mvHkjcHKpdwfcs&amp;r+t"dy`g,fzGifhqdkcsuf</a:t>
            </a:r>
          </a:p>
          <a:p>
            <a:pPr>
              <a:lnSpc>
                <a:spcPct val="80000"/>
              </a:lnSpc>
            </a:pPr>
            <a:r>
              <a:rPr lang="en-US" sz="1600" dirty="0" smtClean="0">
                <a:solidFill>
                  <a:schemeClr val="tx1"/>
                </a:solidFill>
              </a:rPr>
              <a:t>OSHA</a:t>
            </a:r>
            <a:r>
              <a:rPr lang="en-US" dirty="0" smtClean="0">
                <a:solidFill>
                  <a:schemeClr val="tx1"/>
                </a:solidFill>
              </a:rPr>
              <a:t> </a:t>
            </a:r>
            <a:r>
              <a:rPr lang="en-US" dirty="0" err="1" smtClean="0">
                <a:solidFill>
                  <a:schemeClr val="tx1"/>
                </a:solidFill>
                <a:latin typeface="WwinBurmese" pitchFamily="2" charset="0"/>
              </a:rPr>
              <a:t>Oya</a:t>
            </a:r>
            <a:r>
              <a:rPr lang="en-US" dirty="0" smtClean="0">
                <a:solidFill>
                  <a:schemeClr val="tx1"/>
                </a:solidFill>
                <a:latin typeface="WwinBurmese" pitchFamily="2" charset="0"/>
              </a:rPr>
              <a:t>'</a:t>
            </a:r>
          </a:p>
          <a:p>
            <a:r>
              <a:rPr lang="en-US" dirty="0" smtClean="0">
                <a:solidFill>
                  <a:schemeClr val="tx1"/>
                </a:solidFill>
                <a:latin typeface="WwinBurmese" pitchFamily="2" charset="0"/>
              </a:rPr>
              <a:t>usef;rma&amp;;</a:t>
            </a:r>
            <a:r>
              <a:rPr lang="en-US" dirty="0" err="1" smtClean="0">
                <a:solidFill>
                  <a:schemeClr val="tx1"/>
                </a:solidFill>
                <a:latin typeface="WwinBurmese" pitchFamily="2" charset="0"/>
              </a:rPr>
              <a:t>qdkif&amp;mtvkyform;rsm;twGu</a:t>
            </a:r>
            <a:r>
              <a:rPr lang="en-US" dirty="0" err="1" smtClean="0">
                <a:solidFill>
                  <a:schemeClr val="tx1"/>
                </a:solidFill>
                <a:latin typeface="Wwin_Burmese" pitchFamily="2" charset="0"/>
              </a:rPr>
              <a:t>f</a:t>
            </a:r>
            <a:r>
              <a:rPr lang="en-US" dirty="0" smtClean="0">
                <a:solidFill>
                  <a:schemeClr val="tx1"/>
                </a:solidFill>
                <a:latin typeface="Wwin_Burmese" pitchFamily="2" charset="0"/>
              </a:rPr>
              <a:t> </a:t>
            </a:r>
            <a:r>
              <a:rPr lang="en-US" sz="1600" dirty="0" smtClean="0">
                <a:solidFill>
                  <a:schemeClr val="tx1"/>
                </a:solidFill>
              </a:rPr>
              <a:t>OSHA </a:t>
            </a:r>
            <a:r>
              <a:rPr lang="en-US" dirty="0" smtClean="0">
                <a:solidFill>
                  <a:schemeClr val="tx1"/>
                </a:solidFill>
                <a:latin typeface="WwinBurmese" pitchFamily="2" charset="0"/>
              </a:rPr>
              <a:t>{?</a:t>
            </a:r>
            <a:r>
              <a:rPr lang="en-US" dirty="0" err="1" smtClean="0">
                <a:solidFill>
                  <a:schemeClr val="tx1"/>
                </a:solidFill>
                <a:latin typeface="WwinBurmese" pitchFamily="2" charset="0"/>
              </a:rPr>
              <a:t>ftcsdwftqufrsm</a:t>
            </a:r>
            <a:r>
              <a:rPr lang="en-US" dirty="0" smtClean="0">
                <a:solidFill>
                  <a:schemeClr val="tx1"/>
                </a:solidFill>
                <a:latin typeface="WwinBurmese" pitchFamily="2" charset="0"/>
              </a:rPr>
              <a:t>;</a:t>
            </a:r>
          </a:p>
          <a:p>
            <a:pPr>
              <a:lnSpc>
                <a:spcPct val="80000"/>
              </a:lnSpc>
            </a:pPr>
            <a:r>
              <a:rPr lang="en-US" dirty="0" smtClean="0">
                <a:solidFill>
                  <a:schemeClr val="tx1"/>
                </a:solidFill>
                <a:latin typeface="WwinBurmese" pitchFamily="2" charset="0"/>
              </a:rPr>
              <a:t>aqmufvkyfa&amp;;</a:t>
            </a:r>
            <a:r>
              <a:rPr lang="en-US" dirty="0" err="1" smtClean="0">
                <a:solidFill>
                  <a:schemeClr val="tx1"/>
                </a:solidFill>
                <a:latin typeface="WwinBurmese" pitchFamily="2" charset="0"/>
              </a:rPr>
              <a:t>twGu</a:t>
            </a:r>
            <a:r>
              <a:rPr lang="en-US" dirty="0" err="1" smtClean="0">
                <a:solidFill>
                  <a:schemeClr val="tx1"/>
                </a:solidFill>
                <a:latin typeface="Wwin_Burmese" pitchFamily="2" charset="0"/>
              </a:rPr>
              <a:t>f</a:t>
            </a:r>
            <a:r>
              <a:rPr lang="en-US" sz="1600" dirty="0" err="1" smtClean="0">
                <a:solidFill>
                  <a:schemeClr val="tx1"/>
                </a:solidFill>
              </a:rPr>
              <a:t>OSHA</a:t>
            </a:r>
            <a:r>
              <a:rPr lang="en-US" sz="1600" dirty="0" smtClean="0">
                <a:solidFill>
                  <a:schemeClr val="tx1"/>
                </a:solidFill>
              </a:rPr>
              <a:t> </a:t>
            </a:r>
            <a:r>
              <a:rPr lang="en-US" dirty="0" smtClean="0">
                <a:solidFill>
                  <a:schemeClr val="tx1"/>
                </a:solidFill>
                <a:latin typeface="WwinBurmese" pitchFamily="2" charset="0"/>
              </a:rPr>
              <a:t>{?</a:t>
            </a:r>
            <a:r>
              <a:rPr lang="en-US" dirty="0" err="1" smtClean="0">
                <a:solidFill>
                  <a:schemeClr val="tx1"/>
                </a:solidFill>
                <a:latin typeface="WwinBurmese" pitchFamily="2" charset="0"/>
              </a:rPr>
              <a:t>ftcsdwftqufrsm</a:t>
            </a:r>
            <a:r>
              <a:rPr lang="en-US" dirty="0" smtClean="0">
                <a:solidFill>
                  <a:schemeClr val="tx1"/>
                </a:solidFill>
                <a:latin typeface="WwinBurmese" pitchFamily="2" charset="0"/>
              </a:rPr>
              <a:t>;</a:t>
            </a:r>
          </a:p>
          <a:p>
            <a:pPr>
              <a:lnSpc>
                <a:spcPct val="80000"/>
              </a:lnSpc>
            </a:pPr>
            <a:r>
              <a:rPr lang="en-US" dirty="0" err="1" smtClean="0">
                <a:solidFill>
                  <a:schemeClr val="tx1"/>
                </a:solidFill>
                <a:latin typeface="WwinBurmese" pitchFamily="2" charset="0"/>
              </a:rPr>
              <a:t>pufydkif;qdkif&amp;menf;vrf</a:t>
            </a:r>
            <a:r>
              <a:rPr lang="en-US" dirty="0" smtClean="0">
                <a:solidFill>
                  <a:schemeClr val="tx1"/>
                </a:solidFill>
                <a:latin typeface="WwinBurmese" pitchFamily="2" charset="0"/>
              </a:rPr>
              <a:t>;!¸</a:t>
            </a:r>
            <a:r>
              <a:rPr lang="en-US" dirty="0" err="1" smtClean="0">
                <a:solidFill>
                  <a:schemeClr val="tx1"/>
                </a:solidFill>
                <a:latin typeface="WwinBurmese" pitchFamily="2" charset="0"/>
              </a:rPr>
              <a:t>efr</a:t>
            </a:r>
            <a:r>
              <a:rPr lang="en-US" dirty="0" smtClean="0">
                <a:solidFill>
                  <a:schemeClr val="tx1"/>
                </a:solidFill>
                <a:latin typeface="WwinBurmese" pitchFamily="2" charset="0"/>
              </a:rPr>
              <a:t>+</a:t>
            </a:r>
          </a:p>
          <a:p>
            <a:pPr>
              <a:lnSpc>
                <a:spcPct val="80000"/>
              </a:lnSpc>
            </a:pPr>
            <a:r>
              <a:rPr lang="en-US" dirty="0" err="1" smtClean="0">
                <a:solidFill>
                  <a:schemeClr val="tx1"/>
                </a:solidFill>
                <a:latin typeface="WwinBurmese" pitchFamily="2" charset="0"/>
              </a:rPr>
              <a:t>i,f&amp;G,folrsm;twGufab;tEW&amp;m,frsm</a:t>
            </a:r>
            <a:r>
              <a:rPr lang="en-US" dirty="0" smtClean="0">
                <a:solidFill>
                  <a:schemeClr val="tx1"/>
                </a:solidFill>
                <a:latin typeface="WwinBurmese" pitchFamily="2" charset="0"/>
              </a:rPr>
              <a:t>;</a:t>
            </a:r>
          </a:p>
          <a:p>
            <a:pPr>
              <a:lnSpc>
                <a:spcPct val="80000"/>
              </a:lnSpc>
            </a:pPr>
            <a:r>
              <a:rPr lang="en-US" dirty="0" smtClean="0">
                <a:solidFill>
                  <a:schemeClr val="tx1"/>
                </a:solidFill>
                <a:latin typeface="WwinBurmese" pitchFamily="2" charset="0"/>
              </a:rPr>
              <a:t>ywf0ef;usiftajctaewdk ha-</a:t>
            </a:r>
            <a:r>
              <a:rPr lang="en-US" dirty="0" err="1" smtClean="0">
                <a:solidFill>
                  <a:schemeClr val="tx1"/>
                </a:solidFill>
                <a:latin typeface="WwinBurmese" pitchFamily="2" charset="0"/>
              </a:rPr>
              <a:t>umihfvkyfom;wdk</a:t>
            </a:r>
            <a:r>
              <a:rPr lang="en-US" dirty="0" smtClean="0">
                <a:solidFill>
                  <a:schemeClr val="tx1"/>
                </a:solidFill>
                <a:latin typeface="WwinBurmese" pitchFamily="2" charset="0"/>
              </a:rPr>
              <a:t> h{?</a:t>
            </a:r>
            <a:r>
              <a:rPr lang="en-US" dirty="0" err="1" smtClean="0">
                <a:solidFill>
                  <a:schemeClr val="tx1"/>
                </a:solidFill>
                <a:latin typeface="WwinBurmese" pitchFamily="2" charset="0"/>
              </a:rPr>
              <a:t>fukefxkwfpGrf</a:t>
            </a:r>
            <a:r>
              <a:rPr lang="en-US" dirty="0" smtClean="0">
                <a:solidFill>
                  <a:schemeClr val="tx1"/>
                </a:solidFill>
                <a:latin typeface="WwinBurmese" pitchFamily="2" charset="0"/>
              </a:rPr>
              <a:t>; &amp;</a:t>
            </a:r>
            <a:r>
              <a:rPr lang="en-US" dirty="0" err="1" smtClean="0">
                <a:solidFill>
                  <a:schemeClr val="tx1"/>
                </a:solidFill>
                <a:latin typeface="WwinBurmese" pitchFamily="2" charset="0"/>
              </a:rPr>
              <a:t>nf</a:t>
            </a:r>
            <a:r>
              <a:rPr lang="en-US" dirty="0" smtClean="0">
                <a:solidFill>
                  <a:schemeClr val="tx1"/>
                </a:solidFill>
                <a:latin typeface="WwinBurmese" pitchFamily="2" charset="0"/>
              </a:rPr>
              <a:t> </a:t>
            </a:r>
            <a:r>
              <a:rPr lang="en-US" dirty="0" err="1" smtClean="0">
                <a:solidFill>
                  <a:schemeClr val="tx1"/>
                </a:solidFill>
                <a:latin typeface="WwinBurmese" pitchFamily="2" charset="0"/>
              </a:rPr>
              <a:t>twuftusudkavhvmjcif;ynm</a:t>
            </a:r>
            <a:r>
              <a:rPr lang="en-US" dirty="0" smtClean="0">
                <a:solidFill>
                  <a:schemeClr val="tx1"/>
                </a:solidFill>
                <a:latin typeface="WwinBurmese" pitchFamily="2" charset="0"/>
              </a:rPr>
              <a:t> </a:t>
            </a:r>
            <a:r>
              <a:rPr lang="en-US" dirty="0" smtClean="0">
                <a:solidFill>
                  <a:schemeClr val="tx1"/>
                </a:solidFill>
                <a:latin typeface="WwinBurmese"/>
              </a:rPr>
              <a:t>§</a:t>
            </a:r>
            <a:r>
              <a:rPr lang="en-US" dirty="0" smtClean="0">
                <a:solidFill>
                  <a:schemeClr val="tx1"/>
                </a:solidFill>
                <a:latin typeface="WwinBurmese" pitchFamily="2" charset="0"/>
              </a:rPr>
              <a:t> </a:t>
            </a:r>
            <a:r>
              <a:rPr lang="en-US" dirty="0" err="1" smtClean="0">
                <a:solidFill>
                  <a:schemeClr val="tx1"/>
                </a:solidFill>
                <a:latin typeface="WwinBurmese" pitchFamily="2" charset="0"/>
              </a:rPr>
              <a:t>rSefuefaomcE</a:t>
            </a:r>
            <a:r>
              <a:rPr lang="en-US" dirty="0" smtClean="0">
                <a:solidFill>
                  <a:schemeClr val="tx1"/>
                </a:solidFill>
                <a:latin typeface="WwinBurmese" pitchFamily="2" charset="0"/>
              </a:rPr>
              <a:t>&lt;</a:t>
            </a:r>
            <a:r>
              <a:rPr lang="en-US" dirty="0" err="1" smtClean="0">
                <a:solidFill>
                  <a:schemeClr val="tx1"/>
                </a:solidFill>
                <a:latin typeface="WwinBurmese" pitchFamily="2" charset="0"/>
              </a:rPr>
              <a:t>mudk,f</a:t>
            </a:r>
            <a:r>
              <a:rPr lang="en-US" dirty="0" smtClean="0">
                <a:solidFill>
                  <a:schemeClr val="tx1"/>
                </a:solidFill>
                <a:latin typeface="WwinBurmese" pitchFamily="2" charset="0"/>
              </a:rPr>
              <a:t> </a:t>
            </a:r>
            <a:r>
              <a:rPr lang="en-US" dirty="0" err="1" smtClean="0">
                <a:solidFill>
                  <a:schemeClr val="tx1"/>
                </a:solidFill>
                <a:latin typeface="WwinBurmese" pitchFamily="2" charset="0"/>
              </a:rPr>
              <a:t>tvkyfvkyfyHktaetxm</a:t>
            </a:r>
            <a:r>
              <a:rPr lang="en-US" dirty="0" smtClean="0">
                <a:solidFill>
                  <a:schemeClr val="tx1"/>
                </a:solidFill>
                <a:latin typeface="WwinBurmese" pitchFamily="2" charset="0"/>
              </a:rPr>
              <a:t>;</a:t>
            </a:r>
          </a:p>
          <a:p>
            <a:pPr>
              <a:lnSpc>
                <a:spcPct val="80000"/>
              </a:lnSpc>
            </a:pPr>
            <a:r>
              <a:rPr lang="en-US" dirty="0" err="1" smtClean="0">
                <a:solidFill>
                  <a:schemeClr val="tx1"/>
                </a:solidFill>
                <a:latin typeface="WwinBurmese" pitchFamily="2" charset="0"/>
              </a:rPr>
              <a:t>oifhaemufausmtm;oufn</a:t>
            </a:r>
            <a:r>
              <a:rPr lang="en-US" dirty="0" err="1" smtClean="0">
                <a:solidFill>
                  <a:schemeClr val="tx1"/>
                </a:solidFill>
                <a:latin typeface="WwinBurmese"/>
              </a:rPr>
              <a:t>‡</a:t>
            </a:r>
            <a:r>
              <a:rPr lang="en-US" dirty="0" err="1" smtClean="0">
                <a:solidFill>
                  <a:schemeClr val="tx1"/>
                </a:solidFill>
                <a:latin typeface="WwinBurmese" pitchFamily="2" charset="0"/>
              </a:rPr>
              <a:t>mr</a:t>
            </a:r>
            <a:r>
              <a:rPr lang="en-US" dirty="0" smtClean="0">
                <a:solidFill>
                  <a:schemeClr val="tx1"/>
                </a:solidFill>
                <a:latin typeface="WwinBurmese" pitchFamily="2" charset="0"/>
              </a:rPr>
              <a:t>+&amp;</a:t>
            </a:r>
            <a:r>
              <a:rPr lang="en-US" dirty="0" err="1" smtClean="0">
                <a:solidFill>
                  <a:schemeClr val="tx1"/>
                </a:solidFill>
                <a:latin typeface="WwinBurmese" pitchFamily="2" charset="0"/>
              </a:rPr>
              <a:t>Sdyg</a:t>
            </a:r>
            <a:endParaRPr lang="en-US" dirty="0" smtClean="0">
              <a:solidFill>
                <a:schemeClr val="tx1"/>
              </a:solidFill>
              <a:latin typeface="WwinBurmese" pitchFamily="2" charset="0"/>
            </a:endParaRPr>
          </a:p>
          <a:p>
            <a:pPr>
              <a:lnSpc>
                <a:spcPct val="80000"/>
              </a:lnSpc>
            </a:pPr>
            <a:r>
              <a:rPr lang="en-US" dirty="0" err="1" smtClean="0">
                <a:solidFill>
                  <a:schemeClr val="tx1"/>
                </a:solidFill>
                <a:latin typeface="WwinBurmese" pitchFamily="2" charset="0"/>
              </a:rPr>
              <a:t>pdwfcs&amp;aomypPnf;renf</a:t>
            </a:r>
            <a:r>
              <a:rPr lang="en-US" dirty="0" smtClean="0">
                <a:solidFill>
                  <a:schemeClr val="tx1"/>
                </a:solidFill>
                <a:latin typeface="WwinBurmese" pitchFamily="2" charset="0"/>
              </a:rPr>
              <a:t>;</a:t>
            </a:r>
          </a:p>
          <a:p>
            <a:pPr>
              <a:lnSpc>
                <a:spcPct val="80000"/>
              </a:lnSpc>
            </a:pPr>
            <a:r>
              <a:rPr lang="en-US" dirty="0" err="1" smtClean="0">
                <a:solidFill>
                  <a:schemeClr val="tx1"/>
                </a:solidFill>
                <a:latin typeface="WwinBurmese" pitchFamily="2" charset="0"/>
              </a:rPr>
              <a:t>toHrsm;twGufpnf;rsOf;rsm</a:t>
            </a:r>
            <a:r>
              <a:rPr lang="en-US" dirty="0" smtClean="0">
                <a:solidFill>
                  <a:schemeClr val="tx1"/>
                </a:solidFill>
                <a:latin typeface="WwinBurmese" pitchFamily="2" charset="0"/>
              </a:rPr>
              <a:t>; </a:t>
            </a:r>
          </a:p>
          <a:p>
            <a:endParaRPr lang="en-US" dirty="0"/>
          </a:p>
        </p:txBody>
      </p:sp>
      <p:sp>
        <p:nvSpPr>
          <p:cNvPr id="6" name="Content Placeholder 2"/>
          <p:cNvSpPr txBox="1">
            <a:spLocks/>
          </p:cNvSpPr>
          <p:nvPr/>
        </p:nvSpPr>
        <p:spPr>
          <a:xfrm>
            <a:off x="4922006" y="1941657"/>
            <a:ext cx="4344099" cy="3678303"/>
          </a:xfrm>
          <a:prstGeom prst="rect">
            <a:avLst/>
          </a:prstGeom>
        </p:spPr>
        <p:txBody>
          <a:bodyPr vert="horz" lIns="91440" tIns="45720" rIns="91440" bIns="45720" rtlCol="0" anchor="ctr">
            <a:normAutofit/>
          </a:bodyPr>
          <a:lstStyle/>
          <a:p>
            <a:pPr marL="306000" indent="-306000" defTabSz="457200">
              <a:spcBef>
                <a:spcPct val="20000"/>
              </a:spcBef>
              <a:spcAft>
                <a:spcPts val="600"/>
              </a:spcAft>
              <a:buClr>
                <a:schemeClr val="accent2"/>
              </a:buClr>
              <a:buSzPct val="92000"/>
              <a:buFont typeface="Wingdings 2" panose="05020102010507070707" pitchFamily="18" charset="2"/>
              <a:buChar char=""/>
            </a:pPr>
            <a:r>
              <a:rPr lang="en-US" sz="1600" dirty="0" err="1" smtClean="0">
                <a:latin typeface="WwinBurmese" pitchFamily="2" charset="0"/>
              </a:rPr>
              <a:t>vkyfief;cGifae&amp;m</a:t>
            </a:r>
            <a:endParaRPr kumimoji="0" lang="x-none" sz="1700" b="0" i="0" u="none" strike="noStrike" kern="1200" cap="none" spc="0" normalizeH="0" baseline="0" noProof="0" dirty="0" smtClean="0">
              <a:ln>
                <a:noFill/>
              </a:ln>
              <a:solidFill>
                <a:schemeClr val="tx1"/>
              </a:solidFill>
              <a:effectLst/>
              <a:uLnTx/>
              <a:uFillTx/>
              <a:latin typeface="WwinBurmese" pitchFamily="2" charset="0"/>
            </a:endParaRPr>
          </a:p>
          <a:p>
            <a:pPr marL="306000" lvl="0" indent="-306000" defTabSz="457200">
              <a:spcBef>
                <a:spcPct val="20000"/>
              </a:spcBef>
              <a:spcAft>
                <a:spcPts val="600"/>
              </a:spcAft>
              <a:buClr>
                <a:schemeClr val="accent2"/>
              </a:buClr>
              <a:buSzPct val="92000"/>
              <a:buFont typeface="Wingdings 2" panose="05020102010507070707" pitchFamily="18" charset="2"/>
              <a:buChar char=""/>
              <a:defRPr/>
            </a:pPr>
            <a:r>
              <a:rPr lang="en-US" sz="1600" dirty="0" smtClean="0">
                <a:latin typeface="WwinBurmese" pitchFamily="2" charset="0"/>
              </a:rPr>
              <a:t>&amp;</a:t>
            </a:r>
            <a:r>
              <a:rPr lang="en-US" sz="1600" dirty="0" err="1" smtClean="0">
                <a:latin typeface="WwinBurmese" pitchFamily="2" charset="0"/>
              </a:rPr>
              <a:t>Hk;cef;wGif;jzpfEdkifajc&amp;Sdaomab;tEW&amp;m,frsm</a:t>
            </a:r>
            <a:r>
              <a:rPr lang="en-US" sz="1600" dirty="0" smtClean="0">
                <a:latin typeface="WwinBurmese" pitchFamily="2" charset="0"/>
              </a:rPr>
              <a:t>;</a:t>
            </a:r>
          </a:p>
          <a:p>
            <a:pPr marL="306000" lvl="0" indent="-306000" defTabSz="457200">
              <a:spcBef>
                <a:spcPct val="20000"/>
              </a:spcBef>
              <a:spcAft>
                <a:spcPts val="600"/>
              </a:spcAft>
              <a:buClr>
                <a:schemeClr val="accent2"/>
              </a:buClr>
              <a:buSzPct val="92000"/>
              <a:buFont typeface="Wingdings 2" panose="05020102010507070707" pitchFamily="18" charset="2"/>
              <a:buChar char=""/>
              <a:defRPr/>
            </a:pPr>
            <a:r>
              <a:rPr lang="en-US" sz="1600" dirty="0" err="1" smtClean="0">
                <a:solidFill>
                  <a:srgbClr val="000000"/>
                </a:solidFill>
                <a:latin typeface="WwinBurmese" pitchFamily="2" charset="0"/>
              </a:rPr>
              <a:t>ud&amp;d,mrsm;tm;enf;vrf;wusoHk;enf</a:t>
            </a:r>
            <a:r>
              <a:rPr lang="en-US" sz="1600" dirty="0" smtClean="0">
                <a:solidFill>
                  <a:srgbClr val="000000"/>
                </a:solidFill>
                <a:latin typeface="WwinBurmese" pitchFamily="2" charset="0"/>
              </a:rPr>
              <a:t>; </a:t>
            </a:r>
          </a:p>
          <a:p>
            <a:pPr marL="306000" indent="-306000" defTabSz="457200">
              <a:spcBef>
                <a:spcPct val="20000"/>
              </a:spcBef>
              <a:spcAft>
                <a:spcPts val="600"/>
              </a:spcAft>
              <a:buClr>
                <a:schemeClr val="accent2"/>
              </a:buClr>
              <a:buSzPct val="92000"/>
              <a:buFont typeface="Wingdings 2" panose="05020102010507070707" pitchFamily="18" charset="2"/>
              <a:buChar char=""/>
              <a:defRPr/>
            </a:pPr>
            <a:r>
              <a:rPr lang="en-US" sz="1600" dirty="0" err="1" smtClean="0">
                <a:latin typeface="WwinBurmese" pitchFamily="2" charset="0"/>
              </a:rPr>
              <a:t>vHkjcHKpdwfcs&amp;aomtydkypPnf;ESifh</a:t>
            </a:r>
            <a:r>
              <a:rPr lang="en-US" sz="1600" dirty="0" smtClean="0">
                <a:latin typeface="WwinBurmese" pitchFamily="2" charset="0"/>
              </a:rPr>
              <a:t> </a:t>
            </a:r>
            <a:r>
              <a:rPr lang="en-US" sz="1600" dirty="0" err="1" smtClean="0">
                <a:latin typeface="WwinBurmese" pitchFamily="2" charset="0"/>
              </a:rPr>
              <a:t>ud&amp;d,m</a:t>
            </a:r>
            <a:endParaRPr kumimoji="0" lang="x-none" sz="1700" b="0" i="0" u="none" strike="noStrike" kern="1200" cap="none" spc="0" normalizeH="0" baseline="0" noProof="0" dirty="0" smtClean="0">
              <a:ln>
                <a:noFill/>
              </a:ln>
              <a:solidFill>
                <a:schemeClr val="tx1"/>
              </a:solidFill>
              <a:effectLst/>
              <a:uLnTx/>
              <a:uFillTx/>
              <a:latin typeface="WwinBurmese" pitchFamily="2" charset="0"/>
            </a:endParaRPr>
          </a:p>
          <a:p>
            <a:pPr marL="306000" indent="-306000" defTabSz="457200">
              <a:spcBef>
                <a:spcPct val="20000"/>
              </a:spcBef>
              <a:spcAft>
                <a:spcPts val="600"/>
              </a:spcAft>
              <a:buClr>
                <a:schemeClr val="accent2"/>
              </a:buClr>
              <a:buSzPct val="92000"/>
              <a:buFont typeface="Wingdings 2" panose="05020102010507070707" pitchFamily="18" charset="2"/>
              <a:buChar char=""/>
            </a:pPr>
            <a:r>
              <a:rPr lang="en-US" sz="1600" dirty="0" smtClean="0">
                <a:latin typeface="WwinBurmese" pitchFamily="2" charset="0"/>
              </a:rPr>
              <a:t>vHk;0ydwfxm;jcif;/ </a:t>
            </a:r>
            <a:r>
              <a:rPr lang="en-US" sz="1600" dirty="0" err="1" smtClean="0">
                <a:latin typeface="WwinBurmese" pitchFamily="2" charset="0"/>
              </a:rPr>
              <a:t>trSwftom;qGJxm;jcif</a:t>
            </a:r>
            <a:r>
              <a:rPr lang="en-US" sz="1600" dirty="0" smtClean="0">
                <a:latin typeface="WwinBurmese" pitchFamily="2" charset="0"/>
              </a:rPr>
              <a:t>;</a:t>
            </a:r>
            <a:endParaRPr kumimoji="0" lang="x-none" sz="1700" b="0" i="0" u="none" strike="noStrike" kern="1200" cap="none" spc="0" normalizeH="0" baseline="0" noProof="0" dirty="0" smtClean="0">
              <a:ln>
                <a:noFill/>
              </a:ln>
              <a:solidFill>
                <a:schemeClr val="tx1"/>
              </a:solidFill>
              <a:effectLst/>
              <a:uLnTx/>
              <a:uFillTx/>
              <a:latin typeface="WwinBurmese" pitchFamily="2" charset="0"/>
            </a:endParaRPr>
          </a:p>
          <a:p>
            <a:pPr marL="306000" indent="-306000" defTabSz="457200">
              <a:spcBef>
                <a:spcPct val="20000"/>
              </a:spcBef>
              <a:spcAft>
                <a:spcPts val="600"/>
              </a:spcAft>
              <a:buClr>
                <a:schemeClr val="accent2"/>
              </a:buClr>
              <a:buSzPct val="92000"/>
              <a:buFont typeface="Wingdings 2" panose="05020102010507070707" pitchFamily="18" charset="2"/>
              <a:buChar char=""/>
            </a:pPr>
            <a:r>
              <a:rPr lang="en-US" sz="1600" dirty="0" err="1" smtClean="0">
                <a:latin typeface="WwinBurmese" pitchFamily="2" charset="0"/>
              </a:rPr>
              <a:t>wudk,f&amp;nfumuG,fr+ay;aomypPnf;rsm</a:t>
            </a:r>
            <a:r>
              <a:rPr lang="en-US" sz="1600" dirty="0" smtClean="0">
                <a:latin typeface="WwinBurmese" pitchFamily="2" charset="0"/>
              </a:rPr>
              <a:t>;</a:t>
            </a:r>
          </a:p>
          <a:p>
            <a:pPr marL="306000" indent="-306000" defTabSz="457200">
              <a:spcBef>
                <a:spcPct val="20000"/>
              </a:spcBef>
              <a:spcAft>
                <a:spcPts val="600"/>
              </a:spcAft>
              <a:buClr>
                <a:schemeClr val="accent2"/>
              </a:buClr>
              <a:buSzPct val="92000"/>
              <a:buFont typeface="Wingdings 2" panose="05020102010507070707" pitchFamily="18" charset="2"/>
              <a:buChar char=""/>
            </a:pPr>
            <a:endParaRPr lang="en-US" sz="1700" dirty="0" smtClean="0"/>
          </a:p>
          <a:p>
            <a:pPr marL="306000" marR="0" lvl="0" indent="-306000" algn="l" defTabSz="457200" rtl="0" eaLnBrk="1" fontAlgn="auto" latinLnBrk="0" hangingPunct="1">
              <a:lnSpc>
                <a:spcPct val="100000"/>
              </a:lnSpc>
              <a:spcBef>
                <a:spcPct val="20000"/>
              </a:spcBef>
              <a:spcAft>
                <a:spcPts val="600"/>
              </a:spcAft>
              <a:buClr>
                <a:schemeClr val="accent2"/>
              </a:buClr>
              <a:buSzPct val="92000"/>
              <a:buFont typeface="Wingdings 2" panose="05020102010507070707" pitchFamily="18" charset="2"/>
              <a:buChar char=""/>
              <a:tabLst/>
              <a:defRPr/>
            </a:pPr>
            <a:endParaRPr kumimoji="0" lang="x-none" sz="1800" b="0" i="0" u="none" strike="noStrike" kern="1200" cap="none" spc="0" normalizeH="0" baseline="0" noProof="0" dirty="0" smtClean="0">
              <a:ln>
                <a:noFill/>
              </a:ln>
              <a:solidFill>
                <a:schemeClr val="tx1"/>
              </a:solidFill>
              <a:effectLst/>
              <a:uLnTx/>
              <a:uFillTx/>
              <a:latin typeface="+mn-lt"/>
              <a:ea typeface="+mn-ea"/>
              <a:cs typeface="+mn-cs"/>
            </a:endParaRPr>
          </a:p>
          <a:p>
            <a:pPr marL="306000" marR="0" lvl="0" indent="-306000" algn="l" defTabSz="457200" rtl="0" eaLnBrk="1" fontAlgn="auto" latinLnBrk="0" hangingPunct="1">
              <a:lnSpc>
                <a:spcPct val="100000"/>
              </a:lnSpc>
              <a:spcBef>
                <a:spcPct val="20000"/>
              </a:spcBef>
              <a:spcAft>
                <a:spcPts val="600"/>
              </a:spcAft>
              <a:buClr>
                <a:schemeClr val="accent2"/>
              </a:buClr>
              <a:buSzPct val="92000"/>
              <a:buFont typeface="Wingdings 2" panose="05020102010507070707" pitchFamily="18" charset="2"/>
              <a:buChar char=""/>
              <a:tabLst/>
              <a:defRPr/>
            </a:pPr>
            <a:endParaRPr kumimoji="0" lang="x-none" sz="1800" b="0" i="0" u="none" strike="noStrike" kern="1200" cap="none" spc="0" normalizeH="0" baseline="0" noProof="0" dirty="0">
              <a:ln>
                <a:noFill/>
              </a:ln>
              <a:solidFill>
                <a:schemeClr val="tx2"/>
              </a:solidFill>
              <a:effectLst/>
              <a:uLnTx/>
              <a:uFillTx/>
              <a:latin typeface="+mn-lt"/>
              <a:ea typeface="+mn-ea"/>
              <a:cs typeface="+mn-cs"/>
            </a:endParaRPr>
          </a:p>
        </p:txBody>
      </p:sp>
    </p:spTree>
    <p:extLst>
      <p:ext uri="{BB962C8B-B14F-4D97-AF65-F5344CB8AC3E}">
        <p14:creationId xmlns:p14="http://schemas.microsoft.com/office/powerpoint/2010/main" val="3808259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2252" y="2315582"/>
            <a:ext cx="11040134" cy="846386"/>
          </a:xfrm>
          <a:prstGeom prst="rect">
            <a:avLst/>
          </a:prstGeom>
        </p:spPr>
        <p:txBody>
          <a:bodyPr wrap="square">
            <a:spAutoFit/>
          </a:bodyPr>
          <a:lstStyle/>
          <a:p>
            <a:pPr marL="68263" indent="0">
              <a:lnSpc>
                <a:spcPct val="80000"/>
              </a:lnSpc>
              <a:spcAft>
                <a:spcPts val="600"/>
              </a:spcAft>
              <a:buNone/>
            </a:pPr>
            <a:r>
              <a:rPr lang="en-US" sz="2000" dirty="0" err="1" smtClean="0">
                <a:latin typeface="WwinBurmese" pitchFamily="2" charset="0"/>
              </a:rPr>
              <a:t>vkyfief;cGifvHkjcHKr+onftvkyf&amp;Sifrsm;rdrd</a:t>
            </a:r>
            <a:r>
              <a:rPr lang="en-US" sz="2000" dirty="0" smtClean="0">
                <a:latin typeface="WwinBurmese" pitchFamily="2" charset="0"/>
              </a:rPr>
              <a:t>{?</a:t>
            </a:r>
            <a:r>
              <a:rPr lang="en-US" sz="2000" dirty="0" err="1" smtClean="0">
                <a:latin typeface="WwinBurmese" pitchFamily="2" charset="0"/>
              </a:rPr>
              <a:t>ftvkyform</a:t>
            </a:r>
            <a:r>
              <a:rPr lang="en-US" sz="2000" dirty="0" smtClean="0">
                <a:latin typeface="WwinBurmese" pitchFamily="2" charset="0"/>
              </a:rPr>
              <a:t>;/ </a:t>
            </a:r>
            <a:r>
              <a:rPr lang="en-US" sz="2000" dirty="0" err="1" smtClean="0">
                <a:latin typeface="WwinBurmese" pitchFamily="2" charset="0"/>
              </a:rPr>
              <a:t>azmufonfESihf</a:t>
            </a:r>
            <a:r>
              <a:rPr lang="en-US" sz="2000" dirty="0" smtClean="0">
                <a:latin typeface="WwinBurmese" pitchFamily="2" charset="0"/>
              </a:rPr>
              <a:t> {</a:t>
            </a:r>
            <a:r>
              <a:rPr lang="en-US" sz="2000" dirty="0" err="1" smtClean="0">
                <a:latin typeface="WwinBurmese" pitchFamily="2" charset="0"/>
              </a:rPr>
              <a:t>nfonfawmfrsm</a:t>
            </a:r>
            <a:r>
              <a:rPr lang="en-US" sz="2000" dirty="0" smtClean="0">
                <a:latin typeface="WwinBurmese" pitchFamily="2" charset="0"/>
              </a:rPr>
              <a:t>;{?</a:t>
            </a:r>
            <a:r>
              <a:rPr lang="en-US" sz="2000" dirty="0" err="1" smtClean="0">
                <a:latin typeface="WwinBurmese" pitchFamily="2" charset="0"/>
              </a:rPr>
              <a:t>fusef;rma</a:t>
            </a:r>
            <a:r>
              <a:rPr lang="en-US" sz="2000" dirty="0" smtClean="0">
                <a:latin typeface="WwinBurmese" pitchFamily="2" charset="0"/>
              </a:rPr>
              <a:t>&amp;;</a:t>
            </a:r>
            <a:r>
              <a:rPr lang="en-US" sz="2000" dirty="0" err="1" smtClean="0">
                <a:latin typeface="WwinBurmese" pitchFamily="2" charset="0"/>
              </a:rPr>
              <a:t>ESifh</a:t>
            </a:r>
            <a:r>
              <a:rPr lang="en-US" sz="2000" dirty="0" smtClean="0">
                <a:latin typeface="WwinBurmese" pitchFamily="2" charset="0"/>
              </a:rPr>
              <a:t> </a:t>
            </a:r>
            <a:r>
              <a:rPr lang="en-US" sz="2000" dirty="0" err="1" smtClean="0">
                <a:latin typeface="WwinBurmese" pitchFamily="2" charset="0"/>
              </a:rPr>
              <a:t>wudk,f&amp;nfvHkjcHKr+udkxdckdufvmEdkifrnfh</a:t>
            </a:r>
            <a:r>
              <a:rPr lang="en-US" sz="2000" dirty="0" smtClean="0">
                <a:latin typeface="WwinBurmese" pitchFamily="2" charset="0"/>
              </a:rPr>
              <a:t> </a:t>
            </a:r>
            <a:r>
              <a:rPr lang="en-US" sz="2000" dirty="0" err="1" smtClean="0">
                <a:latin typeface="WwinBurmese" pitchFamily="2" charset="0"/>
              </a:rPr>
              <a:t>tjzpftysufrsm;rS</a:t>
            </a:r>
            <a:r>
              <a:rPr lang="en-US" sz="2000" dirty="0" smtClean="0">
                <a:latin typeface="WwinBurmese" pitchFamily="2" charset="0"/>
              </a:rPr>
              <a:t> </a:t>
            </a:r>
            <a:r>
              <a:rPr lang="en-US" sz="2000" dirty="0" err="1" smtClean="0">
                <a:latin typeface="WwinBurmese" pitchFamily="2" charset="0"/>
              </a:rPr>
              <a:t>umuG,fwmqD</a:t>
            </a:r>
            <a:r>
              <a:rPr lang="en-US" sz="2000" dirty="0" smtClean="0">
                <a:latin typeface="WwinBurmese" pitchFamily="2" charset="0"/>
              </a:rPr>
              <a:t>;&amp;</a:t>
            </a:r>
            <a:r>
              <a:rPr lang="en-US" sz="2000" dirty="0" err="1" smtClean="0">
                <a:latin typeface="WwinBurmese" pitchFamily="2" charset="0"/>
              </a:rPr>
              <a:t>ef</a:t>
            </a:r>
            <a:r>
              <a:rPr lang="en-US" sz="2000" dirty="0" smtClean="0">
                <a:latin typeface="WwinBurmese" pitchFamily="2" charset="0"/>
              </a:rPr>
              <a:t> </a:t>
            </a:r>
            <a:r>
              <a:rPr lang="en-US" sz="2000" dirty="0" err="1" smtClean="0">
                <a:latin typeface="WwinBurmese" pitchFamily="2" charset="0"/>
              </a:rPr>
              <a:t>vufawG@toHk;jyKusifhoHk</a:t>
            </a:r>
            <a:r>
              <a:rPr lang="en-US" sz="2000" dirty="0" smtClean="0">
                <a:latin typeface="WwinBurmese" pitchFamily="2" charset="0"/>
              </a:rPr>
              <a:t>;&amp;</a:t>
            </a:r>
            <a:r>
              <a:rPr lang="en-US" sz="2000" dirty="0" err="1" smtClean="0">
                <a:latin typeface="WwinBurmese" pitchFamily="2" charset="0"/>
              </a:rPr>
              <a:t>aom</a:t>
            </a:r>
            <a:r>
              <a:rPr lang="en-US" sz="2000" dirty="0" smtClean="0">
                <a:latin typeface="WwinBurmese" pitchFamily="2" charset="0"/>
              </a:rPr>
              <a:t> </a:t>
            </a:r>
            <a:r>
              <a:rPr lang="en-US" sz="2000" dirty="0" err="1" smtClean="0">
                <a:latin typeface="WwinBurmese" pitchFamily="2" charset="0"/>
              </a:rPr>
              <a:t>umuG,fwm;qD;r+qdkif&amp;mvkyfxHk;vkyfenf;jzpfonf</a:t>
            </a:r>
            <a:r>
              <a:rPr lang="en-US" sz="2000" dirty="0" smtClean="0">
                <a:latin typeface="WwinBurmese" pitchFamily="2" charset="0"/>
              </a:rPr>
              <a:t>? </a:t>
            </a:r>
            <a:r>
              <a:rPr lang="en-US" sz="2000" dirty="0" err="1" smtClean="0">
                <a:latin typeface="WwinBurmese" pitchFamily="2" charset="0"/>
              </a:rPr>
              <a:t>TvufawG@usifhoHk</a:t>
            </a:r>
            <a:r>
              <a:rPr lang="en-US" sz="2000" dirty="0" smtClean="0">
                <a:latin typeface="WwinBurmese" pitchFamily="2" charset="0"/>
              </a:rPr>
              <a:t>;&amp;</a:t>
            </a:r>
            <a:r>
              <a:rPr lang="en-US" sz="2000" dirty="0" err="1" smtClean="0">
                <a:latin typeface="WwinBurmese" pitchFamily="2" charset="0"/>
              </a:rPr>
              <a:t>rnfh</a:t>
            </a:r>
            <a:r>
              <a:rPr lang="en-US" sz="2000" dirty="0" smtClean="0">
                <a:latin typeface="WwinBurmese" pitchFamily="2" charset="0"/>
              </a:rPr>
              <a:t> </a:t>
            </a:r>
            <a:r>
              <a:rPr lang="en-US" sz="2000" dirty="0" err="1" smtClean="0">
                <a:latin typeface="WwinBurmese" pitchFamily="2" charset="0"/>
              </a:rPr>
              <a:t>t&amp;mrsm;xJwGif</a:t>
            </a:r>
            <a:r>
              <a:rPr lang="en-US" sz="2000" dirty="0" smtClean="0">
                <a:latin typeface="WwinBurmese" pitchFamily="2" charset="0"/>
              </a:rPr>
              <a:t> </a:t>
            </a:r>
            <a:r>
              <a:rPr lang="en-US" sz="2000" dirty="0" err="1" smtClean="0">
                <a:latin typeface="WwinBurmese" pitchFamily="2" charset="0"/>
              </a:rPr>
              <a:t>vkyfief;cGifrStvkyform;rsm;ESifh</a:t>
            </a:r>
            <a:r>
              <a:rPr lang="en-US" sz="2000" dirty="0" smtClean="0">
                <a:latin typeface="WwinBurmese" pitchFamily="2" charset="0"/>
              </a:rPr>
              <a:t> }</a:t>
            </a:r>
            <a:r>
              <a:rPr lang="en-US" sz="2000" dirty="0" err="1" smtClean="0">
                <a:latin typeface="WwinBurmese" pitchFamily="2" charset="0"/>
              </a:rPr>
              <a:t>uD</a:t>
            </a:r>
            <a:r>
              <a:rPr lang="en-US" sz="2000" dirty="0" smtClean="0">
                <a:latin typeface="WwinBurmese" pitchFamily="2" charset="0"/>
              </a:rPr>
              <a:t>;-</a:t>
            </a:r>
            <a:r>
              <a:rPr lang="en-US" sz="2000" dirty="0" err="1" smtClean="0">
                <a:latin typeface="WwinBurmese" pitchFamily="2" charset="0"/>
              </a:rPr>
              <a:t>uyfolrsm;twGuftpDtpOfrsm;ESifh</a:t>
            </a:r>
            <a:r>
              <a:rPr lang="en-US" sz="2000" dirty="0" smtClean="0">
                <a:latin typeface="WwinBurmese" pitchFamily="2" charset="0"/>
              </a:rPr>
              <a:t> vkyfxHk;vkyfenf;rsm;tm;zefwD;&amp;jcif;vnf;yg0ifygonf? </a:t>
            </a:r>
          </a:p>
        </p:txBody>
      </p:sp>
      <p:pic>
        <p:nvPicPr>
          <p:cNvPr id="5" name="Picture 4" descr="pp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95392" y="3572287"/>
            <a:ext cx="3093625" cy="3285713"/>
          </a:xfrm>
          <a:prstGeom prst="rect">
            <a:avLst/>
          </a:prstGeom>
        </p:spPr>
      </p:pic>
      <p:sp>
        <p:nvSpPr>
          <p:cNvPr id="7" name="TextBox 6"/>
          <p:cNvSpPr txBox="1"/>
          <p:nvPr/>
        </p:nvSpPr>
        <p:spPr>
          <a:xfrm>
            <a:off x="550041" y="973083"/>
            <a:ext cx="6845300" cy="896656"/>
          </a:xfrm>
          <a:prstGeom prst="rect">
            <a:avLst/>
          </a:prstGeom>
          <a:noFill/>
        </p:spPr>
        <p:txBody>
          <a:bodyPr wrap="square" rtlCol="0" anchor="ctr">
            <a:spAutoFit/>
          </a:bodyPr>
          <a:lstStyle/>
          <a:p>
            <a:pPr>
              <a:lnSpc>
                <a:spcPct val="80000"/>
              </a:lnSpc>
            </a:pPr>
            <a:r>
              <a:rPr lang="en-US" sz="3200" dirty="0" smtClean="0">
                <a:solidFill>
                  <a:schemeClr val="accent6"/>
                </a:solidFill>
                <a:latin typeface="WwinBurmese" pitchFamily="2" charset="0"/>
              </a:rPr>
              <a:t>vkyfief;cGifydkif;qdkif&amp;mvHkjcHKpdwfcs&amp;r+t"dy`g,fzGifhqdkcsuf</a:t>
            </a:r>
          </a:p>
          <a:p>
            <a:pPr>
              <a:lnSpc>
                <a:spcPct val="80000"/>
              </a:lnSpc>
            </a:pPr>
            <a:endParaRPr lang="en-US" sz="3200" dirty="0" smtClean="0">
              <a:latin typeface="Wwin_Burmese" pitchFamily="2" charset="0"/>
            </a:endParaRPr>
          </a:p>
        </p:txBody>
      </p:sp>
      <p:sp>
        <p:nvSpPr>
          <p:cNvPr id="2" name="Title 1"/>
          <p:cNvSpPr>
            <a:spLocks noGrp="1"/>
          </p:cNvSpPr>
          <p:nvPr>
            <p:ph type="title"/>
          </p:nvPr>
        </p:nvSpPr>
        <p:spPr/>
        <p:txBody>
          <a:bodyPr>
            <a:normAutofit/>
          </a:bodyPr>
          <a:lstStyle/>
          <a:p>
            <a:pPr algn="r"/>
            <a:r>
              <a:rPr lang="en-US" sz="800" dirty="0">
                <a:solidFill>
                  <a:schemeClr val="accent1"/>
                </a:solidFill>
                <a:latin typeface="WwinBurmese" pitchFamily="2" charset="0"/>
              </a:rPr>
              <a:t>vkyfief;cGifydkif;qdkif&amp;mvHkjcHKpdwfcs&amp;r+t"dy`g,fzGifhqdkcsuf</a:t>
            </a:r>
            <a:br>
              <a:rPr lang="en-US" sz="800" dirty="0">
                <a:solidFill>
                  <a:schemeClr val="accent1"/>
                </a:solidFill>
                <a:latin typeface="WwinBurmese" pitchFamily="2" charset="0"/>
              </a:rPr>
            </a:br>
            <a:endParaRPr lang="en-US" sz="800" dirty="0">
              <a:solidFill>
                <a:schemeClr val="accent1"/>
              </a:solidFill>
            </a:endParaRPr>
          </a:p>
        </p:txBody>
      </p:sp>
    </p:spTree>
    <p:extLst>
      <p:ext uri="{BB962C8B-B14F-4D97-AF65-F5344CB8AC3E}">
        <p14:creationId xmlns:p14="http://schemas.microsoft.com/office/powerpoint/2010/main" val="2882733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1" y="1905001"/>
            <a:ext cx="7148944" cy="3016210"/>
          </a:xfrm>
          <a:prstGeom prst="rect">
            <a:avLst/>
          </a:prstGeom>
          <a:noFill/>
        </p:spPr>
        <p:txBody>
          <a:bodyPr wrap="square" rtlCol="0">
            <a:spAutoFit/>
          </a:bodyPr>
          <a:lstStyle/>
          <a:p>
            <a:r>
              <a:rPr lang="en-US" sz="2400" dirty="0" err="1" smtClean="0">
                <a:solidFill>
                  <a:srgbClr val="7F7F7F"/>
                </a:solidFill>
                <a:latin typeface="WwinBurmese" pitchFamily="2" charset="0"/>
              </a:rPr>
              <a:t>vHkjcHKpdwfcs&amp;jcif;omv#ifyxr</a:t>
            </a:r>
            <a:endParaRPr lang="en-US" sz="2400" dirty="0" smtClean="0">
              <a:solidFill>
                <a:srgbClr val="7F7F7F"/>
              </a:solidFill>
              <a:latin typeface="WwinBurmese" pitchFamily="2" charset="0"/>
            </a:endParaRPr>
          </a:p>
          <a:p>
            <a:endParaRPr lang="en-US" sz="2400" dirty="0" smtClean="0">
              <a:latin typeface="WwinBurmese" pitchFamily="2" charset="0"/>
            </a:endParaRPr>
          </a:p>
          <a:p>
            <a:r>
              <a:rPr lang="en-US" sz="2400" dirty="0" smtClean="0">
                <a:solidFill>
                  <a:srgbClr val="7F7F7F"/>
                </a:solidFill>
                <a:latin typeface="WwinBurmese" pitchFamily="2" charset="0"/>
              </a:rPr>
              <a:t>Ta-</a:t>
            </a:r>
            <a:r>
              <a:rPr lang="en-US" sz="2400" dirty="0" err="1" smtClean="0">
                <a:solidFill>
                  <a:srgbClr val="7F7F7F"/>
                </a:solidFill>
                <a:latin typeface="WwinBurmese" pitchFamily="2" charset="0"/>
              </a:rPr>
              <a:t>ujimpm&amp;Gufonfoifhukr`%DwGif</a:t>
            </a:r>
            <a:r>
              <a:rPr lang="en-US" sz="2400" dirty="0" smtClean="0">
                <a:solidFill>
                  <a:srgbClr val="7F7F7F"/>
                </a:solidFill>
                <a:latin typeface="WwinBurmese" pitchFamily="2" charset="0"/>
              </a:rPr>
              <a:t>; </a:t>
            </a:r>
            <a:r>
              <a:rPr lang="en-US" sz="2400" dirty="0" err="1" smtClean="0">
                <a:solidFill>
                  <a:srgbClr val="7F7F7F"/>
                </a:solidFill>
                <a:latin typeface="WwinBurmese" pitchFamily="2" charset="0"/>
              </a:rPr>
              <a:t>xifomjrifom&amp;Sd&amp;rnf</a:t>
            </a:r>
            <a:r>
              <a:rPr lang="en-US" sz="2400" dirty="0" smtClean="0">
                <a:solidFill>
                  <a:srgbClr val="7F7F7F"/>
                </a:solidFill>
                <a:latin typeface="WwinBurmese" pitchFamily="2" charset="0"/>
              </a:rPr>
              <a:t>?</a:t>
            </a:r>
          </a:p>
          <a:p>
            <a:endParaRPr lang="en-US" sz="2400" dirty="0" smtClean="0">
              <a:solidFill>
                <a:schemeClr val="tx1">
                  <a:lumMod val="50000"/>
                  <a:lumOff val="50000"/>
                </a:schemeClr>
              </a:solidFill>
              <a:latin typeface="WwinBurmese" pitchFamily="2" charset="0"/>
            </a:endParaRPr>
          </a:p>
          <a:p>
            <a:endParaRPr lang="en-US" sz="2400" dirty="0" smtClean="0">
              <a:solidFill>
                <a:schemeClr val="tx1">
                  <a:lumMod val="50000"/>
                  <a:lumOff val="50000"/>
                </a:schemeClr>
              </a:solidFill>
              <a:latin typeface="WwinBurmese" pitchFamily="2" charset="0"/>
            </a:endParaRPr>
          </a:p>
          <a:p>
            <a:r>
              <a:rPr lang="en-US" sz="2400" dirty="0" smtClean="0">
                <a:solidFill>
                  <a:srgbClr val="7F7F7F"/>
                </a:solidFill>
                <a:latin typeface="WwinBurmese" pitchFamily="2" charset="0"/>
              </a:rPr>
              <a:t>a-</a:t>
            </a:r>
            <a:r>
              <a:rPr lang="en-US" sz="2400" dirty="0" err="1" smtClean="0">
                <a:solidFill>
                  <a:srgbClr val="7F7F7F"/>
                </a:solidFill>
                <a:latin typeface="WwinBurmese" pitchFamily="2" charset="0"/>
              </a:rPr>
              <a:t>ujim</a:t>
            </a:r>
            <a:r>
              <a:rPr lang="en-US" sz="2400" dirty="0" smtClean="0">
                <a:solidFill>
                  <a:srgbClr val="7F7F7F"/>
                </a:solidFill>
                <a:latin typeface="Wwin_Burmese" pitchFamily="2" charset="0"/>
              </a:rPr>
              <a:t>-</a:t>
            </a:r>
          </a:p>
          <a:p>
            <a:r>
              <a:rPr lang="en-US" dirty="0" smtClean="0"/>
              <a:t>https</a:t>
            </a:r>
            <a:r>
              <a:rPr lang="en-US" dirty="0"/>
              <a:t>://www.osha.gov/Publications/osha3165.pdf </a:t>
            </a:r>
          </a:p>
          <a:p>
            <a:endParaRPr lang="en-US" sz="2800" dirty="0">
              <a:solidFill>
                <a:schemeClr val="tx1">
                  <a:lumMod val="50000"/>
                  <a:lumOff val="50000"/>
                </a:schemeClr>
              </a:solidFill>
            </a:endParaRPr>
          </a:p>
        </p:txBody>
      </p:sp>
      <p:pic>
        <p:nvPicPr>
          <p:cNvPr id="4" name="Picture 3" descr="osh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13964" y="61054"/>
            <a:ext cx="4045032" cy="6662406"/>
          </a:xfrm>
          <a:prstGeom prst="rect">
            <a:avLst/>
          </a:prstGeom>
        </p:spPr>
      </p:pic>
      <p:sp>
        <p:nvSpPr>
          <p:cNvPr id="5" name="Title 1"/>
          <p:cNvSpPr>
            <a:spLocks noGrp="1"/>
          </p:cNvSpPr>
          <p:nvPr/>
        </p:nvSpPr>
        <p:spPr bwMode="auto">
          <a:xfrm>
            <a:off x="589757" y="851694"/>
            <a:ext cx="7024687" cy="8874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dirty="0" err="1" smtClean="0">
                <a:solidFill>
                  <a:srgbClr val="2E9D1B"/>
                </a:solidFill>
                <a:latin typeface="WwinBurmese" pitchFamily="2" charset="0"/>
              </a:rPr>
              <a:t>Tt&amp;mrSmOya'jzpfon</a:t>
            </a:r>
            <a:r>
              <a:rPr lang="en-US" dirty="0" err="1" smtClean="0">
                <a:solidFill>
                  <a:srgbClr val="2E9D1B"/>
                </a:solidFill>
                <a:latin typeface="Wwin_Burmese" pitchFamily="2" charset="0"/>
              </a:rPr>
              <a:t>f</a:t>
            </a:r>
            <a:r>
              <a:rPr lang="en-US" dirty="0" smtClean="0">
                <a:solidFill>
                  <a:srgbClr val="2E9D1B"/>
                </a:solidFill>
                <a:latin typeface="Wwin_Burmese" pitchFamily="2" charset="0"/>
              </a:rPr>
              <a:t> -</a:t>
            </a:r>
            <a:r>
              <a:rPr lang="en-US" dirty="0" smtClean="0">
                <a:solidFill>
                  <a:srgbClr val="2E9D1B"/>
                </a:solidFill>
              </a:rPr>
              <a:t> </a:t>
            </a:r>
          </a:p>
        </p:txBody>
      </p:sp>
    </p:spTree>
    <p:extLst>
      <p:ext uri="{BB962C8B-B14F-4D97-AF65-F5344CB8AC3E}">
        <p14:creationId xmlns:p14="http://schemas.microsoft.com/office/powerpoint/2010/main" val="579456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dical"/>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348038" y="2935877"/>
            <a:ext cx="5495925" cy="2857500"/>
          </a:xfrm>
          <a:prstGeom prst="rect">
            <a:avLst/>
          </a:prstGeom>
        </p:spPr>
      </p:pic>
      <p:sp>
        <p:nvSpPr>
          <p:cNvPr id="7" name="Title 1"/>
          <p:cNvSpPr>
            <a:spLocks noGrp="1"/>
          </p:cNvSpPr>
          <p:nvPr/>
        </p:nvSpPr>
        <p:spPr bwMode="auto">
          <a:xfrm>
            <a:off x="538957" y="673100"/>
            <a:ext cx="11183143"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b="1" dirty="0" smtClean="0">
                <a:solidFill>
                  <a:srgbClr val="42955F"/>
                </a:solidFill>
                <a:latin typeface="WwinBurmese" pitchFamily="2" charset="0"/>
              </a:rPr>
              <a:t>usef;rma&amp;;</a:t>
            </a:r>
            <a:r>
              <a:rPr lang="en-US" b="1" dirty="0" err="1" smtClean="0">
                <a:solidFill>
                  <a:srgbClr val="42955F"/>
                </a:solidFill>
                <a:latin typeface="WwinBurmese" pitchFamily="2" charset="0"/>
              </a:rPr>
              <a:t>qdkif&amp;mtvkyform;rsm;twGuf</a:t>
            </a:r>
            <a:r>
              <a:rPr lang="en-US" dirty="0" smtClean="0">
                <a:solidFill>
                  <a:srgbClr val="42955F"/>
                </a:solidFill>
                <a:latin typeface="WwinBurmese" pitchFamily="2" charset="0"/>
              </a:rPr>
              <a:t> </a:t>
            </a:r>
          </a:p>
          <a:p>
            <a:pPr eaLnBrk="1" hangingPunct="1"/>
            <a:r>
              <a:rPr lang="en-US" sz="3600" dirty="0" smtClean="0">
                <a:solidFill>
                  <a:srgbClr val="42955F"/>
                </a:solidFill>
              </a:rPr>
              <a:t>OSHA </a:t>
            </a:r>
            <a:r>
              <a:rPr lang="en-US" dirty="0" smtClean="0">
                <a:solidFill>
                  <a:srgbClr val="42955F"/>
                </a:solidFill>
                <a:latin typeface="WwinBurmese" pitchFamily="2" charset="0"/>
              </a:rPr>
              <a:t>{?</a:t>
            </a:r>
            <a:r>
              <a:rPr lang="en-US" dirty="0" err="1" smtClean="0">
                <a:solidFill>
                  <a:srgbClr val="42955F"/>
                </a:solidFill>
                <a:latin typeface="WwinBurmese" pitchFamily="2" charset="0"/>
              </a:rPr>
              <a:t>ftcsdwftqufrsm</a:t>
            </a:r>
            <a:r>
              <a:rPr lang="en-US" dirty="0" smtClean="0">
                <a:solidFill>
                  <a:srgbClr val="42955F"/>
                </a:solidFill>
                <a:latin typeface="WwinBurmese" pitchFamily="2" charset="0"/>
              </a:rPr>
              <a:t>;</a:t>
            </a:r>
            <a:endParaRPr lang="en-US" sz="3600" b="1" dirty="0" smtClean="0">
              <a:solidFill>
                <a:srgbClr val="42955F"/>
              </a:solidFill>
              <a:latin typeface="WwinBurmese" pitchFamily="2" charset="0"/>
            </a:endParaRPr>
          </a:p>
        </p:txBody>
      </p:sp>
      <p:sp>
        <p:nvSpPr>
          <p:cNvPr id="2" name="Title 1"/>
          <p:cNvSpPr>
            <a:spLocks noGrp="1"/>
          </p:cNvSpPr>
          <p:nvPr>
            <p:ph type="title"/>
          </p:nvPr>
        </p:nvSpPr>
        <p:spPr>
          <a:xfrm>
            <a:off x="615720" y="750434"/>
            <a:ext cx="11029616" cy="988332"/>
          </a:xfrm>
        </p:spPr>
        <p:txBody>
          <a:bodyPr>
            <a:normAutofit/>
          </a:bodyPr>
          <a:lstStyle/>
          <a:p>
            <a:pPr algn="r"/>
            <a:r>
              <a:rPr lang="en-US" sz="800" dirty="0">
                <a:solidFill>
                  <a:schemeClr val="accent1"/>
                </a:solidFill>
              </a:rPr>
              <a:t>usef;rma&amp;;</a:t>
            </a:r>
            <a:r>
              <a:rPr lang="en-US" sz="800" dirty="0" err="1">
                <a:solidFill>
                  <a:schemeClr val="accent1"/>
                </a:solidFill>
              </a:rPr>
              <a:t>qdkif&amp;mtvkyform;rsm;twGuf</a:t>
            </a:r>
            <a:r>
              <a:rPr lang="en-US" sz="800" dirty="0">
                <a:solidFill>
                  <a:schemeClr val="accent1"/>
                </a:solidFill>
              </a:rPr>
              <a:t> </a:t>
            </a:r>
            <a:br>
              <a:rPr lang="en-US" sz="800" dirty="0">
                <a:solidFill>
                  <a:schemeClr val="accent1"/>
                </a:solidFill>
              </a:rPr>
            </a:br>
            <a:r>
              <a:rPr lang="en-US" sz="800" dirty="0">
                <a:solidFill>
                  <a:schemeClr val="accent1"/>
                </a:solidFill>
              </a:rPr>
              <a:t>OSHA {?</a:t>
            </a:r>
            <a:r>
              <a:rPr lang="en-US" sz="800" dirty="0" err="1">
                <a:solidFill>
                  <a:schemeClr val="accent1"/>
                </a:solidFill>
              </a:rPr>
              <a:t>ftcsdwftqufrsm</a:t>
            </a:r>
            <a:r>
              <a:rPr lang="en-US" sz="800" dirty="0">
                <a:solidFill>
                  <a:schemeClr val="accent1"/>
                </a:solidFill>
              </a:rPr>
              <a:t>;</a:t>
            </a:r>
            <a:br>
              <a:rPr lang="en-US" sz="800" dirty="0">
                <a:solidFill>
                  <a:schemeClr val="accent1"/>
                </a:solidFill>
              </a:rPr>
            </a:br>
            <a:endParaRPr lang="en-US" sz="800" dirty="0">
              <a:solidFill>
                <a:schemeClr val="accent1"/>
              </a:solidFill>
            </a:endParaRPr>
          </a:p>
        </p:txBody>
      </p:sp>
    </p:spTree>
    <p:extLst>
      <p:ext uri="{BB962C8B-B14F-4D97-AF65-F5344CB8AC3E}">
        <p14:creationId xmlns:p14="http://schemas.microsoft.com/office/powerpoint/2010/main" val="1039475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800" dirty="0">
                <a:solidFill>
                  <a:schemeClr val="accent1"/>
                </a:solidFill>
              </a:rPr>
              <a:t>aqmufvkyfa&amp;;</a:t>
            </a:r>
            <a:r>
              <a:rPr lang="en-US" sz="800" dirty="0" err="1">
                <a:solidFill>
                  <a:schemeClr val="accent1"/>
                </a:solidFill>
              </a:rPr>
              <a:t>twGuf</a:t>
            </a:r>
            <a:r>
              <a:rPr lang="en-US" sz="800" dirty="0">
                <a:solidFill>
                  <a:schemeClr val="accent1"/>
                </a:solidFill>
              </a:rPr>
              <a:t> OSHA {?</a:t>
            </a:r>
            <a:r>
              <a:rPr lang="en-US" sz="800" dirty="0" err="1">
                <a:solidFill>
                  <a:schemeClr val="accent1"/>
                </a:solidFill>
              </a:rPr>
              <a:t>ftcsdwftqufrsm</a:t>
            </a:r>
            <a:r>
              <a:rPr lang="en-US" sz="800" dirty="0">
                <a:solidFill>
                  <a:schemeClr val="accent1"/>
                </a:solidFill>
              </a:rPr>
              <a:t>;</a:t>
            </a:r>
            <a:br>
              <a:rPr lang="en-US" sz="800" dirty="0">
                <a:solidFill>
                  <a:schemeClr val="accent1"/>
                </a:solidFill>
              </a:rPr>
            </a:br>
            <a:endParaRPr lang="en-US" sz="800" dirty="0">
              <a:solidFill>
                <a:schemeClr val="accent1"/>
              </a:solidFill>
            </a:endParaRPr>
          </a:p>
        </p:txBody>
      </p:sp>
      <p:sp>
        <p:nvSpPr>
          <p:cNvPr id="3" name="Content Placeholder 2"/>
          <p:cNvSpPr>
            <a:spLocks noGrp="1"/>
          </p:cNvSpPr>
          <p:nvPr>
            <p:ph sz="quarter" idx="4294967295"/>
          </p:nvPr>
        </p:nvSpPr>
        <p:spPr>
          <a:xfrm>
            <a:off x="0" y="1955800"/>
            <a:ext cx="7416800" cy="1514475"/>
          </a:xfrm>
          <a:prstGeom prst="rect">
            <a:avLst/>
          </a:prstGeom>
        </p:spPr>
        <p:txBody>
          <a:bodyPr>
            <a:normAutofit/>
          </a:bodyPr>
          <a:lstStyle/>
          <a:p>
            <a:r>
              <a:rPr lang="en-US" sz="2000" u="sng" dirty="0"/>
              <a:t>https://www.osha.gov/SLTC/etools/construction/index.html</a:t>
            </a:r>
            <a:endParaRPr lang="en-US" sz="2000" dirty="0"/>
          </a:p>
        </p:txBody>
      </p:sp>
      <p:sp>
        <p:nvSpPr>
          <p:cNvPr id="6" name="Title 1"/>
          <p:cNvSpPr>
            <a:spLocks noGrp="1"/>
          </p:cNvSpPr>
          <p:nvPr/>
        </p:nvSpPr>
        <p:spPr bwMode="auto">
          <a:xfrm>
            <a:off x="526257" y="660400"/>
            <a:ext cx="9036843"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sz="3600" b="1" dirty="0" smtClean="0">
                <a:solidFill>
                  <a:srgbClr val="42955F"/>
                </a:solidFill>
                <a:latin typeface="WwinBurmese" pitchFamily="2" charset="0"/>
              </a:rPr>
              <a:t>aqmufvkyfa&amp;;</a:t>
            </a:r>
            <a:r>
              <a:rPr lang="en-US" sz="3600" b="1" dirty="0" err="1" smtClean="0">
                <a:solidFill>
                  <a:srgbClr val="42955F"/>
                </a:solidFill>
                <a:latin typeface="WwinBurmese" pitchFamily="2" charset="0"/>
              </a:rPr>
              <a:t>twGuf</a:t>
            </a:r>
            <a:r>
              <a:rPr lang="en-US" sz="3600" dirty="0" smtClean="0">
                <a:solidFill>
                  <a:srgbClr val="42955F"/>
                </a:solidFill>
                <a:latin typeface="WwinBurmese" pitchFamily="2" charset="0"/>
              </a:rPr>
              <a:t> </a:t>
            </a:r>
            <a:r>
              <a:rPr lang="en-US" sz="3200" dirty="0" smtClean="0">
                <a:solidFill>
                  <a:srgbClr val="42955F"/>
                </a:solidFill>
              </a:rPr>
              <a:t>OSHA </a:t>
            </a:r>
            <a:r>
              <a:rPr lang="en-US" sz="3600" dirty="0" smtClean="0">
                <a:solidFill>
                  <a:srgbClr val="42955F"/>
                </a:solidFill>
                <a:latin typeface="WwinBurmese" pitchFamily="2" charset="0"/>
              </a:rPr>
              <a:t>{?</a:t>
            </a:r>
            <a:r>
              <a:rPr lang="en-US" sz="3600" dirty="0" err="1" smtClean="0">
                <a:solidFill>
                  <a:srgbClr val="42955F"/>
                </a:solidFill>
                <a:latin typeface="WwinBurmese" pitchFamily="2" charset="0"/>
              </a:rPr>
              <a:t>ftcsdwftqufrsm</a:t>
            </a:r>
            <a:r>
              <a:rPr lang="en-US" sz="3600" dirty="0" smtClean="0">
                <a:solidFill>
                  <a:srgbClr val="42955F"/>
                </a:solidFill>
                <a:latin typeface="WwinBurmese" pitchFamily="2" charset="0"/>
              </a:rPr>
              <a:t>;</a:t>
            </a:r>
            <a:endParaRPr lang="en-US" sz="3200" b="1" dirty="0" smtClean="0">
              <a:solidFill>
                <a:srgbClr val="42955F"/>
              </a:solidFill>
              <a:latin typeface="WwinBurmese" pitchFamily="2" charset="0"/>
            </a:endParaRPr>
          </a:p>
        </p:txBody>
      </p:sp>
    </p:spTree>
    <p:extLst>
      <p:ext uri="{BB962C8B-B14F-4D97-AF65-F5344CB8AC3E}">
        <p14:creationId xmlns:p14="http://schemas.microsoft.com/office/powerpoint/2010/main" val="877062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2168235"/>
            <a:ext cx="6560128" cy="4191000"/>
          </a:xfrm>
          <a:prstGeom prst="rect">
            <a:avLst/>
          </a:prstGeom>
        </p:spPr>
        <p:txBody>
          <a:bodyPr>
            <a:normAutofit/>
          </a:bodyPr>
          <a:lstStyle/>
          <a:p>
            <a:pPr marL="68263" indent="0">
              <a:lnSpc>
                <a:spcPct val="90000"/>
              </a:lnSpc>
              <a:buNone/>
            </a:pPr>
            <a:r>
              <a:rPr lang="en-US" sz="2000" dirty="0" smtClean="0"/>
              <a:t>OSHA </a:t>
            </a:r>
            <a:r>
              <a:rPr lang="en-US" sz="2000" dirty="0" smtClean="0">
                <a:latin typeface="WwinBurmese" pitchFamily="2" charset="0"/>
              </a:rPr>
              <a:t>{?</a:t>
            </a:r>
            <a:r>
              <a:rPr lang="en-US" sz="2000" dirty="0" err="1" smtClean="0">
                <a:latin typeface="WwinBurmese" pitchFamily="2" charset="0"/>
              </a:rPr>
              <a:t>fpufydkif;qdkif&amp;mvrf</a:t>
            </a:r>
            <a:r>
              <a:rPr lang="en-US" sz="2000" dirty="0" smtClean="0">
                <a:latin typeface="WwinBurmese" pitchFamily="2" charset="0"/>
              </a:rPr>
              <a:t>;!¸</a:t>
            </a:r>
            <a:r>
              <a:rPr lang="en-US" sz="2000" dirty="0" err="1" smtClean="0">
                <a:latin typeface="WwinBurmese" pitchFamily="2" charset="0"/>
              </a:rPr>
              <a:t>efr+wdk@rSmtawmfus,fajymygonf</a:t>
            </a:r>
            <a:r>
              <a:rPr lang="en-US" sz="2000" dirty="0" smtClean="0">
                <a:latin typeface="WwinBurmese" pitchFamily="2" charset="0"/>
              </a:rPr>
              <a:t>? </a:t>
            </a:r>
            <a:r>
              <a:rPr lang="en-US" sz="2000" dirty="0" err="1" smtClean="0">
                <a:latin typeface="WwinBurmese" pitchFamily="2" charset="0"/>
              </a:rPr>
              <a:t>odk@aomfawmfawmf</a:t>
            </a:r>
            <a:r>
              <a:rPr lang="en-US" sz="2000" dirty="0" smtClean="0">
                <a:latin typeface="WwinBurmese" pitchFamily="2" charset="0"/>
              </a:rPr>
              <a:t> </a:t>
            </a:r>
            <a:r>
              <a:rPr lang="en-US" sz="2000" dirty="0" err="1" smtClean="0">
                <a:latin typeface="WwinBurmese" pitchFamily="2" charset="0"/>
              </a:rPr>
              <a:t>rsm;rsm;xda&amp;mufr</a:t>
            </a:r>
            <a:r>
              <a:rPr lang="en-US" sz="2000" dirty="0" smtClean="0">
                <a:latin typeface="WwinBurmese" pitchFamily="2" charset="0"/>
              </a:rPr>
              <a:t>+&amp;</a:t>
            </a:r>
            <a:r>
              <a:rPr lang="en-US" sz="2000" dirty="0" err="1" smtClean="0">
                <a:latin typeface="WwinBurmese" pitchFamily="2" charset="0"/>
              </a:rPr>
              <a:t>Sdonf</a:t>
            </a:r>
            <a:r>
              <a:rPr lang="en-US" sz="2000" dirty="0" smtClean="0">
                <a:latin typeface="WwinBurmese" pitchFamily="2" charset="0"/>
              </a:rPr>
              <a:t>? </a:t>
            </a:r>
          </a:p>
          <a:p>
            <a:pPr marL="68580" indent="0">
              <a:buNone/>
            </a:pPr>
            <a:endParaRPr lang="en-US" dirty="0" smtClean="0"/>
          </a:p>
          <a:p>
            <a:pPr marL="68580" indent="0">
              <a:buNone/>
            </a:pPr>
            <a:r>
              <a:rPr lang="en-US" dirty="0" err="1" smtClean="0">
                <a:latin typeface="WwinBurmese" pitchFamily="2" charset="0"/>
              </a:rPr>
              <a:t>tvkyf&amp;SifrS</a:t>
            </a:r>
            <a:r>
              <a:rPr lang="en-US" dirty="0" smtClean="0">
                <a:latin typeface="WwinBurmese" pitchFamily="2" charset="0"/>
              </a:rPr>
              <a:t> </a:t>
            </a:r>
            <a:r>
              <a:rPr lang="en-US" dirty="0" err="1" smtClean="0">
                <a:latin typeface="WwinBurmese" pitchFamily="2" charset="0"/>
              </a:rPr>
              <a:t>tvkyform;rsm;udk</a:t>
            </a:r>
            <a:r>
              <a:rPr lang="en-US" dirty="0" smtClean="0">
                <a:latin typeface="WwinBurmese" pitchFamily="2" charset="0"/>
              </a:rPr>
              <a:t> </a:t>
            </a:r>
            <a:r>
              <a:rPr lang="en-US" dirty="0" err="1" smtClean="0">
                <a:latin typeface="WwinBurmese" pitchFamily="2" charset="0"/>
              </a:rPr>
              <a:t>pufydkif;qkdif&amp;menf;vrf;n$efr+udk</a:t>
            </a:r>
            <a:r>
              <a:rPr lang="en-US" dirty="0" smtClean="0">
                <a:latin typeface="WwinBurmese" pitchFamily="2" charset="0"/>
              </a:rPr>
              <a:t> </a:t>
            </a:r>
            <a:r>
              <a:rPr lang="en-US" dirty="0" err="1" smtClean="0">
                <a:latin typeface="WwinBurmese" pitchFamily="2" charset="0"/>
              </a:rPr>
              <a:t>oifwef;ay</a:t>
            </a:r>
            <a:r>
              <a:rPr lang="en-US" dirty="0" smtClean="0">
                <a:latin typeface="WwinBurmese" pitchFamily="2" charset="0"/>
              </a:rPr>
              <a:t>;&amp;</a:t>
            </a:r>
            <a:r>
              <a:rPr lang="en-US" dirty="0" err="1" smtClean="0">
                <a:latin typeface="WwinBurmese" pitchFamily="2" charset="0"/>
              </a:rPr>
              <a:t>rnfjzpfonf</a:t>
            </a:r>
            <a:r>
              <a:rPr lang="en-US" dirty="0" smtClean="0">
                <a:latin typeface="WwinBurmese" pitchFamily="2" charset="0"/>
              </a:rPr>
              <a:t>? </a:t>
            </a:r>
            <a:r>
              <a:rPr lang="en-US" dirty="0" err="1" smtClean="0">
                <a:latin typeface="WwinBurmese" pitchFamily="2" charset="0"/>
              </a:rPr>
              <a:t>tu,fIoifonf</a:t>
            </a:r>
            <a:r>
              <a:rPr lang="en-US" dirty="0" smtClean="0">
                <a:latin typeface="WwinBurmese" pitchFamily="2" charset="0"/>
              </a:rPr>
              <a:t> </a:t>
            </a:r>
            <a:r>
              <a:rPr lang="en-US" dirty="0" err="1" smtClean="0">
                <a:latin typeface="WwinBurmese" pitchFamily="2" charset="0"/>
              </a:rPr>
              <a:t>pufwpfckudktoHk;jyK&amp;efar;jcif;cH&amp;ygu</a:t>
            </a:r>
            <a:r>
              <a:rPr lang="en-US" dirty="0" smtClean="0">
                <a:latin typeface="WwinBurmese" pitchFamily="2" charset="0"/>
              </a:rPr>
              <a:t> </a:t>
            </a:r>
            <a:r>
              <a:rPr lang="en-US" dirty="0" err="1" smtClean="0">
                <a:latin typeface="WwinBurmese" pitchFamily="2" charset="0"/>
              </a:rPr>
              <a:t>oifonf</a:t>
            </a:r>
            <a:r>
              <a:rPr lang="en-US" dirty="0" smtClean="0">
                <a:latin typeface="WwinBurmese" pitchFamily="2" charset="0"/>
              </a:rPr>
              <a:t> </a:t>
            </a:r>
            <a:r>
              <a:rPr lang="en-US" dirty="0" err="1" smtClean="0">
                <a:latin typeface="WwinBurmese" pitchFamily="2" charset="0"/>
              </a:rPr>
              <a:t>oifwef;ay;xm;jcif</a:t>
            </a:r>
            <a:r>
              <a:rPr lang="en-US" dirty="0" smtClean="0">
                <a:latin typeface="WwinBurmese" pitchFamily="2" charset="0"/>
              </a:rPr>
              <a:t>; </a:t>
            </a:r>
            <a:r>
              <a:rPr lang="en-US" dirty="0" err="1" smtClean="0">
                <a:latin typeface="WwinBurmese" pitchFamily="2" charset="0"/>
              </a:rPr>
              <a:t>cH&amp;aomol</a:t>
            </a:r>
            <a:r>
              <a:rPr lang="en-US" sz="2000" b="1" dirty="0" smtClean="0">
                <a:latin typeface="WwinBurmese" pitchFamily="2" charset="0"/>
              </a:rPr>
              <a:t> </a:t>
            </a:r>
            <a:r>
              <a:rPr lang="en-US" sz="2000" b="1" u="sng" dirty="0" err="1" smtClean="0">
                <a:latin typeface="WwinBurmese" pitchFamily="2" charset="0"/>
              </a:rPr>
              <a:t>jzpf&amp;</a:t>
            </a:r>
            <a:r>
              <a:rPr lang="en-US" dirty="0" err="1" smtClean="0">
                <a:latin typeface="WwinBurmese" pitchFamily="2" charset="0"/>
              </a:rPr>
              <a:t>rnf</a:t>
            </a:r>
            <a:r>
              <a:rPr lang="en-US" dirty="0" smtClean="0">
                <a:latin typeface="WwinBurmese" pitchFamily="2" charset="0"/>
              </a:rPr>
              <a:t>? </a:t>
            </a:r>
          </a:p>
          <a:p>
            <a:pPr>
              <a:lnSpc>
                <a:spcPct val="80000"/>
              </a:lnSpc>
              <a:buNone/>
            </a:pPr>
            <a:r>
              <a:rPr lang="en-US" sz="2800" dirty="0" err="1" smtClean="0">
                <a:solidFill>
                  <a:schemeClr val="accent6"/>
                </a:solidFill>
                <a:latin typeface="WwinBurmese" pitchFamily="2" charset="0"/>
              </a:rPr>
              <a:t>i,f&amp;G,faomtvkkyform;rsm;twGufab;tEW&amp;m,frsm</a:t>
            </a:r>
            <a:r>
              <a:rPr lang="en-US" sz="2800" dirty="0" smtClean="0">
                <a:solidFill>
                  <a:schemeClr val="accent6"/>
                </a:solidFill>
                <a:latin typeface="WwinBurmese" pitchFamily="2" charset="0"/>
              </a:rPr>
              <a:t>;</a:t>
            </a:r>
            <a:r>
              <a:rPr lang="en-US" sz="2800" dirty="0" smtClean="0">
                <a:solidFill>
                  <a:schemeClr val="accent6"/>
                </a:solidFill>
                <a:latin typeface="Wwin_Burmese" pitchFamily="2" charset="0"/>
              </a:rPr>
              <a:t> -</a:t>
            </a:r>
          </a:p>
          <a:p>
            <a:pPr marL="68580" indent="0">
              <a:buNone/>
            </a:pPr>
            <a:r>
              <a:rPr lang="en-US" u="sng" dirty="0" smtClean="0"/>
              <a:t>https</a:t>
            </a:r>
            <a:r>
              <a:rPr lang="en-US" u="sng" dirty="0"/>
              <a:t>://www.osha.gov/youngworkers/hazards.html</a:t>
            </a:r>
            <a:endParaRPr lang="en-US" dirty="0"/>
          </a:p>
          <a:p>
            <a:pPr marL="68580" indent="0">
              <a:buNone/>
            </a:pPr>
            <a:endParaRPr lang="en-US" dirty="0"/>
          </a:p>
        </p:txBody>
      </p:sp>
      <p:pic>
        <p:nvPicPr>
          <p:cNvPr id="5" name="Picture 4" descr="http://www.manufacturing-safety.com/images/Simpsons-Machine-Safety-Poster"/>
          <p:cNvPicPr/>
          <p:nvPr/>
        </p:nvPicPr>
        <p:blipFill>
          <a:blip r:embed="rId3" cstate="print">
            <a:extLst>
              <a:ext uri="{28A0092B-C50C-407E-A947-70E740481C1C}">
                <a14:useLocalDpi xmlns:a14="http://schemas.microsoft.com/office/drawing/2010/main"/>
              </a:ext>
            </a:extLst>
          </a:blip>
          <a:srcRect/>
          <a:stretch>
            <a:fillRect/>
          </a:stretch>
        </p:blipFill>
        <p:spPr bwMode="auto">
          <a:xfrm>
            <a:off x="7017328" y="827808"/>
            <a:ext cx="4475018" cy="5531427"/>
          </a:xfrm>
          <a:prstGeom prst="rect">
            <a:avLst/>
          </a:prstGeom>
          <a:noFill/>
          <a:ln>
            <a:noFill/>
          </a:ln>
        </p:spPr>
      </p:pic>
      <p:sp>
        <p:nvSpPr>
          <p:cNvPr id="6" name="Title 1"/>
          <p:cNvSpPr>
            <a:spLocks noGrp="1"/>
          </p:cNvSpPr>
          <p:nvPr/>
        </p:nvSpPr>
        <p:spPr bwMode="auto">
          <a:xfrm>
            <a:off x="500857" y="1072356"/>
            <a:ext cx="7024687" cy="7254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dirty="0" err="1" smtClean="0">
                <a:solidFill>
                  <a:schemeClr val="bg1"/>
                </a:solidFill>
                <a:latin typeface="WwinBurmese" pitchFamily="2" charset="0"/>
              </a:rPr>
              <a:t>pufydkif;qdkif&amp;menf;vrf</a:t>
            </a:r>
            <a:r>
              <a:rPr lang="en-US" dirty="0" smtClean="0">
                <a:solidFill>
                  <a:schemeClr val="bg1"/>
                </a:solidFill>
                <a:latin typeface="WwinBurmese" pitchFamily="2" charset="0"/>
              </a:rPr>
              <a:t>;!¸</a:t>
            </a:r>
            <a:r>
              <a:rPr lang="en-US" dirty="0" err="1" smtClean="0">
                <a:solidFill>
                  <a:schemeClr val="bg1"/>
                </a:solidFill>
                <a:latin typeface="WwinBurmese" pitchFamily="2" charset="0"/>
              </a:rPr>
              <a:t>efr</a:t>
            </a:r>
            <a:r>
              <a:rPr lang="en-US" dirty="0" smtClean="0">
                <a:solidFill>
                  <a:schemeClr val="bg1"/>
                </a:solidFill>
                <a:latin typeface="Wwin_Burmese" pitchFamily="2" charset="0"/>
              </a:rPr>
              <a:t>_-</a:t>
            </a:r>
          </a:p>
        </p:txBody>
      </p:sp>
    </p:spTree>
    <p:extLst>
      <p:ext uri="{BB962C8B-B14F-4D97-AF65-F5344CB8AC3E}">
        <p14:creationId xmlns:p14="http://schemas.microsoft.com/office/powerpoint/2010/main" val="4199081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94855" y="1905000"/>
            <a:ext cx="11215953" cy="2022423"/>
          </a:xfrm>
          <a:prstGeom prst="rect">
            <a:avLst/>
          </a:prstGeom>
        </p:spPr>
        <p:txBody>
          <a:bodyPr>
            <a:normAutofit fontScale="92500" lnSpcReduction="10000"/>
          </a:bodyPr>
          <a:lstStyle/>
          <a:p>
            <a:pPr marL="68580" indent="0">
              <a:buNone/>
            </a:pPr>
            <a:r>
              <a:rPr lang="en-US" dirty="0" smtClean="0">
                <a:solidFill>
                  <a:schemeClr val="tx1"/>
                </a:solidFill>
                <a:latin typeface="WwinBurmese" pitchFamily="2" charset="0"/>
              </a:rPr>
              <a:t>pufydkif;qkdif&amp;menf;vrf;n$efr+/ </a:t>
            </a:r>
            <a:r>
              <a:rPr lang="en-US" dirty="0" err="1" smtClean="0">
                <a:solidFill>
                  <a:schemeClr val="tx1"/>
                </a:solidFill>
                <a:latin typeface="WwinBurmese" pitchFamily="2" charset="0"/>
              </a:rPr>
              <a:t>tvkyf&amp;Sifonf</a:t>
            </a:r>
            <a:r>
              <a:rPr lang="en-US" dirty="0" smtClean="0">
                <a:solidFill>
                  <a:schemeClr val="tx1"/>
                </a:solidFill>
                <a:latin typeface="WwinBurmese" pitchFamily="2" charset="0"/>
              </a:rPr>
              <a:t> </a:t>
            </a:r>
            <a:r>
              <a:rPr lang="en-US" dirty="0" err="1" smtClean="0">
                <a:solidFill>
                  <a:schemeClr val="tx1"/>
                </a:solidFill>
                <a:latin typeface="WwinBurmese" pitchFamily="2" charset="0"/>
              </a:rPr>
              <a:t>tvkyform;rsm;udk</a:t>
            </a:r>
            <a:r>
              <a:rPr lang="en-US" dirty="0" smtClean="0">
                <a:solidFill>
                  <a:schemeClr val="tx1"/>
                </a:solidFill>
                <a:latin typeface="WwinBurmese" pitchFamily="2" charset="0"/>
              </a:rPr>
              <a:t> </a:t>
            </a:r>
            <a:r>
              <a:rPr lang="en-US" dirty="0" err="1" smtClean="0">
                <a:solidFill>
                  <a:schemeClr val="tx1"/>
                </a:solidFill>
                <a:latin typeface="WwinBurmese" pitchFamily="2" charset="0"/>
              </a:rPr>
              <a:t>aocsmwdusaom</a:t>
            </a:r>
            <a:r>
              <a:rPr lang="en-US" dirty="0" smtClean="0">
                <a:solidFill>
                  <a:schemeClr val="tx1"/>
                </a:solidFill>
                <a:latin typeface="WwinBurmese" pitchFamily="2" charset="0"/>
              </a:rPr>
              <a:t> </a:t>
            </a:r>
            <a:r>
              <a:rPr lang="en-US" dirty="0" err="1" smtClean="0">
                <a:solidFill>
                  <a:schemeClr val="tx1"/>
                </a:solidFill>
                <a:latin typeface="WwinBurmese" pitchFamily="2" charset="0"/>
              </a:rPr>
              <a:t>pufydkif;qkdif&amp;menf;vrf;n$efr+udk</a:t>
            </a:r>
            <a:r>
              <a:rPr lang="en-US" dirty="0" smtClean="0">
                <a:solidFill>
                  <a:schemeClr val="tx1"/>
                </a:solidFill>
                <a:latin typeface="WwinBurmese" pitchFamily="2" charset="0"/>
              </a:rPr>
              <a:t> </a:t>
            </a:r>
            <a:r>
              <a:rPr lang="en-US" dirty="0" err="1" smtClean="0">
                <a:solidFill>
                  <a:schemeClr val="tx1"/>
                </a:solidFill>
                <a:latin typeface="WwinBurmese" pitchFamily="2" charset="0"/>
              </a:rPr>
              <a:t>oifwef;ay</a:t>
            </a:r>
            <a:r>
              <a:rPr lang="en-US" dirty="0" smtClean="0">
                <a:solidFill>
                  <a:schemeClr val="tx1"/>
                </a:solidFill>
                <a:latin typeface="WwinBurmese" pitchFamily="2" charset="0"/>
              </a:rPr>
              <a:t>;&amp;</a:t>
            </a:r>
            <a:r>
              <a:rPr lang="en-US" dirty="0" err="1" smtClean="0">
                <a:solidFill>
                  <a:schemeClr val="tx1"/>
                </a:solidFill>
                <a:latin typeface="WwinBurmese" pitchFamily="2" charset="0"/>
              </a:rPr>
              <a:t>rnfjzpfonf</a:t>
            </a:r>
            <a:r>
              <a:rPr lang="en-US" dirty="0" smtClean="0">
                <a:solidFill>
                  <a:schemeClr val="tx1"/>
                </a:solidFill>
                <a:latin typeface="WwinBurmese" pitchFamily="2" charset="0"/>
              </a:rPr>
              <a:t>? </a:t>
            </a:r>
            <a:r>
              <a:rPr lang="en-US" dirty="0" err="1" smtClean="0">
                <a:solidFill>
                  <a:schemeClr val="tx1"/>
                </a:solidFill>
                <a:latin typeface="WwinBurmese" pitchFamily="2" charset="0"/>
              </a:rPr>
              <a:t>pufwkdif;wGifxl;jcm;Irwlaomaomvrf;n$efcsufrsm</a:t>
            </a:r>
            <a:r>
              <a:rPr lang="en-US" dirty="0" smtClean="0">
                <a:solidFill>
                  <a:schemeClr val="tx1"/>
                </a:solidFill>
                <a:latin typeface="WwinBurmese" pitchFamily="2" charset="0"/>
              </a:rPr>
              <a:t>;&amp;</a:t>
            </a:r>
            <a:r>
              <a:rPr lang="en-US" dirty="0" err="1" smtClean="0">
                <a:solidFill>
                  <a:schemeClr val="tx1"/>
                </a:solidFill>
                <a:latin typeface="WwinBurmese" pitchFamily="2" charset="0"/>
              </a:rPr>
              <a:t>Sd_yD</a:t>
            </a:r>
            <a:r>
              <a:rPr lang="en-US" dirty="0" smtClean="0">
                <a:solidFill>
                  <a:schemeClr val="tx1"/>
                </a:solidFill>
                <a:latin typeface="WwinBurmese" pitchFamily="2" charset="0"/>
              </a:rPr>
              <a:t>; </a:t>
            </a:r>
            <a:r>
              <a:rPr lang="en-US" dirty="0" err="1" smtClean="0">
                <a:solidFill>
                  <a:schemeClr val="tx1"/>
                </a:solidFill>
                <a:latin typeface="WwinBurmese" pitchFamily="2" charset="0"/>
              </a:rPr>
              <a:t>pufudkifolrSpufwpfckpDwkdif;udk</a:t>
            </a:r>
            <a:r>
              <a:rPr lang="en-US" dirty="0" smtClean="0">
                <a:solidFill>
                  <a:schemeClr val="tx1"/>
                </a:solidFill>
                <a:latin typeface="WwinBurmese" pitchFamily="2" charset="0"/>
              </a:rPr>
              <a:t> </a:t>
            </a:r>
            <a:r>
              <a:rPr lang="en-US" dirty="0" err="1" smtClean="0">
                <a:solidFill>
                  <a:schemeClr val="tx1"/>
                </a:solidFill>
                <a:latin typeface="WwinBurmese" pitchFamily="2" charset="0"/>
              </a:rPr>
              <a:t>b,fvkdtoHk;jyK&amp;rnfqkdonfudk</a:t>
            </a:r>
            <a:r>
              <a:rPr lang="en-US" dirty="0" smtClean="0">
                <a:solidFill>
                  <a:schemeClr val="tx1"/>
                </a:solidFill>
                <a:latin typeface="WwinBurmese" pitchFamily="2" charset="0"/>
              </a:rPr>
              <a:t> </a:t>
            </a:r>
            <a:r>
              <a:rPr lang="en-US" dirty="0" err="1" smtClean="0">
                <a:solidFill>
                  <a:schemeClr val="tx1"/>
                </a:solidFill>
                <a:latin typeface="WwinBurmese" pitchFamily="2" charset="0"/>
              </a:rPr>
              <a:t>oifwef;ay</a:t>
            </a:r>
            <a:r>
              <a:rPr lang="en-US" dirty="0" smtClean="0">
                <a:solidFill>
                  <a:schemeClr val="tx1"/>
                </a:solidFill>
                <a:latin typeface="WwinBurmese" pitchFamily="2" charset="0"/>
              </a:rPr>
              <a:t>;&amp;</a:t>
            </a:r>
            <a:r>
              <a:rPr lang="en-US" dirty="0" err="1" smtClean="0">
                <a:solidFill>
                  <a:schemeClr val="tx1"/>
                </a:solidFill>
                <a:latin typeface="WwinBurmese" pitchFamily="2" charset="0"/>
              </a:rPr>
              <a:t>rnfjzpfonf</a:t>
            </a:r>
            <a:r>
              <a:rPr lang="en-US" dirty="0" smtClean="0">
                <a:solidFill>
                  <a:schemeClr val="tx1"/>
                </a:solidFill>
                <a:latin typeface="WwinBurmese" pitchFamily="2" charset="0"/>
              </a:rPr>
              <a:t>?  </a:t>
            </a:r>
            <a:endParaRPr lang="en-US" dirty="0">
              <a:solidFill>
                <a:schemeClr val="tx1"/>
              </a:solidFill>
              <a:latin typeface="WwinBurmese" pitchFamily="2" charset="0"/>
            </a:endParaRPr>
          </a:p>
          <a:p>
            <a:endParaRPr lang="en-US" sz="2000" u="sng" dirty="0" smtClean="0"/>
          </a:p>
          <a:p>
            <a:endParaRPr lang="en-US" sz="2000" u="sng" dirty="0" smtClean="0"/>
          </a:p>
          <a:p>
            <a:r>
              <a:rPr lang="en-US" sz="2000" u="sng" dirty="0" smtClean="0"/>
              <a:t>https</a:t>
            </a:r>
            <a:r>
              <a:rPr lang="en-US" sz="2000" u="sng" dirty="0"/>
              <a:t>://www.osha.gov/SLTC/etools/machineguarding/index.html</a:t>
            </a:r>
          </a:p>
        </p:txBody>
      </p:sp>
      <p:sp>
        <p:nvSpPr>
          <p:cNvPr id="6" name="Title 1"/>
          <p:cNvSpPr>
            <a:spLocks noGrp="1"/>
          </p:cNvSpPr>
          <p:nvPr/>
        </p:nvSpPr>
        <p:spPr bwMode="auto">
          <a:xfrm>
            <a:off x="558800" y="1034256"/>
            <a:ext cx="11112500" cy="7254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dirty="0" err="1" smtClean="0">
                <a:solidFill>
                  <a:srgbClr val="42955F"/>
                </a:solidFill>
                <a:latin typeface="WwinBurmese" pitchFamily="2" charset="0"/>
              </a:rPr>
              <a:t>pufydkif;qdkif&amp;menf;vrf</a:t>
            </a:r>
            <a:r>
              <a:rPr lang="en-US" dirty="0" smtClean="0">
                <a:solidFill>
                  <a:srgbClr val="42955F"/>
                </a:solidFill>
                <a:latin typeface="WwinBurmese" pitchFamily="2" charset="0"/>
              </a:rPr>
              <a:t>;!¸</a:t>
            </a:r>
            <a:r>
              <a:rPr lang="en-US" dirty="0" err="1" smtClean="0">
                <a:solidFill>
                  <a:srgbClr val="42955F"/>
                </a:solidFill>
                <a:latin typeface="WwinBurmese" pitchFamily="2" charset="0"/>
              </a:rPr>
              <a:t>efr</a:t>
            </a:r>
            <a:r>
              <a:rPr lang="en-US" dirty="0" smtClean="0">
                <a:solidFill>
                  <a:srgbClr val="42955F"/>
                </a:solidFill>
                <a:latin typeface="Wwin_Burmese" pitchFamily="2" charset="0"/>
              </a:rPr>
              <a:t>_-</a:t>
            </a:r>
            <a:r>
              <a:rPr lang="en-US" sz="3600" dirty="0" smtClean="0">
                <a:solidFill>
                  <a:srgbClr val="42955F"/>
                </a:solidFill>
              </a:rPr>
              <a:t>     					 </a:t>
            </a:r>
            <a:r>
              <a:rPr lang="en-US" sz="3200" dirty="0" err="1" smtClean="0">
                <a:solidFill>
                  <a:srgbClr val="42955F"/>
                </a:solidFill>
                <a:latin typeface="Wwin_Burmese" pitchFamily="2" charset="0"/>
              </a:rPr>
              <a:t>tquf</a:t>
            </a:r>
            <a:endParaRPr lang="en-US" sz="3200" dirty="0" smtClean="0">
              <a:solidFill>
                <a:srgbClr val="42955F"/>
              </a:solidFill>
            </a:endParaRPr>
          </a:p>
        </p:txBody>
      </p:sp>
    </p:spTree>
    <p:extLst>
      <p:ext uri="{BB962C8B-B14F-4D97-AF65-F5344CB8AC3E}">
        <p14:creationId xmlns:p14="http://schemas.microsoft.com/office/powerpoint/2010/main" val="787265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829156"/>
            <a:ext cx="11029616" cy="1013800"/>
          </a:xfrm>
        </p:spPr>
        <p:txBody>
          <a:bodyPr/>
          <a:lstStyle/>
          <a:p>
            <a:r>
              <a:rPr lang="en-US" dirty="0" smtClean="0"/>
              <a:t> </a:t>
            </a:r>
            <a:endParaRPr lang="en-US" dirty="0"/>
          </a:p>
        </p:txBody>
      </p:sp>
      <p:sp>
        <p:nvSpPr>
          <p:cNvPr id="3" name="Content Placeholder 2"/>
          <p:cNvSpPr>
            <a:spLocks noGrp="1"/>
          </p:cNvSpPr>
          <p:nvPr>
            <p:ph idx="1"/>
          </p:nvPr>
        </p:nvSpPr>
        <p:spPr>
          <a:xfrm>
            <a:off x="389745" y="2367092"/>
            <a:ext cx="11407514" cy="3424107"/>
          </a:xfrm>
        </p:spPr>
        <p:txBody>
          <a:bodyPr>
            <a:normAutofit lnSpcReduction="10000"/>
          </a:bodyPr>
          <a:lstStyle/>
          <a:p>
            <a:r>
              <a:rPr lang="en-US" dirty="0" err="1">
                <a:latin typeface="WwinBurmese" pitchFamily="2" charset="0"/>
              </a:rPr>
              <a:t>w</a:t>
            </a:r>
            <a:r>
              <a:rPr lang="en-US" dirty="0" err="1" smtClean="0">
                <a:latin typeface="WwinBurmese" pitchFamily="2" charset="0"/>
              </a:rPr>
              <a:t>ufa&amp;mufjcif</a:t>
            </a:r>
            <a:r>
              <a:rPr lang="en-US" dirty="0" smtClean="0">
                <a:latin typeface="WwinBurmese" pitchFamily="2" charset="0"/>
              </a:rPr>
              <a:t>;? </a:t>
            </a:r>
            <a:r>
              <a:rPr lang="en-US" dirty="0" err="1">
                <a:latin typeface="WwinBurmese" pitchFamily="2" charset="0"/>
              </a:rPr>
              <a:t>o</a:t>
            </a:r>
            <a:r>
              <a:rPr lang="en-US" dirty="0" err="1" smtClean="0">
                <a:latin typeface="WwinBurmese" pitchFamily="2" charset="0"/>
              </a:rPr>
              <a:t>ifwef;om;ta,mufpDwkdif;onf</a:t>
            </a:r>
            <a:r>
              <a:rPr lang="en-US" dirty="0" smtClean="0">
                <a:latin typeface="WwinBurmese" pitchFamily="2" charset="0"/>
              </a:rPr>
              <a:t> </a:t>
            </a:r>
            <a:r>
              <a:rPr lang="en-US" dirty="0" err="1" smtClean="0">
                <a:latin typeface="WwinBurmese" pitchFamily="2" charset="0"/>
              </a:rPr>
              <a:t>wufa&amp;mufpm&amp;if;ay;oGif</a:t>
            </a:r>
            <a:r>
              <a:rPr lang="en-US" dirty="0" smtClean="0">
                <a:latin typeface="WwinBurmese" pitchFamily="2" charset="0"/>
              </a:rPr>
              <a:t>;&amp;</a:t>
            </a:r>
            <a:r>
              <a:rPr lang="en-US" dirty="0" err="1" smtClean="0">
                <a:latin typeface="WwinBurmese" pitchFamily="2" charset="0"/>
              </a:rPr>
              <a:t>rnfjzpf_yD</a:t>
            </a:r>
            <a:r>
              <a:rPr lang="en-US" dirty="0" smtClean="0">
                <a:latin typeface="WwinBurmese" pitchFamily="2" charset="0"/>
              </a:rPr>
              <a:t>; </a:t>
            </a:r>
            <a:r>
              <a:rPr lang="en-US" dirty="0" err="1" smtClean="0">
                <a:latin typeface="WwinBurmese" pitchFamily="2" charset="0"/>
              </a:rPr>
              <a:t>oifwef;wpfckvHk;twGufae&amp;rnfjzpfonf</a:t>
            </a:r>
            <a:r>
              <a:rPr lang="en-US" dirty="0" smtClean="0">
                <a:latin typeface="WwinBurmese" pitchFamily="2" charset="0"/>
              </a:rPr>
              <a:t>?</a:t>
            </a:r>
            <a:r>
              <a:rPr lang="en-US" dirty="0" smtClean="0"/>
              <a:t> </a:t>
            </a:r>
          </a:p>
          <a:p>
            <a:r>
              <a:rPr lang="en-US" dirty="0" err="1" smtClean="0">
                <a:latin typeface="WwinBurmese" pitchFamily="2" charset="0"/>
              </a:rPr>
              <a:t>enf;jy</a:t>
            </a:r>
            <a:r>
              <a:rPr lang="en-US" dirty="0" smtClean="0">
                <a:latin typeface="WwinBurmese" pitchFamily="2" charset="0"/>
              </a:rPr>
              <a:t> </a:t>
            </a:r>
            <a:r>
              <a:rPr lang="en-US" dirty="0" err="1" smtClean="0">
                <a:latin typeface="WwinBurmese" pitchFamily="2" charset="0"/>
              </a:rPr>
              <a:t>rdwfqufjcif</a:t>
            </a:r>
            <a:r>
              <a:rPr lang="en-US" dirty="0" smtClean="0">
                <a:latin typeface="WwinBurmese" pitchFamily="2" charset="0"/>
              </a:rPr>
              <a:t>;</a:t>
            </a:r>
          </a:p>
          <a:p>
            <a:r>
              <a:rPr lang="en-US" dirty="0" err="1" smtClean="0">
                <a:latin typeface="WwinBurmese" pitchFamily="2" charset="0"/>
              </a:rPr>
              <a:t>t"duusaom</a:t>
            </a:r>
            <a:r>
              <a:rPr lang="en-US" dirty="0" smtClean="0">
                <a:latin typeface="WwinBurmese" pitchFamily="2" charset="0"/>
              </a:rPr>
              <a:t> </a:t>
            </a:r>
            <a:r>
              <a:rPr lang="en-US" dirty="0" err="1" smtClean="0">
                <a:latin typeface="WwinBurmese" pitchFamily="2" charset="0"/>
              </a:rPr>
              <a:t>acgif;pOf</a:t>
            </a:r>
            <a:r>
              <a:rPr lang="en-US" dirty="0" smtClean="0">
                <a:latin typeface="WwinBurmese" pitchFamily="2" charset="0"/>
              </a:rPr>
              <a:t> 5 </a:t>
            </a:r>
            <a:r>
              <a:rPr lang="en-US" dirty="0" err="1" smtClean="0">
                <a:latin typeface="WwinBurmese" pitchFamily="2" charset="0"/>
              </a:rPr>
              <a:t>cktm;aqG;aEG;jcif</a:t>
            </a:r>
            <a:r>
              <a:rPr lang="en-US" dirty="0" smtClean="0">
                <a:latin typeface="WwinBurmese" pitchFamily="2" charset="0"/>
              </a:rPr>
              <a:t>;</a:t>
            </a:r>
          </a:p>
          <a:p>
            <a:r>
              <a:rPr lang="en-US" dirty="0" err="1" smtClean="0">
                <a:latin typeface="WwinBurmese" pitchFamily="2" charset="0"/>
              </a:rPr>
              <a:t>acgif;pOfwpfckpD_yD;oGm;wkdif</a:t>
            </a:r>
            <a:r>
              <a:rPr lang="en-US" dirty="0" smtClean="0">
                <a:latin typeface="WwinBurmese" pitchFamily="2" charset="0"/>
              </a:rPr>
              <a:t>; </a:t>
            </a:r>
            <a:r>
              <a:rPr lang="en-US" dirty="0" err="1" smtClean="0">
                <a:latin typeface="WwinBurmese" pitchFamily="2" charset="0"/>
              </a:rPr>
              <a:t>oif,lr+vkyfaqmifjcif</a:t>
            </a:r>
            <a:r>
              <a:rPr lang="en-US" dirty="0" smtClean="0">
                <a:latin typeface="WwinBurmese" pitchFamily="2" charset="0"/>
              </a:rPr>
              <a:t>; (</a:t>
            </a:r>
            <a:r>
              <a:rPr lang="en-US" dirty="0" err="1" smtClean="0">
                <a:latin typeface="WwinBurmese" pitchFamily="2" charset="0"/>
              </a:rPr>
              <a:t>tzGJ@vdkufvkyfaqmifjcif</a:t>
            </a:r>
            <a:r>
              <a:rPr lang="en-US" dirty="0" smtClean="0">
                <a:latin typeface="WwinBurmese" pitchFamily="2" charset="0"/>
              </a:rPr>
              <a:t>;/ u¾tvdkufvkyfaqmifjcif;/ </a:t>
            </a:r>
            <a:r>
              <a:rPr lang="en-US" dirty="0" err="1" smtClean="0">
                <a:latin typeface="WwinBurmese" pitchFamily="2" charset="0"/>
              </a:rPr>
              <a:t>o&amp;kyfjyjcif</a:t>
            </a:r>
            <a:r>
              <a:rPr lang="en-US" dirty="0" smtClean="0">
                <a:latin typeface="WwinBurmese" pitchFamily="2" charset="0"/>
              </a:rPr>
              <a:t>;)</a:t>
            </a:r>
          </a:p>
          <a:p>
            <a:r>
              <a:rPr lang="en-US" dirty="0" err="1" smtClean="0">
                <a:latin typeface="WwinBurmese" pitchFamily="2" charset="0"/>
              </a:rPr>
              <a:t>ar;cGef;rsm;ESifh</a:t>
            </a:r>
            <a:r>
              <a:rPr lang="en-US" dirty="0" smtClean="0">
                <a:latin typeface="WwinBurmese" pitchFamily="2" charset="0"/>
              </a:rPr>
              <a:t> </a:t>
            </a:r>
            <a:r>
              <a:rPr lang="en-US" dirty="0" err="1" smtClean="0">
                <a:latin typeface="WwinBurmese" pitchFamily="2" charset="0"/>
              </a:rPr>
              <a:t>tajzrsm</a:t>
            </a:r>
            <a:r>
              <a:rPr lang="en-US" dirty="0" smtClean="0">
                <a:latin typeface="WwinBurmese" pitchFamily="2" charset="0"/>
              </a:rPr>
              <a:t>;</a:t>
            </a:r>
          </a:p>
          <a:p>
            <a:r>
              <a:rPr lang="en-US" dirty="0" err="1" smtClean="0">
                <a:latin typeface="WwinBurmese" pitchFamily="2" charset="0"/>
              </a:rPr>
              <a:t>jyefvnftuJjzwfjcif</a:t>
            </a:r>
            <a:r>
              <a:rPr lang="en-US" dirty="0" smtClean="0">
                <a:latin typeface="WwinBurmese" pitchFamily="2" charset="0"/>
              </a:rPr>
              <a:t>;</a:t>
            </a:r>
          </a:p>
          <a:p>
            <a:r>
              <a:rPr lang="en-US" dirty="0" smtClean="0">
                <a:latin typeface="WwinBurmese" pitchFamily="2" charset="0"/>
              </a:rPr>
              <a:t>,</a:t>
            </a:r>
            <a:r>
              <a:rPr lang="en-US" dirty="0" err="1" smtClean="0">
                <a:latin typeface="WwinBurmese" pitchFamily="2" charset="0"/>
              </a:rPr>
              <a:t>laqmifoGm;Ekdifjcif;Y</a:t>
            </a:r>
            <a:r>
              <a:rPr lang="en-US" dirty="0">
                <a:latin typeface="WwinBurmese" pitchFamily="2" charset="0"/>
              </a:rPr>
              <a:t> </a:t>
            </a:r>
            <a:r>
              <a:rPr lang="en-US" dirty="0" smtClean="0">
                <a:latin typeface="WwinBurmese" pitchFamily="2" charset="0"/>
              </a:rPr>
              <a:t>yg0ifr+rsm; ? </a:t>
            </a:r>
            <a:r>
              <a:rPr lang="en-US" dirty="0" err="1" smtClean="0">
                <a:latin typeface="WwinBurmese" pitchFamily="2" charset="0"/>
              </a:rPr>
              <a:t>jyÏgef;csufpmtkyf</a:t>
            </a:r>
            <a:r>
              <a:rPr lang="en-US" dirty="0" smtClean="0">
                <a:latin typeface="WwinBurmese" pitchFamily="2" charset="0"/>
              </a:rPr>
              <a:t>/ </a:t>
            </a:r>
            <a:r>
              <a:rPr lang="en-US" dirty="0" smtClean="0"/>
              <a:t> OSHA </a:t>
            </a:r>
            <a:r>
              <a:rPr lang="en-US" dirty="0" err="1" smtClean="0">
                <a:latin typeface="WwinBurmese" pitchFamily="2" charset="0"/>
              </a:rPr>
              <a:t>vsifjrefrSefuefonfhpm&amp;Gufrsm</a:t>
            </a:r>
            <a:r>
              <a:rPr lang="en-US" dirty="0" smtClean="0">
                <a:latin typeface="WwinBurmese" pitchFamily="2" charset="0"/>
              </a:rPr>
              <a:t>;/ </a:t>
            </a:r>
            <a:r>
              <a:rPr lang="en-US" dirty="0" err="1" smtClean="0">
                <a:latin typeface="WwinBurmese" pitchFamily="2" charset="0"/>
              </a:rPr>
              <a:t>oifwef</a:t>
            </a:r>
            <a:r>
              <a:rPr lang="en-US" dirty="0" smtClean="0">
                <a:latin typeface="WwinBurmese" pitchFamily="2" charset="0"/>
              </a:rPr>
              <a:t>;_</a:t>
            </a:r>
            <a:r>
              <a:rPr lang="en-US" dirty="0" err="1" smtClean="0">
                <a:latin typeface="WwinBurmese" pitchFamily="2" charset="0"/>
              </a:rPr>
              <a:t>yD;qHk;jynfhpHka-umif;vufrSwf</a:t>
            </a:r>
            <a:endParaRPr lang="en-US" dirty="0" smtClean="0"/>
          </a:p>
          <a:p>
            <a:endParaRPr lang="en-US" dirty="0"/>
          </a:p>
        </p:txBody>
      </p:sp>
      <p:sp>
        <p:nvSpPr>
          <p:cNvPr id="4" name="TextBox 3"/>
          <p:cNvSpPr txBox="1"/>
          <p:nvPr/>
        </p:nvSpPr>
        <p:spPr>
          <a:xfrm>
            <a:off x="581192" y="702156"/>
            <a:ext cx="11029616" cy="707886"/>
          </a:xfrm>
          <a:prstGeom prst="rect">
            <a:avLst/>
          </a:prstGeom>
          <a:noFill/>
        </p:spPr>
        <p:txBody>
          <a:bodyPr wrap="square" rtlCol="0">
            <a:spAutoFit/>
          </a:bodyPr>
          <a:lstStyle/>
          <a:p>
            <a:r>
              <a:rPr lang="en-US" sz="4000" b="1" dirty="0" err="1" smtClean="0">
                <a:solidFill>
                  <a:schemeClr val="bg1"/>
                </a:solidFill>
                <a:latin typeface="WwinBurmese" pitchFamily="2" charset="0"/>
              </a:rPr>
              <a:t>jyÏmef;csufa,bl,savhvmjcif</a:t>
            </a:r>
            <a:r>
              <a:rPr lang="en-US" sz="4000" b="1" dirty="0" smtClean="0">
                <a:solidFill>
                  <a:schemeClr val="bg1"/>
                </a:solidFill>
                <a:latin typeface="WwinBurmese" pitchFamily="2" charset="0"/>
              </a:rPr>
              <a:t>;</a:t>
            </a:r>
            <a:endParaRPr lang="en-US" sz="4000" b="1" dirty="0">
              <a:solidFill>
                <a:schemeClr val="bg1"/>
              </a:solidFill>
              <a:latin typeface="WwinBurmese" pitchFamily="2" charset="0"/>
            </a:endParaRPr>
          </a:p>
        </p:txBody>
      </p:sp>
    </p:spTree>
    <p:extLst>
      <p:ext uri="{BB962C8B-B14F-4D97-AF65-F5344CB8AC3E}">
        <p14:creationId xmlns:p14="http://schemas.microsoft.com/office/powerpoint/2010/main" val="3495504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84909" y="2092036"/>
            <a:ext cx="8596746" cy="4206240"/>
          </a:xfrm>
          <a:prstGeom prst="rect">
            <a:avLst/>
          </a:prstGeom>
        </p:spPr>
        <p:txBody>
          <a:bodyPr>
            <a:normAutofit/>
          </a:bodyPr>
          <a:lstStyle/>
          <a:p>
            <a:pPr>
              <a:lnSpc>
                <a:spcPct val="90000"/>
              </a:lnSpc>
            </a:pPr>
            <a:endParaRPr lang="en-US" sz="2000" dirty="0" smtClean="0">
              <a:latin typeface="Wwin_Burmese" pitchFamily="2" charset="0"/>
            </a:endParaRPr>
          </a:p>
          <a:p>
            <a:pPr>
              <a:lnSpc>
                <a:spcPct val="90000"/>
              </a:lnSpc>
            </a:pPr>
            <a:endParaRPr lang="en-US" sz="2000" dirty="0" smtClean="0">
              <a:latin typeface="Wwin_Burmese" pitchFamily="2" charset="0"/>
            </a:endParaRPr>
          </a:p>
          <a:p>
            <a:pPr>
              <a:lnSpc>
                <a:spcPct val="90000"/>
              </a:lnSpc>
            </a:pPr>
            <a:endParaRPr lang="en-US" sz="2000" dirty="0" smtClean="0">
              <a:latin typeface="Wwin_Burmese" pitchFamily="2" charset="0"/>
            </a:endParaRPr>
          </a:p>
          <a:p>
            <a:pPr>
              <a:lnSpc>
                <a:spcPct val="90000"/>
              </a:lnSpc>
            </a:pPr>
            <a:r>
              <a:rPr lang="en-US" sz="2000" dirty="0" smtClean="0">
                <a:latin typeface="WwinBurmese" pitchFamily="2" charset="0"/>
              </a:rPr>
              <a:t>ywf0ef;usifudktvkyform;ESifhvdkufzufatmif jyKvkyfjcif;ESifhtvkyform;rsm;tm;ywf0ef;usifESifh </a:t>
            </a:r>
            <a:r>
              <a:rPr lang="en-US" sz="2000" dirty="0" err="1" smtClean="0">
                <a:latin typeface="WwinBurmese" pitchFamily="2" charset="0"/>
              </a:rPr>
              <a:t>vkdufzufatmifjyKvkyfjcif</a:t>
            </a:r>
            <a:r>
              <a:rPr lang="en-US" sz="2000" dirty="0" smtClean="0">
                <a:latin typeface="WwinBurmese" pitchFamily="2" charset="0"/>
              </a:rPr>
              <a:t>;</a:t>
            </a:r>
          </a:p>
          <a:p>
            <a:pPr>
              <a:lnSpc>
                <a:spcPct val="90000"/>
              </a:lnSpc>
            </a:pPr>
            <a:r>
              <a:rPr lang="en-US" sz="2000" dirty="0" err="1" smtClean="0">
                <a:latin typeface="WwinBurmese" pitchFamily="2" charset="0"/>
              </a:rPr>
              <a:t>tcsdef-umjrifhpGmt</a:t>
            </a:r>
            <a:r>
              <a:rPr lang="en-US" sz="2000" dirty="0" smtClean="0">
                <a:latin typeface="WwinBurmese" pitchFamily="2" charset="0"/>
              </a:rPr>
              <a:t>}</a:t>
            </a:r>
            <a:r>
              <a:rPr lang="en-US" sz="2000" dirty="0" err="1" smtClean="0">
                <a:latin typeface="WwinBurmese" pitchFamily="2" charset="0"/>
              </a:rPr>
              <a:t>udrf</a:t>
            </a:r>
            <a:r>
              <a:rPr lang="en-US" sz="2000" dirty="0" smtClean="0">
                <a:latin typeface="WwinBurmese" pitchFamily="2" charset="0"/>
              </a:rPr>
              <a:t>}</a:t>
            </a:r>
            <a:r>
              <a:rPr lang="en-US" sz="2000" dirty="0" err="1" smtClean="0">
                <a:latin typeface="WwinBurmese" pitchFamily="2" charset="0"/>
              </a:rPr>
              <a:t>udrfxdkifaejcif;tm;jzifh</a:t>
            </a:r>
            <a:r>
              <a:rPr lang="en-US" sz="2000" dirty="0" smtClean="0">
                <a:latin typeface="WwinBurmese" pitchFamily="2" charset="0"/>
              </a:rPr>
              <a:t> º</a:t>
            </a:r>
            <a:r>
              <a:rPr lang="en-US" sz="2000" dirty="0" err="1" smtClean="0">
                <a:latin typeface="WwinBurmese" pitchFamily="2" charset="0"/>
              </a:rPr>
              <a:t>uGufom;rsm</a:t>
            </a:r>
            <a:r>
              <a:rPr lang="en-US" sz="2000" dirty="0" smtClean="0">
                <a:latin typeface="WwinBurmese" pitchFamily="2" charset="0"/>
              </a:rPr>
              <a:t>;/ </a:t>
            </a:r>
            <a:r>
              <a:rPr lang="en-US" sz="2000" dirty="0" err="1" smtClean="0">
                <a:latin typeface="WwinBurmese" pitchFamily="2" charset="0"/>
              </a:rPr>
              <a:t>t&amp;dk;rsm;ESifh</a:t>
            </a:r>
            <a:r>
              <a:rPr lang="en-US" sz="2000" dirty="0" smtClean="0">
                <a:latin typeface="WwinBurmese" pitchFamily="2" charset="0"/>
              </a:rPr>
              <a:t> </a:t>
            </a:r>
            <a:r>
              <a:rPr lang="en-US" sz="2000" dirty="0" err="1" smtClean="0">
                <a:latin typeface="WwinBurmese" pitchFamily="2" charset="0"/>
              </a:rPr>
              <a:t>tqpfrsm;tm;'%f&amp;m</a:t>
            </a:r>
            <a:r>
              <a:rPr lang="en-US" sz="2000" dirty="0" smtClean="0">
                <a:latin typeface="WwinBurmese" pitchFamily="2" charset="0"/>
              </a:rPr>
              <a:t> &amp;&amp;</a:t>
            </a:r>
            <a:r>
              <a:rPr lang="en-US" sz="2000" dirty="0" err="1" smtClean="0">
                <a:latin typeface="WwinBurmese" pitchFamily="2" charset="0"/>
              </a:rPr>
              <a:t>SdEdkifygonf</a:t>
            </a:r>
            <a:r>
              <a:rPr lang="en-US" sz="2000" dirty="0" smtClean="0">
                <a:latin typeface="WwinBurmese" pitchFamily="2" charset="0"/>
              </a:rPr>
              <a:t>?  </a:t>
            </a:r>
            <a:endParaRPr lang="en-US" dirty="0" smtClean="0">
              <a:latin typeface="WwinBurmese" pitchFamily="2" charset="0"/>
            </a:endParaRPr>
          </a:p>
          <a:p>
            <a:pPr>
              <a:lnSpc>
                <a:spcPct val="90000"/>
              </a:lnSpc>
            </a:pPr>
            <a:r>
              <a:rPr lang="en-US" sz="2000" dirty="0" err="1" smtClean="0">
                <a:latin typeface="WwinBurmese" pitchFamily="2" charset="0"/>
              </a:rPr>
              <a:t>udk,fvufta-umqef</a:t>
            </a:r>
            <a:r>
              <a:rPr lang="en-US" sz="2000" dirty="0" smtClean="0">
                <a:latin typeface="WwinBurmese" pitchFamily="2" charset="0"/>
              </a:rPr>
              <a:t> </a:t>
            </a:r>
            <a:r>
              <a:rPr lang="en-US" sz="2000" dirty="0" err="1" smtClean="0">
                <a:latin typeface="WwinBurmese" pitchFamily="2" charset="0"/>
              </a:rPr>
              <a:t>hjcif</a:t>
            </a:r>
            <a:r>
              <a:rPr lang="en-US" sz="2000" dirty="0" smtClean="0">
                <a:latin typeface="WwinBurmese" pitchFamily="2" charset="0"/>
              </a:rPr>
              <a:t>;/ </a:t>
            </a:r>
            <a:r>
              <a:rPr lang="en-US" sz="2000" dirty="0" err="1" smtClean="0">
                <a:latin typeface="WwinBurmese" pitchFamily="2" charset="0"/>
              </a:rPr>
              <a:t>vrf;avsSmufjcif</a:t>
            </a:r>
            <a:r>
              <a:rPr lang="en-US" sz="2000" dirty="0" smtClean="0">
                <a:latin typeface="WwinBurmese" pitchFamily="2" charset="0"/>
              </a:rPr>
              <a:t>; </a:t>
            </a:r>
            <a:r>
              <a:rPr lang="en-US" sz="2000" dirty="0" err="1" smtClean="0">
                <a:latin typeface="WwinBurmese" pitchFamily="2" charset="0"/>
              </a:rPr>
              <a:t>oifhavsmfaomypPnf;tulrsm;oHk;jcif;jzifh</a:t>
            </a:r>
            <a:r>
              <a:rPr lang="en-US" sz="2000" dirty="0" smtClean="0">
                <a:latin typeface="WwinBurmese" pitchFamily="2" charset="0"/>
              </a:rPr>
              <a:t> </a:t>
            </a:r>
            <a:r>
              <a:rPr lang="en-US" sz="2000" dirty="0" err="1" smtClean="0">
                <a:latin typeface="WwinBurmese" pitchFamily="2" charset="0"/>
              </a:rPr>
              <a:t>vufzsH</a:t>
            </a:r>
            <a:r>
              <a:rPr lang="en-US" sz="2000" dirty="0" smtClean="0">
                <a:latin typeface="WwinBurmese" pitchFamily="2" charset="0"/>
              </a:rPr>
              <a:t> </a:t>
            </a:r>
            <a:r>
              <a:rPr lang="en-US" sz="2000" dirty="0" err="1" smtClean="0">
                <a:latin typeface="WwinBurmese" pitchFamily="2" charset="0"/>
              </a:rPr>
              <a:t>ta-umudkufcJr</a:t>
            </a:r>
            <a:r>
              <a:rPr lang="en-US" sz="2000" dirty="0" smtClean="0">
                <a:latin typeface="WwinBurmese" pitchFamily="2" charset="0"/>
              </a:rPr>
              <a:t>+/ </a:t>
            </a:r>
            <a:r>
              <a:rPr lang="en-US" sz="2000" dirty="0" err="1" smtClean="0">
                <a:latin typeface="WwinBurmese" pitchFamily="2" charset="0"/>
              </a:rPr>
              <a:t>ausmukef;emusifr+rsm;ESifh</a:t>
            </a:r>
            <a:r>
              <a:rPr lang="en-US" sz="2000" dirty="0" smtClean="0">
                <a:latin typeface="WwinBurmese" pitchFamily="2" charset="0"/>
              </a:rPr>
              <a:t> </a:t>
            </a:r>
            <a:r>
              <a:rPr lang="en-US" sz="2000" dirty="0" err="1" smtClean="0">
                <a:latin typeface="WwinBurmese" pitchFamily="2" charset="0"/>
              </a:rPr>
              <a:t>tjcm;aomxdcdkuftemw</a:t>
            </a:r>
            <a:r>
              <a:rPr lang="en-US" sz="2000" dirty="0" smtClean="0">
                <a:latin typeface="WwinBurmese" pitchFamily="2" charset="0"/>
              </a:rPr>
              <a:t>&amp;/ &amp;&amp;</a:t>
            </a:r>
            <a:r>
              <a:rPr lang="en-US" sz="2000" dirty="0" err="1" smtClean="0">
                <a:latin typeface="WwinBurmese" pitchFamily="2" charset="0"/>
              </a:rPr>
              <a:t>Sdr+rsm;udkumuG,fEdkifyg</a:t>
            </a:r>
            <a:r>
              <a:rPr lang="en-US" sz="2000" dirty="0" smtClean="0">
                <a:latin typeface="WwinBurmese" pitchFamily="2" charset="0"/>
              </a:rPr>
              <a:t> </a:t>
            </a:r>
            <a:r>
              <a:rPr lang="en-US" sz="2000" dirty="0" err="1" smtClean="0">
                <a:latin typeface="WwinBurmese" pitchFamily="2" charset="0"/>
              </a:rPr>
              <a:t>onf</a:t>
            </a:r>
            <a:r>
              <a:rPr lang="en-US" sz="2000" dirty="0" smtClean="0">
                <a:latin typeface="WwinBurmese" pitchFamily="2" charset="0"/>
              </a:rPr>
              <a:t>?</a:t>
            </a:r>
          </a:p>
          <a:p>
            <a:pPr>
              <a:lnSpc>
                <a:spcPct val="90000"/>
              </a:lnSpc>
            </a:pPr>
            <a:endParaRPr lang="en-US" dirty="0" smtClean="0">
              <a:latin typeface="Wwin_Burmese" pitchFamily="2" charset="0"/>
            </a:endParaRPr>
          </a:p>
          <a:p>
            <a:pPr>
              <a:lnSpc>
                <a:spcPct val="90000"/>
              </a:lnSpc>
            </a:pPr>
            <a:endParaRPr lang="en-US" dirty="0" smtClean="0">
              <a:latin typeface="Wwin_Burmese" pitchFamily="2" charset="0"/>
            </a:endParaRPr>
          </a:p>
          <a:p>
            <a:pPr>
              <a:lnSpc>
                <a:spcPct val="90000"/>
              </a:lnSpc>
            </a:pPr>
            <a:endParaRPr lang="en-US" dirty="0" smtClean="0">
              <a:latin typeface="Wwin_Burmese" pitchFamily="2" charset="0"/>
            </a:endParaRPr>
          </a:p>
          <a:p>
            <a:pPr>
              <a:lnSpc>
                <a:spcPct val="90000"/>
              </a:lnSpc>
            </a:pPr>
            <a:endParaRPr lang="en-US" dirty="0" smtClean="0">
              <a:latin typeface="Wwin_Burmese" pitchFamily="2" charset="0"/>
            </a:endParaRPr>
          </a:p>
          <a:p>
            <a:endParaRPr lang="en-US" dirty="0"/>
          </a:p>
        </p:txBody>
      </p:sp>
      <p:pic>
        <p:nvPicPr>
          <p:cNvPr id="5" name="Content Placeholder 4" descr="sit"/>
          <p:cNvPicPr>
            <a:picLocks noGrp="1" noChangeAspect="1"/>
          </p:cNvPicPr>
          <p:nvPr>
            <p:ph sz="quarter" idx="4294967295"/>
          </p:nvPr>
        </p:nvPicPr>
        <p:blipFill>
          <a:blip r:embed="rId3" cstate="print">
            <a:extLst>
              <a:ext uri="{28A0092B-C50C-407E-A947-70E740481C1C}">
                <a14:useLocalDpi xmlns:a14="http://schemas.microsoft.com/office/drawing/2010/main"/>
              </a:ext>
            </a:extLst>
          </a:blip>
          <a:stretch>
            <a:fillRect/>
          </a:stretch>
        </p:blipFill>
        <p:spPr>
          <a:xfrm>
            <a:off x="9220690" y="1763008"/>
            <a:ext cx="2528944" cy="4535268"/>
          </a:xfrm>
          <a:prstGeom prst="rect">
            <a:avLst/>
          </a:prstGeom>
        </p:spPr>
      </p:pic>
      <p:sp>
        <p:nvSpPr>
          <p:cNvPr id="6" name="Title 1"/>
          <p:cNvSpPr>
            <a:spLocks noGrp="1"/>
          </p:cNvSpPr>
          <p:nvPr/>
        </p:nvSpPr>
        <p:spPr bwMode="auto">
          <a:xfrm>
            <a:off x="602456" y="692727"/>
            <a:ext cx="10954544" cy="107971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sz="2800" b="1" dirty="0" smtClean="0">
                <a:solidFill>
                  <a:srgbClr val="2E9D1B"/>
                </a:solidFill>
                <a:latin typeface="WwinBurmese" pitchFamily="2" charset="0"/>
              </a:rPr>
              <a:t>ywf0ef;usiftajctaewdk ha-</a:t>
            </a:r>
            <a:r>
              <a:rPr lang="en-US" sz="2800" b="1" dirty="0" err="1" smtClean="0">
                <a:solidFill>
                  <a:srgbClr val="2E9D1B"/>
                </a:solidFill>
                <a:latin typeface="WwinBurmese" pitchFamily="2" charset="0"/>
              </a:rPr>
              <a:t>umihfvkyfom;wdk</a:t>
            </a:r>
            <a:r>
              <a:rPr lang="en-US" sz="2800" b="1" dirty="0" smtClean="0">
                <a:solidFill>
                  <a:srgbClr val="2E9D1B"/>
                </a:solidFill>
                <a:latin typeface="WwinBurmese" pitchFamily="2" charset="0"/>
              </a:rPr>
              <a:t> h{?</a:t>
            </a:r>
            <a:r>
              <a:rPr lang="en-US" sz="2800" b="1" dirty="0" err="1" smtClean="0">
                <a:solidFill>
                  <a:srgbClr val="2E9D1B"/>
                </a:solidFill>
                <a:latin typeface="WwinBurmese" pitchFamily="2" charset="0"/>
              </a:rPr>
              <a:t>fukefxkwfpGrf</a:t>
            </a:r>
            <a:r>
              <a:rPr lang="en-US" sz="2800" b="1" dirty="0" smtClean="0">
                <a:solidFill>
                  <a:srgbClr val="2E9D1B"/>
                </a:solidFill>
                <a:latin typeface="WwinBurmese" pitchFamily="2" charset="0"/>
              </a:rPr>
              <a:t>;&amp;</a:t>
            </a:r>
            <a:r>
              <a:rPr lang="en-US" sz="2800" b="1" dirty="0" err="1" smtClean="0">
                <a:solidFill>
                  <a:srgbClr val="2E9D1B"/>
                </a:solidFill>
                <a:latin typeface="WwinBurmese" pitchFamily="2" charset="0"/>
              </a:rPr>
              <a:t>nf</a:t>
            </a:r>
            <a:r>
              <a:rPr lang="en-US" sz="2800" b="1" dirty="0" smtClean="0">
                <a:solidFill>
                  <a:srgbClr val="2E9D1B"/>
                </a:solidFill>
                <a:latin typeface="WwinBurmese" pitchFamily="2" charset="0"/>
              </a:rPr>
              <a:t> </a:t>
            </a:r>
            <a:r>
              <a:rPr lang="en-US" sz="2800" b="1" dirty="0" err="1" smtClean="0">
                <a:solidFill>
                  <a:srgbClr val="2E9D1B"/>
                </a:solidFill>
                <a:latin typeface="WwinBurmese" pitchFamily="2" charset="0"/>
              </a:rPr>
              <a:t>twuftusudkavhvmjcif;ynm</a:t>
            </a:r>
            <a:r>
              <a:rPr lang="en-US" sz="2800" b="1" dirty="0" smtClean="0">
                <a:solidFill>
                  <a:srgbClr val="2E9D1B"/>
                </a:solidFill>
                <a:latin typeface="WwinBurmese" pitchFamily="2" charset="0"/>
              </a:rPr>
              <a:t>? </a:t>
            </a:r>
            <a:r>
              <a:rPr lang="en-US" sz="2800" b="1" dirty="0" err="1" smtClean="0">
                <a:solidFill>
                  <a:srgbClr val="2E9D1B"/>
                </a:solidFill>
                <a:latin typeface="WwinBurmese" pitchFamily="2" charset="0"/>
              </a:rPr>
              <a:t>xkdifjcif;xjcif;ESifh</a:t>
            </a:r>
            <a:r>
              <a:rPr lang="en-US" sz="2800" b="1" dirty="0" smtClean="0">
                <a:solidFill>
                  <a:srgbClr val="2E9D1B"/>
                </a:solidFill>
                <a:latin typeface="WwinBurmese" pitchFamily="2" charset="0"/>
              </a:rPr>
              <a:t> </a:t>
            </a:r>
            <a:r>
              <a:rPr lang="en-US" sz="2800" b="1" dirty="0" err="1" smtClean="0">
                <a:solidFill>
                  <a:srgbClr val="2E9D1B"/>
                </a:solidFill>
                <a:latin typeface="WwinBurmese" pitchFamily="2" charset="0"/>
              </a:rPr>
              <a:t>xyfcgwvJvJa&amp;G›vsm;jcif</a:t>
            </a:r>
            <a:r>
              <a:rPr lang="en-US" sz="2800" b="1" dirty="0" smtClean="0">
                <a:solidFill>
                  <a:srgbClr val="2E9D1B"/>
                </a:solidFill>
                <a:latin typeface="WwinBurmese" pitchFamily="2" charset="0"/>
              </a:rPr>
              <a:t>;</a:t>
            </a:r>
            <a:endParaRPr lang="en-US" sz="2800" dirty="0" smtClean="0">
              <a:solidFill>
                <a:srgbClr val="2E9D1B"/>
              </a:solidFill>
              <a:latin typeface="WwinBurmese" pitchFamily="2" charset="0"/>
            </a:endParaRPr>
          </a:p>
        </p:txBody>
      </p:sp>
    </p:spTree>
    <p:extLst>
      <p:ext uri="{BB962C8B-B14F-4D97-AF65-F5344CB8AC3E}">
        <p14:creationId xmlns:p14="http://schemas.microsoft.com/office/powerpoint/2010/main" val="3388960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46671" y="1981200"/>
            <a:ext cx="11274274" cy="4282440"/>
          </a:xfrm>
          <a:prstGeom prst="rect">
            <a:avLst/>
          </a:prstGeom>
        </p:spPr>
        <p:txBody>
          <a:bodyPr/>
          <a:lstStyle/>
          <a:p>
            <a:r>
              <a:rPr lang="en-US" sz="2000" dirty="0" err="1" smtClean="0">
                <a:latin typeface="WwinBurmese" pitchFamily="2" charset="0"/>
              </a:rPr>
              <a:t>v+yf&amp;Sm;r+wckckudkt</a:t>
            </a:r>
            <a:r>
              <a:rPr lang="en-US" sz="2000" dirty="0" smtClean="0">
                <a:latin typeface="WwinBurmese" pitchFamily="2" charset="0"/>
              </a:rPr>
              <a:t>}</a:t>
            </a:r>
            <a:r>
              <a:rPr lang="en-US" sz="2000" dirty="0" err="1" smtClean="0">
                <a:latin typeface="WwinBurmese" pitchFamily="2" charset="0"/>
              </a:rPr>
              <a:t>udrf</a:t>
            </a:r>
            <a:r>
              <a:rPr lang="en-US" sz="2000" dirty="0" smtClean="0">
                <a:latin typeface="WwinBurmese" pitchFamily="2" charset="0"/>
              </a:rPr>
              <a:t>}</a:t>
            </a:r>
            <a:r>
              <a:rPr lang="en-US" sz="2000" dirty="0" err="1" smtClean="0">
                <a:latin typeface="WwinBurmese" pitchFamily="2" charset="0"/>
              </a:rPr>
              <a:t>udrfjyKvkyfjcif;avsmhcsyg</a:t>
            </a:r>
            <a:r>
              <a:rPr lang="en-US" sz="2000" dirty="0" smtClean="0">
                <a:latin typeface="WwinBurmese" pitchFamily="2" charset="0"/>
              </a:rPr>
              <a:t>?</a:t>
            </a:r>
          </a:p>
          <a:p>
            <a:r>
              <a:rPr lang="en-US" sz="2000" dirty="0" err="1" smtClean="0">
                <a:latin typeface="WwinBurmese" pitchFamily="2" charset="0"/>
              </a:rPr>
              <a:t>oifhawmfovdkvufrsm</a:t>
            </a:r>
            <a:r>
              <a:rPr lang="en-US" sz="2000" dirty="0" smtClean="0">
                <a:latin typeface="WwinBurmese" pitchFamily="2" charset="0"/>
              </a:rPr>
              <a:t>;/ </a:t>
            </a:r>
            <a:r>
              <a:rPr lang="en-US" sz="2000" dirty="0" err="1" smtClean="0">
                <a:latin typeface="WwinBurmese" pitchFamily="2" charset="0"/>
              </a:rPr>
              <a:t>ajcaxmufrsm</a:t>
            </a:r>
            <a:r>
              <a:rPr lang="en-US" sz="2000" dirty="0" smtClean="0">
                <a:latin typeface="WwinBurmese" pitchFamily="2" charset="0"/>
              </a:rPr>
              <a:t>;/ vufaumuf0wfrsm;ESifh ajcz0g; </a:t>
            </a:r>
            <a:r>
              <a:rPr lang="en-US" sz="2000" dirty="0" err="1" smtClean="0">
                <a:latin typeface="WwinBurmese" pitchFamily="2" charset="0"/>
              </a:rPr>
              <a:t>rsm;tm;qef@ay;yg</a:t>
            </a:r>
            <a:r>
              <a:rPr lang="en-US" sz="2000" dirty="0" smtClean="0">
                <a:latin typeface="WwinBurmese" pitchFamily="2" charset="0"/>
              </a:rPr>
              <a:t>?</a:t>
            </a:r>
          </a:p>
          <a:p>
            <a:r>
              <a:rPr lang="en-US" sz="2000" dirty="0" smtClean="0">
                <a:latin typeface="WwinBurmese" pitchFamily="2" charset="0"/>
              </a:rPr>
              <a:t>oifhawmfovdkuGefysLwmrsufESmjyifta0;odk h-</a:t>
            </a:r>
            <a:r>
              <a:rPr lang="en-US" sz="2000" dirty="0" err="1" smtClean="0">
                <a:latin typeface="WwinBurmese" pitchFamily="2" charset="0"/>
              </a:rPr>
              <a:t>unfhay;yg</a:t>
            </a:r>
            <a:r>
              <a:rPr lang="en-US" sz="2000" dirty="0" smtClean="0">
                <a:latin typeface="WwinBurmese" pitchFamily="2" charset="0"/>
              </a:rPr>
              <a:t>?</a:t>
            </a:r>
          </a:p>
          <a:p>
            <a:r>
              <a:rPr lang="en-US" sz="2000" dirty="0" smtClean="0">
                <a:latin typeface="WwinBurmese" pitchFamily="2" charset="0"/>
              </a:rPr>
              <a:t>-</a:t>
            </a:r>
            <a:r>
              <a:rPr lang="en-US" sz="2000" dirty="0" err="1" smtClean="0">
                <a:latin typeface="WwinBurmese" pitchFamily="2" charset="0"/>
              </a:rPr>
              <a:t>um&amp;SnfpGmzkef;ajymcsdef</a:t>
            </a:r>
            <a:r>
              <a:rPr lang="en-US" sz="2000" dirty="0" smtClean="0">
                <a:latin typeface="WwinBurmese" pitchFamily="2" charset="0"/>
              </a:rPr>
              <a:t> (</a:t>
            </a:r>
            <a:r>
              <a:rPr lang="en-US" sz="2000" dirty="0" err="1" smtClean="0">
                <a:latin typeface="WwinBurmese" pitchFamily="2" charset="0"/>
              </a:rPr>
              <a:t>odk</a:t>
            </a:r>
            <a:r>
              <a:rPr lang="en-US" sz="2000" dirty="0" smtClean="0">
                <a:latin typeface="WwinBurmese" pitchFamily="2" charset="0"/>
              </a:rPr>
              <a:t> h) </a:t>
            </a:r>
            <a:r>
              <a:rPr lang="en-US" sz="2000" dirty="0" err="1" smtClean="0">
                <a:latin typeface="WwinBurmese" pitchFamily="2" charset="0"/>
              </a:rPr>
              <a:t>uGefysLwmrSwqifh</a:t>
            </a:r>
            <a:r>
              <a:rPr lang="en-US" sz="2000" dirty="0" smtClean="0">
                <a:latin typeface="WwinBurmese" pitchFamily="2" charset="0"/>
              </a:rPr>
              <a:t> </a:t>
            </a:r>
            <a:r>
              <a:rPr lang="en-US" sz="2000" dirty="0" err="1" smtClean="0">
                <a:latin typeface="WwinBurmese" pitchFamily="2" charset="0"/>
              </a:rPr>
              <a:t>tquftoG,fjyKvkyfcsdefrsm;wGifoifhawmfovdkrwfwwf&amp;yfay;yg</a:t>
            </a:r>
            <a:r>
              <a:rPr lang="en-US" sz="2000" dirty="0" smtClean="0">
                <a:latin typeface="WwinBurmese" pitchFamily="2" charset="0"/>
              </a:rPr>
              <a:t>? </a:t>
            </a:r>
          </a:p>
          <a:p>
            <a:r>
              <a:rPr lang="en-US" sz="2000" dirty="0" err="1" smtClean="0">
                <a:latin typeface="WwinBurmese" pitchFamily="2" charset="0"/>
              </a:rPr>
              <a:t>aygifrsm;ESifh</a:t>
            </a:r>
            <a:r>
              <a:rPr lang="en-US" sz="2000" dirty="0" smtClean="0">
                <a:latin typeface="WwinBurmese" pitchFamily="2" charset="0"/>
              </a:rPr>
              <a:t> </a:t>
            </a:r>
            <a:r>
              <a:rPr lang="en-US" sz="2000" dirty="0" err="1" smtClean="0">
                <a:latin typeface="WwinBurmese" pitchFamily="2" charset="0"/>
              </a:rPr>
              <a:t>wifyg;rsm;udkaocsmpGmqifjref;xm;aomxdkifcHkwGifxdkif&amp;rnfjzpf_yD</a:t>
            </a:r>
            <a:r>
              <a:rPr lang="en-US" sz="2000" dirty="0" smtClean="0">
                <a:latin typeface="WwinBurmese" pitchFamily="2" charset="0"/>
              </a:rPr>
              <a:t>; </a:t>
            </a:r>
            <a:r>
              <a:rPr lang="en-US" sz="2000" dirty="0" err="1" smtClean="0">
                <a:latin typeface="WwinBurmese" pitchFamily="2" charset="0"/>
              </a:rPr>
              <a:t>yHkrSeftm;jzifh</a:t>
            </a:r>
            <a:r>
              <a:rPr lang="en-US" sz="2000" dirty="0" smtClean="0">
                <a:latin typeface="WwinBurmese" pitchFamily="2" charset="0"/>
              </a:rPr>
              <a:t> -</a:t>
            </a:r>
            <a:r>
              <a:rPr lang="en-US" sz="2000" dirty="0" err="1" smtClean="0">
                <a:latin typeface="WwinBurmese" pitchFamily="2" charset="0"/>
              </a:rPr>
              <a:t>urf;jyifESifhwajy;nDxm</a:t>
            </a:r>
            <a:r>
              <a:rPr lang="en-US" sz="2000" dirty="0" smtClean="0">
                <a:latin typeface="WwinBurmese" pitchFamily="2" charset="0"/>
              </a:rPr>
              <a:t>;&amp;</a:t>
            </a:r>
            <a:r>
              <a:rPr lang="en-US" sz="2000" dirty="0" err="1" smtClean="0">
                <a:latin typeface="WwinBurmese" pitchFamily="2" charset="0"/>
              </a:rPr>
              <a:t>rnf</a:t>
            </a:r>
            <a:endParaRPr lang="en-US" sz="2000" dirty="0" smtClean="0">
              <a:latin typeface="WwinBurmese" pitchFamily="2" charset="0"/>
            </a:endParaRPr>
          </a:p>
          <a:p>
            <a:r>
              <a:rPr lang="en-US" sz="2000" dirty="0" smtClean="0">
                <a:latin typeface="WwinBurmese" pitchFamily="2" charset="0"/>
              </a:rPr>
              <a:t>'</a:t>
            </a:r>
            <a:r>
              <a:rPr lang="en-US" sz="2000" dirty="0" err="1" smtClean="0">
                <a:latin typeface="WwinBurmese" pitchFamily="2" charset="0"/>
              </a:rPr>
              <a:t>l;acgif;rsm;rSmrl</a:t>
            </a:r>
            <a:r>
              <a:rPr lang="en-US" sz="2000" dirty="0" smtClean="0">
                <a:latin typeface="WwinBurmese" pitchFamily="2" charset="0"/>
              </a:rPr>
              <a:t> </a:t>
            </a:r>
            <a:r>
              <a:rPr lang="en-US" sz="2000" dirty="0" err="1" smtClean="0">
                <a:latin typeface="WwinBurmese" pitchFamily="2" charset="0"/>
              </a:rPr>
              <a:t>wifyg</a:t>
            </a:r>
            <a:r>
              <a:rPr lang="en-US" sz="2000" dirty="0" smtClean="0">
                <a:latin typeface="WwinBurmese" pitchFamily="2" charset="0"/>
              </a:rPr>
              <a:t>;&amp;</a:t>
            </a:r>
            <a:r>
              <a:rPr lang="en-US" sz="2000" dirty="0" err="1" smtClean="0">
                <a:latin typeface="WwinBurmese" pitchFamily="2" charset="0"/>
              </a:rPr>
              <a:t>Sd&amp;mtjrifhESifhxyfwl&amp;Sd&amp;rnfjzpf_yD</a:t>
            </a:r>
            <a:r>
              <a:rPr lang="en-US" sz="2000" dirty="0" smtClean="0">
                <a:latin typeface="WwinBurmese" pitchFamily="2" charset="0"/>
              </a:rPr>
              <a:t>; </a:t>
            </a:r>
            <a:r>
              <a:rPr lang="en-US" sz="2000" dirty="0" err="1" smtClean="0">
                <a:latin typeface="WwinBurmese" pitchFamily="2" charset="0"/>
              </a:rPr>
              <a:t>ajcaxmufrsm;rSm</a:t>
            </a:r>
            <a:r>
              <a:rPr lang="en-US" sz="2000" dirty="0" smtClean="0">
                <a:latin typeface="WwinBurmese" pitchFamily="2" charset="0"/>
              </a:rPr>
              <a:t> </a:t>
            </a:r>
            <a:r>
              <a:rPr lang="en-US" sz="2000" dirty="0" err="1" smtClean="0">
                <a:latin typeface="WwinBurmese" pitchFamily="2" charset="0"/>
              </a:rPr>
              <a:t>tenf;i,fa&amp;S</a:t>
            </a:r>
            <a:r>
              <a:rPr lang="en-US" sz="2000" dirty="0" err="1" smtClean="0">
                <a:latin typeface="KNU"/>
              </a:rPr>
              <a:t>›</a:t>
            </a:r>
            <a:r>
              <a:rPr lang="en-US" sz="2000" dirty="0" err="1" smtClean="0">
                <a:latin typeface="WwinBurmese" pitchFamily="2" charset="0"/>
              </a:rPr>
              <a:t>odk</a:t>
            </a:r>
            <a:r>
              <a:rPr lang="en-US" sz="2000" dirty="0" smtClean="0">
                <a:latin typeface="WwinBurmese" pitchFamily="2" charset="0"/>
              </a:rPr>
              <a:t>@&amp;</a:t>
            </a:r>
            <a:r>
              <a:rPr lang="en-US" sz="2000" dirty="0" err="1" smtClean="0">
                <a:latin typeface="WwinBurmese" pitchFamily="2" charset="0"/>
              </a:rPr>
              <a:t>Sdae&amp;rnfjzpfonf</a:t>
            </a:r>
            <a:r>
              <a:rPr lang="en-US" sz="2000" dirty="0" smtClean="0">
                <a:latin typeface="WwinBurmese" pitchFamily="2" charset="0"/>
              </a:rPr>
              <a:t>? </a:t>
            </a:r>
          </a:p>
          <a:p>
            <a:endParaRPr lang="en-US" dirty="0" smtClean="0">
              <a:latin typeface="Wwin_Burmese" pitchFamily="2" charset="0"/>
            </a:endParaRPr>
          </a:p>
          <a:p>
            <a:endParaRPr lang="en-US" dirty="0"/>
          </a:p>
        </p:txBody>
      </p:sp>
      <p:sp>
        <p:nvSpPr>
          <p:cNvPr id="4" name="TextBox 3"/>
          <p:cNvSpPr txBox="1"/>
          <p:nvPr/>
        </p:nvSpPr>
        <p:spPr>
          <a:xfrm>
            <a:off x="446671" y="886511"/>
            <a:ext cx="6858000" cy="763286"/>
          </a:xfrm>
          <a:prstGeom prst="rect">
            <a:avLst/>
          </a:prstGeom>
          <a:noFill/>
        </p:spPr>
        <p:txBody>
          <a:bodyPr wrap="square" rtlCol="0" anchor="t">
            <a:spAutoFit/>
          </a:bodyPr>
          <a:lstStyle/>
          <a:p>
            <a:pPr>
              <a:lnSpc>
                <a:spcPct val="80000"/>
              </a:lnSpc>
            </a:pPr>
            <a:r>
              <a:rPr lang="en-US" sz="3200" b="1" dirty="0" err="1" smtClean="0">
                <a:solidFill>
                  <a:srgbClr val="42955F"/>
                </a:solidFill>
                <a:latin typeface="WwinBurmese" pitchFamily="2" charset="0"/>
              </a:rPr>
              <a:t>rSefuefaomcE</a:t>
            </a:r>
            <a:r>
              <a:rPr lang="en-US" sz="3200" b="1" dirty="0" smtClean="0">
                <a:solidFill>
                  <a:srgbClr val="42955F"/>
                </a:solidFill>
                <a:latin typeface="WwinBurmese" pitchFamily="2" charset="0"/>
              </a:rPr>
              <a:t>&lt;</a:t>
            </a:r>
            <a:r>
              <a:rPr lang="en-US" sz="3200" b="1" dirty="0" err="1" smtClean="0">
                <a:solidFill>
                  <a:srgbClr val="42955F"/>
                </a:solidFill>
                <a:latin typeface="WwinBurmese" pitchFamily="2" charset="0"/>
              </a:rPr>
              <a:t>mudk,ftvkyfvkyfyHktaetxm</a:t>
            </a:r>
            <a:r>
              <a:rPr lang="en-US" sz="3200" b="1" dirty="0" smtClean="0">
                <a:solidFill>
                  <a:srgbClr val="42955F"/>
                </a:solidFill>
                <a:latin typeface="WwinBurmese" pitchFamily="2" charset="0"/>
              </a:rPr>
              <a:t>;</a:t>
            </a:r>
          </a:p>
          <a:p>
            <a:endParaRPr lang="en-US" dirty="0"/>
          </a:p>
        </p:txBody>
      </p:sp>
    </p:spTree>
    <p:extLst>
      <p:ext uri="{BB962C8B-B14F-4D97-AF65-F5344CB8AC3E}">
        <p14:creationId xmlns:p14="http://schemas.microsoft.com/office/powerpoint/2010/main" val="30503443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85113" y="2133600"/>
            <a:ext cx="11256614" cy="4724400"/>
          </a:xfrm>
          <a:prstGeom prst="rect">
            <a:avLst/>
          </a:prstGeom>
        </p:spPr>
        <p:txBody>
          <a:bodyPr>
            <a:noAutofit/>
          </a:bodyPr>
          <a:lstStyle/>
          <a:p>
            <a:pPr marL="68263" indent="0">
              <a:lnSpc>
                <a:spcPct val="80000"/>
              </a:lnSpc>
              <a:buNone/>
            </a:pPr>
            <a:r>
              <a:rPr lang="en-US" sz="2000" b="1" dirty="0" err="1" smtClean="0">
                <a:latin typeface="WwinBurmese" pitchFamily="2" charset="0"/>
              </a:rPr>
              <a:t>oifhpm;yGJwGif&amp;SdaeaomtcsdefwGif</a:t>
            </a:r>
            <a:r>
              <a:rPr lang="en-US" sz="2000" b="1" dirty="0" smtClean="0">
                <a:latin typeface="WwinBurmese" pitchFamily="2" charset="0"/>
              </a:rPr>
              <a:t>=</a:t>
            </a:r>
            <a:endParaRPr lang="en-US" sz="2000" dirty="0" smtClean="0">
              <a:latin typeface="WwinBurmese" pitchFamily="2" charset="0"/>
            </a:endParaRPr>
          </a:p>
          <a:p>
            <a:pPr marL="68263" indent="0">
              <a:lnSpc>
                <a:spcPct val="80000"/>
              </a:lnSpc>
            </a:pPr>
            <a:r>
              <a:rPr lang="en-US" sz="2000" dirty="0" smtClean="0">
                <a:latin typeface="WwinBurmese" pitchFamily="2" charset="0"/>
              </a:rPr>
              <a:t>  </a:t>
            </a:r>
            <a:r>
              <a:rPr lang="en-US" sz="2000" dirty="0" err="1" smtClean="0">
                <a:latin typeface="WwinBurmese" pitchFamily="2" charset="0"/>
              </a:rPr>
              <a:t>oifhxdkifcHkrSmaemufausmtcHr&amp;Sdygu</a:t>
            </a:r>
            <a:r>
              <a:rPr lang="en-US" sz="2000" dirty="0" smtClean="0">
                <a:latin typeface="WwinBurmese" pitchFamily="2" charset="0"/>
              </a:rPr>
              <a:t> </a:t>
            </a:r>
            <a:r>
              <a:rPr lang="en-US" sz="2000" dirty="0" err="1" smtClean="0">
                <a:latin typeface="WwinBurmese" pitchFamily="2" charset="0"/>
              </a:rPr>
              <a:t>oifhcg;atmufydkif;udktaxmuftuljzpfap&amp;ef</a:t>
            </a:r>
            <a:r>
              <a:rPr lang="en-US" sz="2000" dirty="0" smtClean="0">
                <a:latin typeface="WwinBurmese" pitchFamily="2" charset="0"/>
              </a:rPr>
              <a:t> </a:t>
            </a:r>
            <a:r>
              <a:rPr lang="en-US" sz="2000" dirty="0" err="1" smtClean="0">
                <a:latin typeface="WwinBurmese" pitchFamily="2" charset="0"/>
              </a:rPr>
              <a:t>acgif;tHk</a:t>
            </a:r>
            <a:r>
              <a:rPr lang="en-US" sz="2000" dirty="0" smtClean="0">
                <a:latin typeface="WwinBurmese" pitchFamily="2" charset="0"/>
              </a:rPr>
              <a:t>; </a:t>
            </a:r>
            <a:r>
              <a:rPr lang="en-US" sz="2000" dirty="0" err="1" smtClean="0">
                <a:latin typeface="WwinBurmese" pitchFamily="2" charset="0"/>
              </a:rPr>
              <a:t>ul&amp;Sifwckxm;ay;yg</a:t>
            </a:r>
            <a:r>
              <a:rPr lang="en-US" sz="2000" dirty="0" smtClean="0">
                <a:latin typeface="WwinBurmese" pitchFamily="2" charset="0"/>
              </a:rPr>
              <a:t>? </a:t>
            </a:r>
          </a:p>
          <a:p>
            <a:pPr marL="68263" indent="0">
              <a:lnSpc>
                <a:spcPct val="80000"/>
              </a:lnSpc>
            </a:pPr>
            <a:r>
              <a:rPr lang="en-US" sz="2000" dirty="0" smtClean="0">
                <a:latin typeface="WwinBurmese" pitchFamily="2" charset="0"/>
              </a:rPr>
              <a:t>  </a:t>
            </a:r>
            <a:r>
              <a:rPr lang="en-US" sz="2000" dirty="0" err="1" smtClean="0">
                <a:latin typeface="WwinBurmese" pitchFamily="2" charset="0"/>
              </a:rPr>
              <a:t>xkdifcHkvufudkif</a:t>
            </a:r>
            <a:r>
              <a:rPr lang="en-US" sz="2000" dirty="0" smtClean="0">
                <a:latin typeface="WwinBurmese" pitchFamily="2" charset="0"/>
              </a:rPr>
              <a:t> (</a:t>
            </a:r>
            <a:r>
              <a:rPr lang="en-US" sz="2000" dirty="0" err="1" smtClean="0">
                <a:latin typeface="WwinBurmese" pitchFamily="2" charset="0"/>
              </a:rPr>
              <a:t>odk</a:t>
            </a:r>
            <a:r>
              <a:rPr lang="en-US" sz="2000" dirty="0" smtClean="0">
                <a:latin typeface="WwinBurmese" pitchFamily="2" charset="0"/>
              </a:rPr>
              <a:t> h) </a:t>
            </a:r>
            <a:r>
              <a:rPr lang="en-US" sz="2000" dirty="0" err="1" smtClean="0">
                <a:latin typeface="WwinBurmese" pitchFamily="2" charset="0"/>
              </a:rPr>
              <a:t>pm;yGJay:wGifoifhwawmifqpftm;wifxm;yg</a:t>
            </a:r>
            <a:r>
              <a:rPr lang="en-US" sz="2000" dirty="0" smtClean="0">
                <a:latin typeface="WwinBurmese" pitchFamily="2" charset="0"/>
              </a:rPr>
              <a:t>?</a:t>
            </a:r>
          </a:p>
          <a:p>
            <a:pPr marL="68263" indent="0">
              <a:lnSpc>
                <a:spcPct val="80000"/>
              </a:lnSpc>
            </a:pPr>
            <a:r>
              <a:rPr lang="en-US" sz="2000" dirty="0" smtClean="0">
                <a:latin typeface="WwinBurmese" pitchFamily="2" charset="0"/>
              </a:rPr>
              <a:t>  </a:t>
            </a:r>
            <a:r>
              <a:rPr lang="en-US" sz="2000" dirty="0" err="1" smtClean="0">
                <a:latin typeface="WwinBurmese" pitchFamily="2" charset="0"/>
              </a:rPr>
              <a:t>avsmhwGJwGJjzpfjcif;rS</a:t>
            </a:r>
            <a:r>
              <a:rPr lang="en-US" sz="2000" dirty="0" smtClean="0">
                <a:latin typeface="WwinBurmese" pitchFamily="2" charset="0"/>
              </a:rPr>
              <a:t> </a:t>
            </a:r>
            <a:r>
              <a:rPr lang="en-US" sz="2000" dirty="0" err="1" smtClean="0">
                <a:latin typeface="WwinBurmese" pitchFamily="2" charset="0"/>
              </a:rPr>
              <a:t>a&amp;Smif&amp;Sm;Ekdif&amp;ef</a:t>
            </a:r>
            <a:r>
              <a:rPr lang="en-US" sz="2000" dirty="0" smtClean="0">
                <a:latin typeface="WwinBurmese" pitchFamily="2" charset="0"/>
              </a:rPr>
              <a:t> </a:t>
            </a:r>
            <a:r>
              <a:rPr lang="en-US" sz="2000" dirty="0" err="1" smtClean="0">
                <a:latin typeface="WwinBurmese" pitchFamily="2" charset="0"/>
              </a:rPr>
              <a:t>pmzwftaxmuftuljyKaomt&amp;mudkoHk;yg</a:t>
            </a:r>
            <a:r>
              <a:rPr lang="en-US" sz="2000" dirty="0" smtClean="0">
                <a:latin typeface="WwinBurmese" pitchFamily="2" charset="0"/>
              </a:rPr>
              <a:t>? </a:t>
            </a:r>
          </a:p>
          <a:p>
            <a:pPr marL="68263" indent="0">
              <a:lnSpc>
                <a:spcPct val="80000"/>
              </a:lnSpc>
            </a:pPr>
            <a:r>
              <a:rPr lang="en-US" sz="2000" dirty="0" smtClean="0">
                <a:latin typeface="WwinBurmese" pitchFamily="2" charset="0"/>
              </a:rPr>
              <a:t>  t&amp;nftaoG;aumif;aom&amp;mbmtrsdK;tpm;jzifhajcz0g;cHtwGufjyKvkyfxm;aomzdeyfrsm;tm;0wfqifyg?</a:t>
            </a:r>
          </a:p>
          <a:p>
            <a:pPr marL="68263" indent="0">
              <a:lnSpc>
                <a:spcPct val="80000"/>
              </a:lnSpc>
            </a:pPr>
            <a:r>
              <a:rPr lang="en-US" sz="2000" dirty="0" smtClean="0">
                <a:latin typeface="WwinBurmese" pitchFamily="2" charset="0"/>
              </a:rPr>
              <a:t>  </a:t>
            </a:r>
            <a:r>
              <a:rPr lang="en-US" sz="2000" dirty="0" err="1" smtClean="0">
                <a:latin typeface="WwinBurmese" pitchFamily="2" charset="0"/>
              </a:rPr>
              <a:t>pm&amp;Gufzdkifrsm</a:t>
            </a:r>
            <a:r>
              <a:rPr lang="en-US" sz="2000" dirty="0" smtClean="0">
                <a:latin typeface="WwinBurmese" pitchFamily="2" charset="0"/>
              </a:rPr>
              <a:t>; (</a:t>
            </a:r>
            <a:r>
              <a:rPr lang="en-US" sz="2000" dirty="0" err="1" smtClean="0">
                <a:latin typeface="WwinBurmese" pitchFamily="2" charset="0"/>
              </a:rPr>
              <a:t>odk</a:t>
            </a:r>
            <a:r>
              <a:rPr lang="en-US" sz="2000" dirty="0" smtClean="0">
                <a:latin typeface="WwinBurmese" pitchFamily="2" charset="0"/>
              </a:rPr>
              <a:t> h) </a:t>
            </a:r>
            <a:r>
              <a:rPr lang="en-US" sz="2000" dirty="0" err="1" smtClean="0">
                <a:latin typeface="WwinBurmese" pitchFamily="2" charset="0"/>
              </a:rPr>
              <a:t>ypPnf;twdktprsm;tm;,l&amp;ef</a:t>
            </a:r>
            <a:r>
              <a:rPr lang="en-US" sz="2000" dirty="0" smtClean="0">
                <a:latin typeface="WwinBurmese" pitchFamily="2" charset="0"/>
              </a:rPr>
              <a:t> </a:t>
            </a:r>
            <a:r>
              <a:rPr lang="en-US" sz="2000" dirty="0" err="1" smtClean="0">
                <a:latin typeface="WwinBurmese" pitchFamily="2" charset="0"/>
              </a:rPr>
              <a:t>xdkifcHkwGifxdkifvsufoifhudk,fcE</a:t>
            </a:r>
            <a:r>
              <a:rPr lang="en-US" sz="2000" dirty="0" smtClean="0">
                <a:latin typeface="WwinBurmese" pitchFamily="2" charset="0"/>
              </a:rPr>
              <a:t>&lt;</a:t>
            </a:r>
            <a:r>
              <a:rPr lang="en-US" sz="2000" dirty="0" err="1" smtClean="0">
                <a:latin typeface="WwinBurmese" pitchFamily="2" charset="0"/>
              </a:rPr>
              <a:t>mtm;rvSnfhygESifh</a:t>
            </a:r>
            <a:r>
              <a:rPr lang="en-US" sz="2000" dirty="0" smtClean="0">
                <a:latin typeface="WwinBurmese" pitchFamily="2" charset="0"/>
              </a:rPr>
              <a:t>? </a:t>
            </a:r>
          </a:p>
          <a:p>
            <a:pPr marL="68263" indent="0">
              <a:lnSpc>
                <a:spcPct val="80000"/>
              </a:lnSpc>
            </a:pPr>
            <a:r>
              <a:rPr lang="en-US" sz="2000" dirty="0" smtClean="0">
                <a:latin typeface="WwinBurmese" pitchFamily="2" charset="0"/>
              </a:rPr>
              <a:t>  </a:t>
            </a:r>
            <a:r>
              <a:rPr lang="en-US" sz="2000" dirty="0" err="1" smtClean="0">
                <a:latin typeface="WwinBurmese" pitchFamily="2" charset="0"/>
              </a:rPr>
              <a:t>zkef;vufudkiftm;oifh</a:t>
            </a:r>
            <a:r>
              <a:rPr lang="en-US" sz="2000" dirty="0" smtClean="0">
                <a:latin typeface="WwinBurmese" pitchFamily="2" charset="0"/>
              </a:rPr>
              <a:t> </a:t>
            </a:r>
            <a:r>
              <a:rPr lang="en-US" sz="2000" dirty="0" err="1" smtClean="0">
                <a:latin typeface="WwinBurmese" pitchFamily="2" charset="0"/>
              </a:rPr>
              <a:t>ykcHk;ESifhyg;jyif-um;I</a:t>
            </a:r>
            <a:r>
              <a:rPr lang="en-US" sz="2000" dirty="0" smtClean="0">
                <a:latin typeface="WwinBurmese" pitchFamily="2" charset="0"/>
              </a:rPr>
              <a:t> </a:t>
            </a:r>
            <a:r>
              <a:rPr lang="en-US" sz="2000" dirty="0" err="1" smtClean="0">
                <a:latin typeface="WwinBurmese" pitchFamily="2" charset="0"/>
              </a:rPr>
              <a:t>n‡yfIrxm;ygESifh</a:t>
            </a:r>
            <a:r>
              <a:rPr lang="en-US" sz="2000" dirty="0" smtClean="0">
                <a:latin typeface="WwinBurmese" pitchFamily="2" charset="0"/>
              </a:rPr>
              <a:t>?</a:t>
            </a:r>
          </a:p>
          <a:p>
            <a:pPr marL="68263" indent="0">
              <a:lnSpc>
                <a:spcPct val="80000"/>
              </a:lnSpc>
            </a:pPr>
            <a:r>
              <a:rPr lang="en-US" sz="2000" dirty="0" smtClean="0">
                <a:latin typeface="WwinBurmese" pitchFamily="2" charset="0"/>
              </a:rPr>
              <a:t>  </a:t>
            </a:r>
            <a:r>
              <a:rPr lang="en-US" sz="2000" dirty="0" err="1" smtClean="0">
                <a:latin typeface="WwinBurmese" pitchFamily="2" charset="0"/>
              </a:rPr>
              <a:t>pm&amp;Gufzdkifwcktm;,l&amp;ef</a:t>
            </a:r>
            <a:r>
              <a:rPr lang="en-US" sz="2000" dirty="0" smtClean="0">
                <a:latin typeface="WwinBurmese" pitchFamily="2" charset="0"/>
              </a:rPr>
              <a:t> </a:t>
            </a:r>
            <a:r>
              <a:rPr lang="en-US" sz="2000" dirty="0" err="1" smtClean="0">
                <a:latin typeface="WwinBurmese" pitchFamily="2" charset="0"/>
              </a:rPr>
              <a:t>tqrwefcE</a:t>
            </a:r>
            <a:r>
              <a:rPr lang="en-US" sz="2000" dirty="0" smtClean="0">
                <a:latin typeface="WwinBurmese" pitchFamily="2" charset="0"/>
              </a:rPr>
              <a:t>&lt;</a:t>
            </a:r>
            <a:r>
              <a:rPr lang="en-US" sz="2000" dirty="0" err="1" smtClean="0">
                <a:latin typeface="WwinBurmese" pitchFamily="2" charset="0"/>
              </a:rPr>
              <a:t>mudk,ftm;rqef</a:t>
            </a:r>
            <a:r>
              <a:rPr lang="en-US" sz="2000" dirty="0" smtClean="0">
                <a:latin typeface="WwinBurmese" pitchFamily="2" charset="0"/>
              </a:rPr>
              <a:t> </a:t>
            </a:r>
            <a:r>
              <a:rPr lang="en-US" sz="2000" dirty="0" err="1" smtClean="0">
                <a:latin typeface="WwinBurmese" pitchFamily="2" charset="0"/>
              </a:rPr>
              <a:t>hwef;ygESifh</a:t>
            </a:r>
            <a:r>
              <a:rPr lang="en-US" sz="2000" dirty="0" smtClean="0">
                <a:latin typeface="WwinBurmese" pitchFamily="2" charset="0"/>
              </a:rPr>
              <a:t>?</a:t>
            </a:r>
          </a:p>
          <a:p>
            <a:endParaRPr lang="en-US" dirty="0"/>
          </a:p>
        </p:txBody>
      </p:sp>
      <p:pic>
        <p:nvPicPr>
          <p:cNvPr id="5" name="Picture 4" descr="http://media2.picsearch.com/is?FMKN-ITfu1yUBMFKSd6iaVT4EVzNGO-G9nCUJp4Fl44"/>
          <p:cNvPicPr/>
          <p:nvPr/>
        </p:nvPicPr>
        <p:blipFill>
          <a:blip r:embed="rId3" cstate="print">
            <a:extLst>
              <a:ext uri="{28A0092B-C50C-407E-A947-70E740481C1C}">
                <a14:useLocalDpi xmlns:a14="http://schemas.microsoft.com/office/drawing/2010/main"/>
              </a:ext>
            </a:extLst>
          </a:blip>
          <a:srcRect/>
          <a:stretch>
            <a:fillRect/>
          </a:stretch>
        </p:blipFill>
        <p:spPr bwMode="auto">
          <a:xfrm>
            <a:off x="9322954" y="3509819"/>
            <a:ext cx="2615046" cy="3119581"/>
          </a:xfrm>
          <a:prstGeom prst="rect">
            <a:avLst/>
          </a:prstGeom>
          <a:ln>
            <a:noFill/>
          </a:ln>
          <a:effectLst>
            <a:softEdge rad="112500"/>
          </a:effectLst>
        </p:spPr>
      </p:pic>
      <p:sp>
        <p:nvSpPr>
          <p:cNvPr id="7" name="Title 1"/>
          <p:cNvSpPr>
            <a:spLocks noGrp="1"/>
          </p:cNvSpPr>
          <p:nvPr/>
        </p:nvSpPr>
        <p:spPr bwMode="auto">
          <a:xfrm>
            <a:off x="488156" y="609600"/>
            <a:ext cx="7024688"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sz="3600" b="1" dirty="0" err="1" smtClean="0">
                <a:solidFill>
                  <a:srgbClr val="42955F"/>
                </a:solidFill>
                <a:latin typeface="WwinBurmese" pitchFamily="2" charset="0"/>
              </a:rPr>
              <a:t>oifhaemufausmtm;oufn‡mr</a:t>
            </a:r>
            <a:r>
              <a:rPr lang="en-US" sz="3600" b="1" dirty="0" smtClean="0">
                <a:solidFill>
                  <a:srgbClr val="42955F"/>
                </a:solidFill>
                <a:latin typeface="WwinBurmese" pitchFamily="2" charset="0"/>
              </a:rPr>
              <a:t>+&amp;</a:t>
            </a:r>
            <a:r>
              <a:rPr lang="en-US" sz="3600" b="1" dirty="0" err="1" smtClean="0">
                <a:solidFill>
                  <a:srgbClr val="42955F"/>
                </a:solidFill>
                <a:latin typeface="WwinBurmese" pitchFamily="2" charset="0"/>
              </a:rPr>
              <a:t>Sdyg</a:t>
            </a:r>
            <a:r>
              <a:rPr lang="en-US" sz="3600" b="1" dirty="0" smtClean="0">
                <a:solidFill>
                  <a:srgbClr val="42955F"/>
                </a:solidFill>
                <a:latin typeface="WwinBurmese" pitchFamily="2" charset="0"/>
              </a:rPr>
              <a:t> </a:t>
            </a:r>
            <a:r>
              <a:rPr lang="en-US" sz="3600" b="1" dirty="0" smtClean="0">
                <a:solidFill>
                  <a:srgbClr val="42955F"/>
                </a:solidFill>
                <a:latin typeface="Wwin_Burmese" pitchFamily="2" charset="0"/>
              </a:rPr>
              <a:t>-</a:t>
            </a:r>
          </a:p>
        </p:txBody>
      </p:sp>
    </p:spTree>
    <p:extLst>
      <p:ext uri="{BB962C8B-B14F-4D97-AF65-F5344CB8AC3E}">
        <p14:creationId xmlns:p14="http://schemas.microsoft.com/office/powerpoint/2010/main" val="32887302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91836" y="2004576"/>
            <a:ext cx="11298382" cy="4853424"/>
          </a:xfrm>
          <a:prstGeom prst="rect">
            <a:avLst/>
          </a:prstGeom>
        </p:spPr>
        <p:txBody>
          <a:bodyPr>
            <a:normAutofit/>
          </a:bodyPr>
          <a:lstStyle/>
          <a:p>
            <a:pPr marL="68263" indent="0">
              <a:lnSpc>
                <a:spcPct val="90000"/>
              </a:lnSpc>
              <a:buNone/>
            </a:pPr>
            <a:r>
              <a:rPr lang="en-US" sz="2400" b="1" dirty="0" smtClean="0">
                <a:latin typeface="WwinBurmese" pitchFamily="2" charset="0"/>
              </a:rPr>
              <a:t>t&amp;m0wÎKypPnf;rsm;tm; </a:t>
            </a:r>
            <a:r>
              <a:rPr lang="en-US" sz="2400" b="1" dirty="0" err="1" smtClean="0">
                <a:latin typeface="WwinBurmese" pitchFamily="2" charset="0"/>
              </a:rPr>
              <a:t>rjcif;ESifh</a:t>
            </a:r>
            <a:r>
              <a:rPr lang="en-US" sz="2400" b="1" dirty="0" smtClean="0">
                <a:latin typeface="WwinBurmese" pitchFamily="2" charset="0"/>
              </a:rPr>
              <a:t> </a:t>
            </a:r>
            <a:r>
              <a:rPr lang="en-US" sz="2400" b="1" dirty="0" err="1" smtClean="0">
                <a:latin typeface="WwinBurmese" pitchFamily="2" charset="0"/>
              </a:rPr>
              <a:t>twlvrf;avSsmufaomtcg</a:t>
            </a:r>
            <a:r>
              <a:rPr lang="en-US" sz="2400" b="1" dirty="0" smtClean="0">
                <a:latin typeface="WwinBurmese" pitchFamily="2" charset="0"/>
              </a:rPr>
              <a:t>=</a:t>
            </a:r>
            <a:endParaRPr lang="en-US" b="1" i="1" dirty="0" smtClean="0">
              <a:latin typeface="WwinBurmese" pitchFamily="2" charset="0"/>
            </a:endParaRPr>
          </a:p>
          <a:p>
            <a:pPr marL="68263" indent="0">
              <a:lnSpc>
                <a:spcPct val="90000"/>
              </a:lnSpc>
            </a:pPr>
            <a:r>
              <a:rPr lang="en-US" sz="2000" dirty="0" smtClean="0">
                <a:latin typeface="WwinBurmese" pitchFamily="2" charset="0"/>
              </a:rPr>
              <a:t> rxm;aomt&amp;m0wÎKypPnf;rsm;tm;</a:t>
            </a:r>
            <a:r>
              <a:rPr lang="en-US" sz="2000" b="1" i="1" dirty="0" smtClean="0">
                <a:latin typeface="WwinBurmese" pitchFamily="2" charset="0"/>
              </a:rPr>
              <a:t> </a:t>
            </a:r>
            <a:r>
              <a:rPr lang="en-US" sz="2000" dirty="0" err="1" smtClean="0">
                <a:latin typeface="WwinBurmese" pitchFamily="2" charset="0"/>
              </a:rPr>
              <a:t>oifhudk,fcE</a:t>
            </a:r>
            <a:r>
              <a:rPr lang="en-US" sz="2000" dirty="0" smtClean="0">
                <a:latin typeface="WwinBurmese" pitchFamily="2" charset="0"/>
              </a:rPr>
              <a:t>&lt;</a:t>
            </a:r>
            <a:r>
              <a:rPr lang="en-US" sz="2000" dirty="0" err="1" smtClean="0">
                <a:latin typeface="WwinBurmese" pitchFamily="2" charset="0"/>
              </a:rPr>
              <a:t>mESifheD;uyfpGmxm;yg</a:t>
            </a:r>
            <a:r>
              <a:rPr lang="en-US" sz="2000" dirty="0" smtClean="0">
                <a:latin typeface="WwinBurmese" pitchFamily="2" charset="0"/>
              </a:rPr>
              <a:t>? </a:t>
            </a:r>
            <a:r>
              <a:rPr lang="en-US" sz="2000" dirty="0" err="1" smtClean="0">
                <a:latin typeface="WwinBurmese" pitchFamily="2" charset="0"/>
              </a:rPr>
              <a:t>ypPnf;jyKwfusvsSifusonfhtwdkif;xm;yg</a:t>
            </a:r>
            <a:r>
              <a:rPr lang="en-US" sz="2000" dirty="0" smtClean="0">
                <a:latin typeface="WwinBurmese" pitchFamily="2" charset="0"/>
              </a:rPr>
              <a:t>?</a:t>
            </a:r>
          </a:p>
          <a:p>
            <a:pPr marL="68263" indent="0">
              <a:lnSpc>
                <a:spcPct val="90000"/>
              </a:lnSpc>
            </a:pPr>
            <a:r>
              <a:rPr lang="en-US" sz="2000" dirty="0" smtClean="0">
                <a:latin typeface="WwinBurmese" pitchFamily="2" charset="0"/>
              </a:rPr>
              <a:t> </a:t>
            </a:r>
            <a:r>
              <a:rPr lang="en-US" sz="2000" dirty="0" err="1" smtClean="0">
                <a:latin typeface="WwinBurmese" pitchFamily="2" charset="0"/>
              </a:rPr>
              <a:t>cg;rSukef;jcif</a:t>
            </a:r>
            <a:r>
              <a:rPr lang="en-US" sz="2000" dirty="0" smtClean="0">
                <a:latin typeface="WwinBurmese" pitchFamily="2" charset="0"/>
              </a:rPr>
              <a:t>;/ </a:t>
            </a:r>
            <a:r>
              <a:rPr lang="en-US" sz="2000" dirty="0" err="1" smtClean="0">
                <a:latin typeface="WwinBurmese" pitchFamily="2" charset="0"/>
              </a:rPr>
              <a:t>vSnfhjcif</a:t>
            </a:r>
            <a:r>
              <a:rPr lang="en-US" sz="2000" dirty="0" smtClean="0">
                <a:latin typeface="WwinBurmese" pitchFamily="2" charset="0"/>
              </a:rPr>
              <a:t>; (</a:t>
            </a:r>
            <a:r>
              <a:rPr lang="en-US" sz="2000" dirty="0" err="1" smtClean="0">
                <a:latin typeface="WwinBurmese" pitchFamily="2" charset="0"/>
              </a:rPr>
              <a:t>odk</a:t>
            </a:r>
            <a:r>
              <a:rPr lang="en-US" sz="2000" dirty="0" smtClean="0">
                <a:latin typeface="WwinBurmese" pitchFamily="2" charset="0"/>
              </a:rPr>
              <a:t> h) </a:t>
            </a:r>
            <a:r>
              <a:rPr lang="en-US" sz="2000" dirty="0" err="1" smtClean="0">
                <a:latin typeface="WwinBurmese" pitchFamily="2" charset="0"/>
              </a:rPr>
              <a:t>ywfjcif;rjyK</a:t>
            </a:r>
            <a:r>
              <a:rPr lang="en-US" sz="2000" dirty="0" smtClean="0">
                <a:latin typeface="WwinBurmese" pitchFamily="2" charset="0"/>
              </a:rPr>
              <a:t>&amp;?</a:t>
            </a:r>
          </a:p>
          <a:p>
            <a:pPr marL="68263" indent="0">
              <a:lnSpc>
                <a:spcPct val="90000"/>
              </a:lnSpc>
            </a:pPr>
            <a:r>
              <a:rPr lang="en-US" sz="2000" dirty="0" smtClean="0">
                <a:latin typeface="WwinBurmese" pitchFamily="2" charset="0"/>
              </a:rPr>
              <a:t> </a:t>
            </a:r>
            <a:r>
              <a:rPr lang="en-US" sz="2000" dirty="0" err="1" smtClean="0">
                <a:latin typeface="WwinBurmese" pitchFamily="2" charset="0"/>
              </a:rPr>
              <a:t>av;vHaomypPnf;rsm;tm;oifh&amp;ifbwfay:wGif</a:t>
            </a:r>
            <a:r>
              <a:rPr lang="en-US" sz="2000" dirty="0" smtClean="0">
                <a:latin typeface="WwinBurmese" pitchFamily="2" charset="0"/>
              </a:rPr>
              <a:t> r/ </a:t>
            </a:r>
            <a:r>
              <a:rPr lang="en-US" sz="2000" dirty="0" err="1" smtClean="0">
                <a:latin typeface="WwinBurmese" pitchFamily="2" charset="0"/>
              </a:rPr>
              <a:t>rygESifh</a:t>
            </a:r>
            <a:r>
              <a:rPr lang="en-US" sz="2000" dirty="0" smtClean="0">
                <a:latin typeface="WwinBurmese" pitchFamily="2" charset="0"/>
              </a:rPr>
              <a:t>?</a:t>
            </a:r>
          </a:p>
          <a:p>
            <a:pPr marL="68263" indent="0">
              <a:lnSpc>
                <a:spcPct val="90000"/>
              </a:lnSpc>
            </a:pPr>
            <a:r>
              <a:rPr lang="en-US" sz="2000" dirty="0" smtClean="0">
                <a:latin typeface="WwinBurmese" pitchFamily="2" charset="0"/>
              </a:rPr>
              <a:t> </a:t>
            </a:r>
            <a:r>
              <a:rPr lang="en-US" sz="2000" dirty="0" err="1" smtClean="0">
                <a:latin typeface="WwinBurmese" pitchFamily="2" charset="0"/>
              </a:rPr>
              <a:t>raomtcsdefwGif</a:t>
            </a:r>
            <a:r>
              <a:rPr lang="en-US" sz="2000" dirty="0" smtClean="0">
                <a:latin typeface="WwinBurmese" pitchFamily="2" charset="0"/>
              </a:rPr>
              <a:t> </a:t>
            </a:r>
            <a:r>
              <a:rPr lang="en-US" sz="2000" dirty="0" err="1" smtClean="0">
                <a:latin typeface="WwinBurmese" pitchFamily="2" charset="0"/>
              </a:rPr>
              <a:t>qwfceJv+yf&amp;Sm;r+rsm;rjyK</a:t>
            </a:r>
            <a:r>
              <a:rPr lang="en-US" sz="2000" dirty="0" smtClean="0">
                <a:latin typeface="WwinBurmese" pitchFamily="2" charset="0"/>
              </a:rPr>
              <a:t>&amp;/?</a:t>
            </a:r>
          </a:p>
          <a:p>
            <a:pPr marL="68263" indent="0">
              <a:lnSpc>
                <a:spcPct val="90000"/>
              </a:lnSpc>
            </a:pPr>
            <a:r>
              <a:rPr lang="en-US" sz="2000" dirty="0" smtClean="0">
                <a:latin typeface="WwinBurmese" pitchFamily="2" charset="0"/>
              </a:rPr>
              <a:t> </a:t>
            </a:r>
            <a:r>
              <a:rPr lang="en-US" sz="2000" dirty="0" err="1" smtClean="0">
                <a:latin typeface="WwinBurmese" pitchFamily="2" charset="0"/>
              </a:rPr>
              <a:t>oifhvufwGif;tav;csdefav;aomtcsdefwGif</a:t>
            </a:r>
            <a:r>
              <a:rPr lang="en-US" sz="2000" dirty="0" smtClean="0">
                <a:latin typeface="WwinBurmese" pitchFamily="2" charset="0"/>
              </a:rPr>
              <a:t> </a:t>
            </a:r>
            <a:r>
              <a:rPr lang="en-US" sz="2000" dirty="0" err="1" smtClean="0">
                <a:latin typeface="WwinBurmese" pitchFamily="2" charset="0"/>
              </a:rPr>
              <a:t>ta&amp;S</a:t>
            </a:r>
            <a:r>
              <a:rPr lang="en-US" sz="2000" dirty="0" smtClean="0">
                <a:latin typeface="WwinBurmese" pitchFamily="2" charset="0"/>
              </a:rPr>
              <a:t> </a:t>
            </a:r>
            <a:r>
              <a:rPr lang="en-US" sz="2000" dirty="0" err="1" smtClean="0">
                <a:latin typeface="WwinBurmese" pitchFamily="2" charset="0"/>
              </a:rPr>
              <a:t>hodk</a:t>
            </a:r>
            <a:r>
              <a:rPr lang="en-US" sz="2000" dirty="0" smtClean="0">
                <a:latin typeface="WwinBurmese" pitchFamily="2" charset="0"/>
              </a:rPr>
              <a:t> </a:t>
            </a:r>
            <a:r>
              <a:rPr lang="en-US" sz="2000" dirty="0" err="1" smtClean="0">
                <a:latin typeface="WwinBurmese" pitchFamily="2" charset="0"/>
              </a:rPr>
              <a:t>hrudkif;ygESifh</a:t>
            </a:r>
            <a:r>
              <a:rPr lang="en-US" sz="2000" dirty="0" smtClean="0">
                <a:latin typeface="WwinBurmese" pitchFamily="2" charset="0"/>
              </a:rPr>
              <a:t>? </a:t>
            </a:r>
          </a:p>
          <a:p>
            <a:pPr marL="68263" indent="0">
              <a:lnSpc>
                <a:spcPct val="90000"/>
              </a:lnSpc>
            </a:pPr>
            <a:r>
              <a:rPr lang="en-US" sz="2000" dirty="0" smtClean="0">
                <a:latin typeface="WwinBurmese" pitchFamily="2" charset="0"/>
              </a:rPr>
              <a:t> </a:t>
            </a:r>
            <a:r>
              <a:rPr lang="en-US" sz="2000" dirty="0" err="1" smtClean="0">
                <a:latin typeface="WwinBurmese" pitchFamily="2" charset="0"/>
              </a:rPr>
              <a:t>udk,fhukd,fydkifuef</a:t>
            </a:r>
            <a:r>
              <a:rPr lang="en-US" sz="2000" dirty="0" smtClean="0">
                <a:latin typeface="WwinBurmese" pitchFamily="2" charset="0"/>
              </a:rPr>
              <a:t> </a:t>
            </a:r>
            <a:r>
              <a:rPr lang="en-US" sz="2000" dirty="0" err="1" smtClean="0">
                <a:latin typeface="WwinBurmese" pitchFamily="2" charset="0"/>
              </a:rPr>
              <a:t>howfcsufrsm;udkod&amp;Sdxm;I</a:t>
            </a:r>
            <a:r>
              <a:rPr lang="en-US" sz="2000" dirty="0" smtClean="0">
                <a:latin typeface="WwinBurmese" pitchFamily="2" charset="0"/>
              </a:rPr>
              <a:t> </a:t>
            </a:r>
            <a:r>
              <a:rPr lang="en-US" sz="2000" dirty="0" err="1" smtClean="0">
                <a:latin typeface="WwinBurmese" pitchFamily="2" charset="0"/>
              </a:rPr>
              <a:t>tvGefav;aomt&amp;mrsm;udk</a:t>
            </a:r>
            <a:r>
              <a:rPr lang="en-US" sz="2000" dirty="0" smtClean="0">
                <a:latin typeface="WwinBurmese" pitchFamily="2" charset="0"/>
              </a:rPr>
              <a:t> </a:t>
            </a:r>
            <a:r>
              <a:rPr lang="en-US" sz="2000" dirty="0" err="1" smtClean="0">
                <a:latin typeface="WwinBurmese" pitchFamily="2" charset="0"/>
              </a:rPr>
              <a:t>rcsDr</a:t>
            </a:r>
            <a:r>
              <a:rPr lang="en-US" sz="2000" dirty="0" smtClean="0">
                <a:latin typeface="WwinBurmese" pitchFamily="2" charset="0"/>
              </a:rPr>
              <a:t>+ </a:t>
            </a:r>
            <a:r>
              <a:rPr lang="en-US" sz="2000" dirty="0" err="1" smtClean="0">
                <a:latin typeface="WwinBurmese" pitchFamily="2" charset="0"/>
              </a:rPr>
              <a:t>rjyKygESifh</a:t>
            </a:r>
            <a:r>
              <a:rPr lang="en-US" sz="2000" dirty="0" smtClean="0">
                <a:latin typeface="WwinBurmese" pitchFamily="2" charset="0"/>
              </a:rPr>
              <a:t>?</a:t>
            </a:r>
          </a:p>
          <a:p>
            <a:pPr marL="68263" indent="0">
              <a:lnSpc>
                <a:spcPct val="90000"/>
              </a:lnSpc>
            </a:pPr>
            <a:r>
              <a:rPr lang="en-US" sz="2000" dirty="0" smtClean="0">
                <a:latin typeface="WwinBurmese" pitchFamily="2" charset="0"/>
              </a:rPr>
              <a:t> </a:t>
            </a:r>
            <a:r>
              <a:rPr lang="en-US" sz="2000" dirty="0" err="1" smtClean="0">
                <a:latin typeface="WwinBurmese" pitchFamily="2" charset="0"/>
              </a:rPr>
              <a:t>tultnD&amp;Smyg</a:t>
            </a:r>
            <a:r>
              <a:rPr lang="en-US" sz="2000" dirty="0" smtClean="0">
                <a:latin typeface="WwinBurmese" pitchFamily="2" charset="0"/>
              </a:rPr>
              <a:t>?</a:t>
            </a:r>
          </a:p>
          <a:p>
            <a:endParaRPr lang="en-US" dirty="0"/>
          </a:p>
        </p:txBody>
      </p:sp>
      <p:sp>
        <p:nvSpPr>
          <p:cNvPr id="5" name="Title 1"/>
          <p:cNvSpPr>
            <a:spLocks noGrp="1"/>
          </p:cNvSpPr>
          <p:nvPr/>
        </p:nvSpPr>
        <p:spPr bwMode="auto">
          <a:xfrm>
            <a:off x="602456" y="824707"/>
            <a:ext cx="7024688" cy="9667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sz="3600" b="1" dirty="0" err="1" smtClean="0">
                <a:solidFill>
                  <a:srgbClr val="42955F"/>
                </a:solidFill>
                <a:latin typeface="WwinBurmese" pitchFamily="2" charset="0"/>
              </a:rPr>
              <a:t>oifhaemufausmtm;oufn‡mr</a:t>
            </a:r>
            <a:r>
              <a:rPr lang="en-US" sz="3600" b="1" dirty="0" smtClean="0">
                <a:solidFill>
                  <a:srgbClr val="42955F"/>
                </a:solidFill>
                <a:latin typeface="WwinBurmese" pitchFamily="2" charset="0"/>
              </a:rPr>
              <a:t>+&amp;</a:t>
            </a:r>
            <a:r>
              <a:rPr lang="en-US" sz="3600" b="1" dirty="0" err="1" smtClean="0">
                <a:solidFill>
                  <a:srgbClr val="42955F"/>
                </a:solidFill>
                <a:latin typeface="WwinBurmese" pitchFamily="2" charset="0"/>
              </a:rPr>
              <a:t>Sdyg</a:t>
            </a:r>
            <a:r>
              <a:rPr lang="en-US" sz="3600" b="1" dirty="0" smtClean="0">
                <a:solidFill>
                  <a:srgbClr val="42955F"/>
                </a:solidFill>
                <a:latin typeface="WwinBurmese" pitchFamily="2" charset="0"/>
              </a:rPr>
              <a:t> </a:t>
            </a:r>
            <a:r>
              <a:rPr lang="en-US" sz="3600" b="1" dirty="0" smtClean="0">
                <a:solidFill>
                  <a:srgbClr val="42955F"/>
                </a:solidFill>
                <a:latin typeface="Wwin_Burmese" pitchFamily="2" charset="0"/>
              </a:rPr>
              <a:t>-</a:t>
            </a:r>
          </a:p>
        </p:txBody>
      </p:sp>
    </p:spTree>
    <p:extLst>
      <p:ext uri="{BB962C8B-B14F-4D97-AF65-F5344CB8AC3E}">
        <p14:creationId xmlns:p14="http://schemas.microsoft.com/office/powerpoint/2010/main" val="581945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455" y="1704109"/>
            <a:ext cx="11097490" cy="3754874"/>
          </a:xfrm>
          <a:prstGeom prst="rect">
            <a:avLst/>
          </a:prstGeom>
        </p:spPr>
        <p:txBody>
          <a:bodyPr wrap="square">
            <a:spAutoFit/>
          </a:bodyPr>
          <a:lstStyle/>
          <a:p>
            <a:pPr algn="ctr"/>
            <a:endParaRPr lang="en-US" b="1" i="1" dirty="0" smtClean="0"/>
          </a:p>
          <a:p>
            <a:pPr marL="342900" indent="-342900">
              <a:buClr>
                <a:schemeClr val="accent2"/>
              </a:buClr>
              <a:buFont typeface="Wingdings" panose="05000000000000000000" pitchFamily="2" charset="2"/>
              <a:buChar char="§"/>
            </a:pPr>
            <a:r>
              <a:rPr lang="en-US" sz="2000" dirty="0" err="1" smtClean="0">
                <a:latin typeface="WwinBurmese" pitchFamily="2" charset="0"/>
              </a:rPr>
              <a:t>yxrtaejzifhoifbmudko,f&amp;rnfESifh</a:t>
            </a:r>
            <a:r>
              <a:rPr lang="en-US" sz="2000" dirty="0" smtClean="0">
                <a:latin typeface="WwinBurmese" pitchFamily="2" charset="0"/>
              </a:rPr>
              <a:t> </a:t>
            </a:r>
            <a:r>
              <a:rPr lang="en-US" sz="2000" dirty="0" err="1" smtClean="0">
                <a:latin typeface="WwinBurmese" pitchFamily="2" charset="0"/>
              </a:rPr>
              <a:t>b,fae&amp;mudko,foGm</a:t>
            </a:r>
            <a:r>
              <a:rPr lang="en-US" sz="2000" dirty="0" smtClean="0">
                <a:latin typeface="WwinBurmese" pitchFamily="2" charset="0"/>
              </a:rPr>
              <a:t>;&amp;</a:t>
            </a:r>
            <a:r>
              <a:rPr lang="en-US" sz="2000" dirty="0" err="1" smtClean="0">
                <a:latin typeface="WwinBurmese" pitchFamily="2" charset="0"/>
              </a:rPr>
              <a:t>rnfudk</a:t>
            </a:r>
            <a:r>
              <a:rPr lang="en-US" sz="2000" dirty="0" smtClean="0">
                <a:latin typeface="WwinBurmese" pitchFamily="2" charset="0"/>
              </a:rPr>
              <a:t> </a:t>
            </a:r>
            <a:r>
              <a:rPr lang="en-US" sz="2000" dirty="0" err="1" smtClean="0">
                <a:latin typeface="WwinBurmese" pitchFamily="2" charset="0"/>
              </a:rPr>
              <a:t>t&amp;ifavhvmyg</a:t>
            </a:r>
            <a:r>
              <a:rPr lang="en-US" sz="2000" dirty="0" smtClean="0">
                <a:latin typeface="WwinBurmese" pitchFamily="2" charset="0"/>
              </a:rPr>
              <a:t>?</a:t>
            </a:r>
          </a:p>
          <a:p>
            <a:pPr marL="342900" indent="-342900">
              <a:buClr>
                <a:schemeClr val="accent2"/>
              </a:buClr>
              <a:buFont typeface="Wingdings" panose="05000000000000000000" pitchFamily="2" charset="2"/>
              <a:buChar char="§"/>
            </a:pPr>
            <a:r>
              <a:rPr lang="en-US" sz="2000" dirty="0" err="1" smtClean="0">
                <a:latin typeface="WwinBurmese" pitchFamily="2" charset="0"/>
              </a:rPr>
              <a:t>cg;ukef;IypPnf;ro,frSD</a:t>
            </a:r>
            <a:r>
              <a:rPr lang="en-US" sz="2000" dirty="0" smtClean="0">
                <a:latin typeface="WwinBurmese" pitchFamily="2" charset="0"/>
              </a:rPr>
              <a:t> </a:t>
            </a:r>
            <a:r>
              <a:rPr lang="en-US" sz="2000" dirty="0" err="1" smtClean="0">
                <a:latin typeface="WwinBurmese" pitchFamily="2" charset="0"/>
              </a:rPr>
              <a:t>oifTypPnf;ESifhb,fudkoGm</a:t>
            </a:r>
            <a:r>
              <a:rPr lang="en-US" sz="2000" dirty="0" smtClean="0">
                <a:latin typeface="WwinBurmese" pitchFamily="2" charset="0"/>
              </a:rPr>
              <a:t>;&amp;</a:t>
            </a:r>
            <a:r>
              <a:rPr lang="en-US" sz="2000" dirty="0" err="1" smtClean="0">
                <a:latin typeface="WwinBurmese" pitchFamily="2" charset="0"/>
              </a:rPr>
              <a:t>rnfudk</a:t>
            </a:r>
            <a:r>
              <a:rPr lang="en-US" sz="2000" dirty="0" smtClean="0">
                <a:latin typeface="WwinBurmese" pitchFamily="2" charset="0"/>
              </a:rPr>
              <a:t> “</a:t>
            </a:r>
            <a:r>
              <a:rPr lang="en-US" sz="2000" dirty="0" err="1" smtClean="0">
                <a:latin typeface="WwinBurmese" pitchFamily="2" charset="0"/>
              </a:rPr>
              <a:t>pOf;pm;zdk</a:t>
            </a:r>
            <a:r>
              <a:rPr lang="en-US" sz="2000" dirty="0" smtClean="0">
                <a:latin typeface="WwinBurmese" pitchFamily="2" charset="0"/>
              </a:rPr>
              <a:t> h” </a:t>
            </a:r>
            <a:r>
              <a:rPr lang="en-US" sz="2000" dirty="0" err="1" smtClean="0">
                <a:latin typeface="WwinBurmese" pitchFamily="2" charset="0"/>
              </a:rPr>
              <a:t>vdkygonf</a:t>
            </a:r>
            <a:r>
              <a:rPr lang="en-US" sz="2000" dirty="0" smtClean="0">
                <a:latin typeface="WwinBurmese" pitchFamily="2" charset="0"/>
              </a:rPr>
              <a:t>?</a:t>
            </a:r>
          </a:p>
          <a:p>
            <a:pPr marL="342900" indent="-342900">
              <a:buClr>
                <a:schemeClr val="accent2"/>
              </a:buClr>
              <a:buFont typeface="Wingdings" panose="05000000000000000000" pitchFamily="2" charset="2"/>
              <a:buChar char="§"/>
            </a:pPr>
            <a:r>
              <a:rPr lang="en-US" sz="2000" dirty="0" err="1" smtClean="0">
                <a:latin typeface="WwinBurmese" pitchFamily="2" charset="0"/>
              </a:rPr>
              <a:t>ypPnf;wckudkukdif;Io,f,lyg</a:t>
            </a:r>
            <a:r>
              <a:rPr lang="en-US" sz="2000" dirty="0" smtClean="0">
                <a:latin typeface="WwinBurmese" pitchFamily="2" charset="0"/>
              </a:rPr>
              <a:t>? </a:t>
            </a:r>
            <a:r>
              <a:rPr lang="en-US" sz="2000" dirty="0" err="1" smtClean="0">
                <a:latin typeface="WwinBurmese" pitchFamily="2" charset="0"/>
              </a:rPr>
              <a:t>ukef;Iro,fygESifh</a:t>
            </a:r>
            <a:r>
              <a:rPr lang="en-US" sz="2000" dirty="0" smtClean="0">
                <a:latin typeface="WwinBurmese" pitchFamily="2" charset="0"/>
              </a:rPr>
              <a:t>?</a:t>
            </a:r>
          </a:p>
          <a:p>
            <a:pPr marL="342900" indent="-342900">
              <a:buClr>
                <a:schemeClr val="accent2"/>
              </a:buClr>
              <a:buFont typeface="Wingdings" panose="05000000000000000000" pitchFamily="2" charset="2"/>
              <a:buChar char="§"/>
            </a:pPr>
            <a:r>
              <a:rPr lang="en-US" sz="2000" dirty="0" err="1" smtClean="0">
                <a:latin typeface="WwinBurmese" pitchFamily="2" charset="0"/>
              </a:rPr>
              <a:t>oifhausmtm;rwfrwfxm;I</a:t>
            </a:r>
            <a:r>
              <a:rPr lang="en-US" sz="2000" dirty="0" smtClean="0">
                <a:latin typeface="WwinBurmese" pitchFamily="2" charset="0"/>
              </a:rPr>
              <a:t> </a:t>
            </a:r>
            <a:r>
              <a:rPr lang="en-US" sz="2000" dirty="0" err="1" smtClean="0">
                <a:latin typeface="WwinBurmese" pitchFamily="2" charset="0"/>
              </a:rPr>
              <a:t>tay:odk</a:t>
            </a:r>
            <a:r>
              <a:rPr lang="en-US" sz="2000" dirty="0" smtClean="0">
                <a:latin typeface="WwinBurmese" pitchFamily="2" charset="0"/>
              </a:rPr>
              <a:t> </a:t>
            </a:r>
            <a:r>
              <a:rPr lang="en-US" sz="2000" dirty="0" err="1" smtClean="0">
                <a:latin typeface="WwinBurmese" pitchFamily="2" charset="0"/>
              </a:rPr>
              <a:t>henf;enf</a:t>
            </a:r>
            <a:r>
              <a:rPr lang="en-US" sz="2000" dirty="0" smtClean="0">
                <a:latin typeface="WwinBurmese" pitchFamily="2" charset="0"/>
              </a:rPr>
              <a:t>;-</a:t>
            </a:r>
            <a:r>
              <a:rPr lang="en-US" sz="2000" dirty="0" err="1" smtClean="0">
                <a:latin typeface="WwinBurmese" pitchFamily="2" charset="0"/>
              </a:rPr>
              <a:t>unfhaomtaetxm</a:t>
            </a:r>
            <a:r>
              <a:rPr lang="en-US" sz="2000" dirty="0" smtClean="0">
                <a:latin typeface="WwinBurmese" pitchFamily="2" charset="0"/>
              </a:rPr>
              <a:t>;&amp;</a:t>
            </a:r>
            <a:r>
              <a:rPr lang="en-US" sz="2000" dirty="0" err="1" smtClean="0">
                <a:latin typeface="WwinBurmese" pitchFamily="2" charset="0"/>
              </a:rPr>
              <a:t>Sdygap</a:t>
            </a:r>
            <a:r>
              <a:rPr lang="en-US" sz="2000" dirty="0" smtClean="0">
                <a:latin typeface="WwinBurmese" pitchFamily="2" charset="0"/>
              </a:rPr>
              <a:t>?</a:t>
            </a:r>
          </a:p>
          <a:p>
            <a:pPr marL="342900" indent="-342900">
              <a:buClr>
                <a:schemeClr val="accent2"/>
              </a:buClr>
              <a:buFont typeface="Wingdings" panose="05000000000000000000" pitchFamily="2" charset="2"/>
              <a:buChar char="§"/>
            </a:pPr>
            <a:r>
              <a:rPr lang="en-US" sz="2000" dirty="0" err="1" smtClean="0">
                <a:latin typeface="WwinBurmese" pitchFamily="2" charset="0"/>
              </a:rPr>
              <a:t>ypPnf;o,fcsdef</a:t>
            </a:r>
            <a:r>
              <a:rPr lang="en-US" sz="2000" dirty="0" smtClean="0">
                <a:latin typeface="WwinBurmese" pitchFamily="2" charset="0"/>
              </a:rPr>
              <a:t> </a:t>
            </a:r>
            <a:r>
              <a:rPr lang="en-US" sz="2000" dirty="0" err="1" smtClean="0">
                <a:latin typeface="WwinBurmese" pitchFamily="2" charset="0"/>
              </a:rPr>
              <a:t>ajcaxmufrSoefrmaomºuGufom;rsm;ESifho,fyg</a:t>
            </a:r>
            <a:r>
              <a:rPr lang="en-US" sz="2000" dirty="0" smtClean="0">
                <a:latin typeface="WwinBurmese" pitchFamily="2" charset="0"/>
              </a:rPr>
              <a:t>? </a:t>
            </a:r>
            <a:r>
              <a:rPr lang="en-US" sz="2000" dirty="0" err="1" smtClean="0">
                <a:latin typeface="WwinBurmese" pitchFamily="2" charset="0"/>
              </a:rPr>
              <a:t>oefrmr+r&amp;SdaomausmrSºuGufom;rsm;ESifh</a:t>
            </a:r>
            <a:r>
              <a:rPr lang="en-US" sz="2000" dirty="0" smtClean="0">
                <a:latin typeface="WwinBurmese" pitchFamily="2" charset="0"/>
              </a:rPr>
              <a:t> r &amp;</a:t>
            </a:r>
            <a:r>
              <a:rPr lang="en-US" sz="2000" dirty="0" err="1" smtClean="0">
                <a:latin typeface="WwinBurmese" pitchFamily="2" charset="0"/>
              </a:rPr>
              <a:t>rnfr</a:t>
            </a:r>
            <a:r>
              <a:rPr lang="en-US" sz="2000" dirty="0" smtClean="0">
                <a:latin typeface="WwinBurmese" pitchFamily="2" charset="0"/>
              </a:rPr>
              <a:t>[</a:t>
            </a:r>
            <a:r>
              <a:rPr lang="en-US" sz="2000" dirty="0" err="1" smtClean="0">
                <a:latin typeface="WwinBurmese" pitchFamily="2" charset="0"/>
              </a:rPr>
              <a:t>kwfyg</a:t>
            </a:r>
            <a:r>
              <a:rPr lang="en-US" sz="2000" dirty="0" smtClean="0">
                <a:latin typeface="WwinBurmese" pitchFamily="2" charset="0"/>
              </a:rPr>
              <a:t>?</a:t>
            </a:r>
            <a:endParaRPr lang="en-US" sz="2000" dirty="0" smtClean="0">
              <a:solidFill>
                <a:schemeClr val="tx2"/>
              </a:solidFill>
              <a:latin typeface="WwinBurmese" pitchFamily="2" charset="0"/>
            </a:endParaRPr>
          </a:p>
          <a:p>
            <a:pPr marL="342900" indent="-342900">
              <a:buClr>
                <a:schemeClr val="accent2"/>
              </a:buClr>
              <a:buFont typeface="Wingdings" panose="05000000000000000000" pitchFamily="2" charset="2"/>
              <a:buChar char="§"/>
            </a:pPr>
            <a:r>
              <a:rPr lang="en-US" sz="2000" dirty="0" err="1" smtClean="0">
                <a:latin typeface="WwinBurmese" pitchFamily="2" charset="0"/>
              </a:rPr>
              <a:t>vkdtyfygutultnD&amp;,lyg</a:t>
            </a:r>
            <a:r>
              <a:rPr lang="en-US" sz="2000" dirty="0" smtClean="0">
                <a:latin typeface="WwinBurmese" pitchFamily="2" charset="0"/>
              </a:rPr>
              <a:t>?</a:t>
            </a:r>
            <a:endParaRPr lang="en-US" sz="2000" dirty="0" smtClean="0">
              <a:solidFill>
                <a:schemeClr val="tx2"/>
              </a:solidFill>
              <a:latin typeface="WwinBurmese" pitchFamily="2" charset="0"/>
            </a:endParaRPr>
          </a:p>
          <a:p>
            <a:pPr marL="342900" indent="-342900">
              <a:buClr>
                <a:schemeClr val="accent2"/>
              </a:buClr>
              <a:buFont typeface="Wingdings" panose="05000000000000000000" pitchFamily="2" charset="2"/>
              <a:buChar char="§"/>
            </a:pPr>
            <a:r>
              <a:rPr lang="en-US" sz="2000" dirty="0" err="1" smtClean="0">
                <a:latin typeface="WwinBurmese" pitchFamily="2" charset="0"/>
              </a:rPr>
              <a:t>yHkrSefypPnf</a:t>
            </a:r>
            <a:r>
              <a:rPr lang="en-US" sz="2000" dirty="0" smtClean="0">
                <a:latin typeface="WwinBurmese" pitchFamily="2" charset="0"/>
              </a:rPr>
              <a:t>; r </a:t>
            </a:r>
            <a:r>
              <a:rPr lang="en-US" sz="2000" dirty="0" err="1" smtClean="0">
                <a:latin typeface="WwinBurmese" pitchFamily="2" charset="0"/>
              </a:rPr>
              <a:t>jcif;ESifh</a:t>
            </a:r>
            <a:r>
              <a:rPr lang="en-US" sz="2000" dirty="0" smtClean="0">
                <a:latin typeface="WwinBurmese" pitchFamily="2" charset="0"/>
              </a:rPr>
              <a:t> </a:t>
            </a:r>
            <a:r>
              <a:rPr lang="en-US" sz="2000" dirty="0" err="1" smtClean="0">
                <a:latin typeface="WwinBurmese" pitchFamily="2" charset="0"/>
              </a:rPr>
              <a:t>udkifwG,fjcif;enf;vrf;rsm;rSm</a:t>
            </a:r>
            <a:r>
              <a:rPr lang="en-US" sz="2000" dirty="0" smtClean="0">
                <a:latin typeface="WwinBurmese" pitchFamily="2" charset="0"/>
              </a:rPr>
              <a:t> </a:t>
            </a:r>
            <a:r>
              <a:rPr lang="en-US" sz="2000" dirty="0" err="1" smtClean="0">
                <a:latin typeface="WwinBurmese" pitchFamily="2" charset="0"/>
              </a:rPr>
              <a:t>xdcdkuftemw</a:t>
            </a:r>
            <a:r>
              <a:rPr lang="en-US" sz="2000" dirty="0" smtClean="0">
                <a:latin typeface="WwinBurmese" pitchFamily="2" charset="0"/>
              </a:rPr>
              <a:t>&amp;/ &amp;&amp;</a:t>
            </a:r>
            <a:r>
              <a:rPr lang="en-US" sz="2000" dirty="0" err="1" smtClean="0">
                <a:latin typeface="WwinBurmese" pitchFamily="2" charset="0"/>
              </a:rPr>
              <a:t>Sdr+rStumtuG,fay;ygonf</a:t>
            </a:r>
            <a:r>
              <a:rPr lang="en-US" sz="2000" dirty="0" smtClean="0">
                <a:latin typeface="WwinBurmese" pitchFamily="2" charset="0"/>
              </a:rPr>
              <a:t>?</a:t>
            </a:r>
            <a:endParaRPr lang="en-US" sz="2000" dirty="0" smtClean="0">
              <a:solidFill>
                <a:schemeClr val="tx2"/>
              </a:solidFill>
              <a:latin typeface="WwinBurmese" pitchFamily="2" charset="0"/>
            </a:endParaRPr>
          </a:p>
          <a:p>
            <a:pPr marL="342900" indent="-342900">
              <a:buClr>
                <a:schemeClr val="accent2"/>
              </a:buClr>
              <a:buFont typeface="Wingdings" panose="05000000000000000000" pitchFamily="2" charset="2"/>
              <a:buChar char="§"/>
            </a:pPr>
            <a:r>
              <a:rPr lang="en-US" sz="2000" dirty="0" err="1" smtClean="0">
                <a:latin typeface="WwinBurmese" pitchFamily="2" charset="0"/>
              </a:rPr>
              <a:t>qDavsmfrSefuefaom</a:t>
            </a:r>
            <a:r>
              <a:rPr lang="en-US" sz="2000" dirty="0" smtClean="0">
                <a:latin typeface="WwinBurmese" pitchFamily="2" charset="0"/>
              </a:rPr>
              <a:t> </a:t>
            </a:r>
            <a:r>
              <a:rPr lang="en-US" sz="2000" dirty="0" err="1" smtClean="0">
                <a:latin typeface="WwinBurmese" pitchFamily="2" charset="0"/>
              </a:rPr>
              <a:t>o,f,ljcif;rSm</a:t>
            </a:r>
            <a:r>
              <a:rPr lang="en-US" sz="2000" dirty="0" smtClean="0">
                <a:latin typeface="WwinBurmese" pitchFamily="2" charset="0"/>
              </a:rPr>
              <a:t> </a:t>
            </a:r>
            <a:r>
              <a:rPr lang="en-US" sz="2000" dirty="0" err="1" smtClean="0">
                <a:latin typeface="WwinBurmese" pitchFamily="2" charset="0"/>
              </a:rPr>
              <a:t>tvkyftwGufvG,fulacsmarG@apygonf</a:t>
            </a:r>
            <a:r>
              <a:rPr lang="en-US" sz="2000" dirty="0" smtClean="0">
                <a:latin typeface="WwinBurmese" pitchFamily="2" charset="0"/>
              </a:rPr>
              <a:t>?</a:t>
            </a:r>
            <a:endParaRPr lang="en-US" sz="2000" dirty="0" smtClean="0">
              <a:solidFill>
                <a:schemeClr val="tx2"/>
              </a:solidFill>
              <a:latin typeface="WwinBurmese" pitchFamily="2" charset="0"/>
            </a:endParaRPr>
          </a:p>
          <a:p>
            <a:pPr marL="342900" indent="-342900">
              <a:buClr>
                <a:schemeClr val="accent2"/>
              </a:buClr>
              <a:buFont typeface="Wingdings" panose="05000000000000000000" pitchFamily="2" charset="2"/>
              <a:buChar char="§"/>
            </a:pPr>
            <a:r>
              <a:rPr lang="en-US" sz="2000" dirty="0" smtClean="0">
                <a:latin typeface="WwinBurmese" pitchFamily="2" charset="0"/>
              </a:rPr>
              <a:t>t}</a:t>
            </a:r>
            <a:r>
              <a:rPr lang="en-US" sz="2000" dirty="0" err="1" smtClean="0">
                <a:latin typeface="WwinBurmese" pitchFamily="2" charset="0"/>
              </a:rPr>
              <a:t>udrfzefrsm;vmaomf</a:t>
            </a:r>
            <a:r>
              <a:rPr lang="en-US" sz="2000" dirty="0" smtClean="0">
                <a:latin typeface="WwinBurmese" pitchFamily="2" charset="0"/>
              </a:rPr>
              <a:t> </a:t>
            </a:r>
            <a:r>
              <a:rPr lang="en-US" sz="2000" dirty="0" err="1" smtClean="0">
                <a:latin typeface="WwinBurmese" pitchFamily="2" charset="0"/>
              </a:rPr>
              <a:t>vHkjcHKpdwfcsr</a:t>
            </a:r>
            <a:r>
              <a:rPr lang="en-US" sz="2000" dirty="0" smtClean="0">
                <a:latin typeface="WwinBurmese" pitchFamily="2" charset="0"/>
              </a:rPr>
              <a:t>+&amp;</a:t>
            </a:r>
            <a:r>
              <a:rPr lang="en-US" sz="2000" dirty="0" err="1" smtClean="0">
                <a:latin typeface="WwinBurmese" pitchFamily="2" charset="0"/>
              </a:rPr>
              <a:t>Sdaomo,f,lydk</a:t>
            </a:r>
            <a:r>
              <a:rPr lang="en-US" sz="2000" dirty="0" smtClean="0">
                <a:latin typeface="WwinBurmese" pitchFamily="2" charset="0"/>
              </a:rPr>
              <a:t> </a:t>
            </a:r>
            <a:r>
              <a:rPr lang="en-US" sz="2000" dirty="0" err="1" smtClean="0">
                <a:latin typeface="WwinBurmese" pitchFamily="2" charset="0"/>
              </a:rPr>
              <a:t>haqmifjcif;rsm;rSm</a:t>
            </a:r>
            <a:r>
              <a:rPr lang="en-US" sz="2000" dirty="0" smtClean="0">
                <a:latin typeface="WwinBurmese" pitchFamily="2" charset="0"/>
              </a:rPr>
              <a:t> </a:t>
            </a:r>
            <a:r>
              <a:rPr lang="en-US" sz="2000" dirty="0" err="1" smtClean="0">
                <a:latin typeface="WwinBurmese" pitchFamily="2" charset="0"/>
              </a:rPr>
              <a:t>tavhtxjzpfvmvdrfhrnf</a:t>
            </a:r>
            <a:r>
              <a:rPr lang="en-US" sz="2000" dirty="0" smtClean="0">
                <a:latin typeface="WwinBurmese" pitchFamily="2" charset="0"/>
              </a:rPr>
              <a:t>?</a:t>
            </a:r>
          </a:p>
          <a:p>
            <a:pPr marL="342900" indent="-342900">
              <a:buClr>
                <a:schemeClr val="accent2"/>
              </a:buClr>
              <a:buFont typeface="Wingdings" panose="05000000000000000000" pitchFamily="2" charset="2"/>
              <a:buChar char="§"/>
            </a:pPr>
            <a:r>
              <a:rPr lang="en-US" sz="2000" dirty="0" smtClean="0">
                <a:latin typeface="Calibri" pitchFamily="34" charset="0"/>
              </a:rPr>
              <a:t>NIOSH </a:t>
            </a:r>
            <a:r>
              <a:rPr lang="en-US" sz="2000" dirty="0" smtClean="0">
                <a:latin typeface="WwinBurmese" pitchFamily="2" charset="0"/>
              </a:rPr>
              <a:t>t&amp; </a:t>
            </a:r>
            <a:r>
              <a:rPr lang="en-US" sz="2000" dirty="0" err="1" smtClean="0">
                <a:latin typeface="WwinBurmese" pitchFamily="2" charset="0"/>
              </a:rPr>
              <a:t>trsm;qHk;owfrSwfxm;aomtav;csdefrSm</a:t>
            </a:r>
            <a:r>
              <a:rPr lang="en-US" sz="2000" dirty="0" smtClean="0">
                <a:latin typeface="WwinBurmese" pitchFamily="2" charset="0"/>
              </a:rPr>
              <a:t> </a:t>
            </a:r>
            <a:r>
              <a:rPr lang="en-US" sz="2000" dirty="0" err="1" smtClean="0">
                <a:latin typeface="WwinBurmese" pitchFamily="2" charset="0"/>
              </a:rPr>
              <a:t>aygif</a:t>
            </a:r>
            <a:r>
              <a:rPr lang="en-US" sz="2000" dirty="0" smtClean="0">
                <a:latin typeface="WwinBurmese" pitchFamily="2" charset="0"/>
              </a:rPr>
              <a:t> 50omjzpf_yD; </a:t>
            </a:r>
            <a:r>
              <a:rPr lang="en-US" sz="2000" dirty="0" err="1" smtClean="0">
                <a:latin typeface="WwinBurmese" pitchFamily="2" charset="0"/>
              </a:rPr>
              <a:t>TonfrSm</a:t>
            </a:r>
            <a:r>
              <a:rPr lang="en-US" sz="2000" dirty="0" smtClean="0">
                <a:latin typeface="WwinBurmese" pitchFamily="2" charset="0"/>
              </a:rPr>
              <a:t> </a:t>
            </a:r>
            <a:r>
              <a:rPr lang="en-US" sz="2000" dirty="0" err="1" smtClean="0">
                <a:latin typeface="WwinBurmese" pitchFamily="2" charset="0"/>
              </a:rPr>
              <a:t>o,fjcif</a:t>
            </a:r>
            <a:r>
              <a:rPr lang="en-US" sz="2000" dirty="0" smtClean="0">
                <a:latin typeface="WwinBurmese" pitchFamily="2" charset="0"/>
              </a:rPr>
              <a:t>;/ </a:t>
            </a:r>
            <a:r>
              <a:rPr lang="en-US" sz="2000" dirty="0" err="1" smtClean="0">
                <a:latin typeface="WwinBurmese" pitchFamily="2" charset="0"/>
              </a:rPr>
              <a:t>vrf;avsSmufjcif</a:t>
            </a:r>
            <a:r>
              <a:rPr lang="en-US" sz="2000" dirty="0" smtClean="0">
                <a:latin typeface="WwinBurmese" pitchFamily="2" charset="0"/>
              </a:rPr>
              <a:t>; (</a:t>
            </a:r>
            <a:r>
              <a:rPr lang="en-US" sz="2000" dirty="0" err="1" smtClean="0">
                <a:latin typeface="WwinBurmese" pitchFamily="2" charset="0"/>
              </a:rPr>
              <a:t>odk</a:t>
            </a:r>
            <a:r>
              <a:rPr lang="en-US" sz="2000" dirty="0" smtClean="0">
                <a:latin typeface="WwinBurmese" pitchFamily="2" charset="0"/>
              </a:rPr>
              <a:t> h) </a:t>
            </a:r>
            <a:r>
              <a:rPr lang="en-US" sz="2000" dirty="0" err="1" smtClean="0">
                <a:latin typeface="WwinBurmese" pitchFamily="2" charset="0"/>
              </a:rPr>
              <a:t>vSnfhjcif</a:t>
            </a:r>
            <a:r>
              <a:rPr lang="en-US" sz="2000" dirty="0" smtClean="0">
                <a:latin typeface="WwinBurmese" pitchFamily="2" charset="0"/>
              </a:rPr>
              <a:t>; </a:t>
            </a:r>
            <a:r>
              <a:rPr lang="en-US" sz="2000" dirty="0" err="1" smtClean="0">
                <a:latin typeface="WwinBurmese" pitchFamily="2" charset="0"/>
              </a:rPr>
              <a:t>pHjytajctaersm;ryg&amp;Sday</a:t>
            </a:r>
            <a:r>
              <a:rPr lang="en-US" sz="2000" dirty="0" smtClean="0">
                <a:latin typeface="WwinBurmese" pitchFamily="2" charset="0"/>
              </a:rPr>
              <a:t>? </a:t>
            </a:r>
            <a:endParaRPr lang="en-US" sz="2000" dirty="0">
              <a:latin typeface="WwinBurmese" pitchFamily="2" charset="0"/>
            </a:endParaRPr>
          </a:p>
        </p:txBody>
      </p:sp>
      <p:sp>
        <p:nvSpPr>
          <p:cNvPr id="5" name="TextBox 4"/>
          <p:cNvSpPr txBox="1"/>
          <p:nvPr/>
        </p:nvSpPr>
        <p:spPr>
          <a:xfrm>
            <a:off x="497359" y="560516"/>
            <a:ext cx="6972300" cy="923330"/>
          </a:xfrm>
          <a:prstGeom prst="rect">
            <a:avLst/>
          </a:prstGeom>
          <a:noFill/>
        </p:spPr>
        <p:txBody>
          <a:bodyPr wrap="square" rtlCol="0">
            <a:spAutoFit/>
          </a:bodyPr>
          <a:lstStyle/>
          <a:p>
            <a:r>
              <a:rPr lang="en-US" sz="3600" b="1" i="1" dirty="0" err="1" smtClean="0">
                <a:solidFill>
                  <a:srgbClr val="2E9D1B"/>
                </a:solidFill>
                <a:latin typeface="WwinBurmese" pitchFamily="2" charset="0"/>
              </a:rPr>
              <a:t>ypPnf;rsm;rcsdefwGiftm&amp;Hkpl;pdkuf&amp;rnfhtcsufrsm</a:t>
            </a:r>
            <a:r>
              <a:rPr lang="en-US" sz="3600" b="1" i="1" dirty="0" smtClean="0">
                <a:solidFill>
                  <a:srgbClr val="2E9D1B"/>
                </a:solidFill>
                <a:latin typeface="WwinBurmese" pitchFamily="2" charset="0"/>
              </a:rPr>
              <a:t>; </a:t>
            </a:r>
            <a:r>
              <a:rPr lang="en-US" sz="3600" b="1" i="1" dirty="0" smtClean="0">
                <a:solidFill>
                  <a:srgbClr val="2E9D1B"/>
                </a:solidFill>
                <a:latin typeface="Wwin_Burmese" pitchFamily="2" charset="0"/>
              </a:rPr>
              <a:t>-</a:t>
            </a:r>
            <a:endParaRPr lang="en-US" sz="3600" b="1" i="1" dirty="0" smtClean="0">
              <a:solidFill>
                <a:srgbClr val="2E9D1B"/>
              </a:solidFill>
              <a:latin typeface="Calibri" pitchFamily="34" charset="0"/>
            </a:endParaRPr>
          </a:p>
          <a:p>
            <a:endParaRPr lang="en-US" dirty="0"/>
          </a:p>
        </p:txBody>
      </p:sp>
    </p:spTree>
    <p:extLst>
      <p:ext uri="{BB962C8B-B14F-4D97-AF65-F5344CB8AC3E}">
        <p14:creationId xmlns:p14="http://schemas.microsoft.com/office/powerpoint/2010/main" val="37541681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91836" y="2043545"/>
            <a:ext cx="11208328" cy="4495800"/>
          </a:xfrm>
          <a:prstGeom prst="rect">
            <a:avLst/>
          </a:prstGeom>
        </p:spPr>
        <p:txBody>
          <a:bodyPr>
            <a:normAutofit/>
          </a:bodyPr>
          <a:lstStyle/>
          <a:p>
            <a:pPr marL="68263" indent="0">
              <a:buNone/>
            </a:pPr>
            <a:r>
              <a:rPr lang="en-US" sz="2000" dirty="0" smtClean="0"/>
              <a:t>OSHA</a:t>
            </a:r>
            <a:r>
              <a:rPr lang="en-US" sz="2000" dirty="0" smtClean="0">
                <a:latin typeface="Wwin_Burmese" pitchFamily="2" charset="0"/>
              </a:rPr>
              <a:t> </a:t>
            </a:r>
            <a:r>
              <a:rPr lang="en-US" sz="2000" dirty="0" err="1" smtClean="0">
                <a:latin typeface="WwinBurmese" pitchFamily="2" charset="0"/>
              </a:rPr>
              <a:t>onf</a:t>
            </a:r>
            <a:r>
              <a:rPr lang="en-US" sz="2000" dirty="0" smtClean="0">
                <a:latin typeface="WwinBurmese" pitchFamily="2" charset="0"/>
              </a:rPr>
              <a:t> </a:t>
            </a:r>
            <a:r>
              <a:rPr lang="en-US" sz="2000" dirty="0" err="1" smtClean="0">
                <a:latin typeface="WwinBurmese" pitchFamily="2" charset="0"/>
              </a:rPr>
              <a:t>vkyfief;cGiftwGif;toHAvHrsm;ESifhxdawG</a:t>
            </a:r>
            <a:r>
              <a:rPr lang="en-US" sz="2000" dirty="0" smtClean="0">
                <a:latin typeface="WwinBurmese" pitchFamily="2" charset="0"/>
              </a:rPr>
              <a:t> </a:t>
            </a:r>
            <a:r>
              <a:rPr lang="en-US" sz="2000" dirty="0" err="1" smtClean="0">
                <a:latin typeface="WwinBurmese" pitchFamily="2" charset="0"/>
              </a:rPr>
              <a:t>hEdkifr+tay</a:t>
            </a:r>
            <a:r>
              <a:rPr lang="en-US" sz="2000" dirty="0" smtClean="0">
                <a:latin typeface="WwinBurmese" pitchFamily="2" charset="0"/>
              </a:rPr>
              <a:t>: </a:t>
            </a:r>
            <a:r>
              <a:rPr lang="en-US" sz="2000" dirty="0" err="1" smtClean="0">
                <a:latin typeface="WwinBurmese" pitchFamily="2" charset="0"/>
              </a:rPr>
              <a:t>w&amp;m;Oya't&amp;uef</a:t>
            </a:r>
            <a:r>
              <a:rPr lang="en-US" sz="2000" dirty="0" smtClean="0">
                <a:latin typeface="WwinBurmese" pitchFamily="2" charset="0"/>
              </a:rPr>
              <a:t> </a:t>
            </a:r>
            <a:r>
              <a:rPr lang="en-US" sz="2000" dirty="0" err="1" smtClean="0">
                <a:latin typeface="WwinBurmese" pitchFamily="2" charset="0"/>
              </a:rPr>
              <a:t>howf</a:t>
            </a:r>
            <a:r>
              <a:rPr lang="en-US" sz="2000" dirty="0" smtClean="0">
                <a:latin typeface="WwinBurmese" pitchFamily="2" charset="0"/>
              </a:rPr>
              <a:t> </a:t>
            </a:r>
            <a:r>
              <a:rPr lang="en-US" sz="2000" dirty="0" err="1" smtClean="0">
                <a:latin typeface="WwinBurmese" pitchFamily="2" charset="0"/>
              </a:rPr>
              <a:t>r+rsm;xm</a:t>
            </a:r>
            <a:r>
              <a:rPr lang="en-US" sz="2000" dirty="0" smtClean="0">
                <a:latin typeface="WwinBurmese" pitchFamily="2" charset="0"/>
              </a:rPr>
              <a:t>;&amp;</a:t>
            </a:r>
            <a:r>
              <a:rPr lang="en-US" sz="2000" dirty="0" err="1" smtClean="0">
                <a:latin typeface="WwinBurmese" pitchFamily="2" charset="0"/>
              </a:rPr>
              <a:t>Sdxm;ygonf</a:t>
            </a:r>
            <a:r>
              <a:rPr lang="en-US" sz="2000" dirty="0" smtClean="0">
                <a:latin typeface="WwinBurmese" pitchFamily="2" charset="0"/>
              </a:rPr>
              <a:t>? </a:t>
            </a:r>
            <a:r>
              <a:rPr lang="en-US" sz="2000" dirty="0" err="1" smtClean="0">
                <a:latin typeface="WwinBurmese" pitchFamily="2" charset="0"/>
              </a:rPr>
              <a:t>Tuef</a:t>
            </a:r>
            <a:r>
              <a:rPr lang="en-US" sz="2000" dirty="0" smtClean="0">
                <a:latin typeface="WwinBurmese" pitchFamily="2" charset="0"/>
              </a:rPr>
              <a:t> </a:t>
            </a:r>
            <a:r>
              <a:rPr lang="en-US" sz="2000" dirty="0" err="1" smtClean="0">
                <a:latin typeface="WwinBurmese" pitchFamily="2" charset="0"/>
              </a:rPr>
              <a:t>howfcsufrSm</a:t>
            </a:r>
            <a:r>
              <a:rPr lang="en-US" sz="2000" dirty="0" smtClean="0">
                <a:latin typeface="WwinBurmese" pitchFamily="2" charset="0"/>
              </a:rPr>
              <a:t> </a:t>
            </a:r>
            <a:r>
              <a:rPr lang="en-US" sz="2000" dirty="0" err="1" smtClean="0">
                <a:latin typeface="WwinBurmese" pitchFamily="2" charset="0"/>
              </a:rPr>
              <a:t>ysrf;rsStm;jzifhvkyfom;rsm</a:t>
            </a:r>
            <a:r>
              <a:rPr lang="en-US" sz="2000" dirty="0" smtClean="0">
                <a:latin typeface="WwinBurmese" pitchFamily="2" charset="0"/>
              </a:rPr>
              <a:t>;{?</a:t>
            </a:r>
            <a:r>
              <a:rPr lang="en-US" sz="2000" dirty="0" err="1" smtClean="0">
                <a:latin typeface="WwinBurmese" pitchFamily="2" charset="0"/>
              </a:rPr>
              <a:t>ftvkyfcsdefESifh</a:t>
            </a:r>
            <a:r>
              <a:rPr lang="en-US" sz="2000" dirty="0" smtClean="0">
                <a:latin typeface="WwinBurmese" pitchFamily="2" charset="0"/>
              </a:rPr>
              <a:t> </a:t>
            </a:r>
            <a:r>
              <a:rPr lang="en-US" sz="2000" dirty="0" err="1" smtClean="0">
                <a:latin typeface="WwinBurmese" pitchFamily="2" charset="0"/>
              </a:rPr>
              <a:t>udkufnDr</a:t>
            </a:r>
            <a:r>
              <a:rPr lang="en-US" sz="2000" dirty="0" smtClean="0">
                <a:latin typeface="WwinBurmese" pitchFamily="2" charset="0"/>
              </a:rPr>
              <a:t>+&amp;</a:t>
            </a:r>
            <a:r>
              <a:rPr lang="en-US" sz="2000" dirty="0" err="1" smtClean="0">
                <a:latin typeface="WwinBurmese" pitchFamily="2" charset="0"/>
              </a:rPr>
              <a:t>Sdaom</a:t>
            </a:r>
            <a:r>
              <a:rPr lang="en-US" sz="2000" dirty="0" smtClean="0">
                <a:latin typeface="WwinBurmese" pitchFamily="2" charset="0"/>
              </a:rPr>
              <a:t> </a:t>
            </a:r>
            <a:r>
              <a:rPr lang="en-US" sz="2000" dirty="0" err="1" smtClean="0">
                <a:latin typeface="WwinBurmese" pitchFamily="2" charset="0"/>
              </a:rPr>
              <a:t>w&amp;uf</a:t>
            </a:r>
            <a:r>
              <a:rPr lang="en-US" sz="2000" dirty="0" smtClean="0">
                <a:latin typeface="WwinBurmese" pitchFamily="2" charset="0"/>
              </a:rPr>
              <a:t> 8em&amp;Dtcsdefjzpfonf? </a:t>
            </a:r>
            <a:r>
              <a:rPr lang="en-US" sz="2000" dirty="0" err="1" smtClean="0">
                <a:latin typeface="WwinBurmese" pitchFamily="2" charset="0"/>
              </a:rPr>
              <a:t>toHAvHrsm;a-umifh</a:t>
            </a:r>
            <a:r>
              <a:rPr lang="en-US" sz="2000" dirty="0" smtClean="0">
                <a:latin typeface="WwinBurmese" pitchFamily="2" charset="0"/>
              </a:rPr>
              <a:t> </a:t>
            </a:r>
            <a:r>
              <a:rPr lang="en-US" sz="2000" dirty="0" smtClean="0"/>
              <a:t>OSHA </a:t>
            </a:r>
            <a:r>
              <a:rPr lang="en-US" sz="2000" dirty="0" smtClean="0">
                <a:latin typeface="WwinBurmese" pitchFamily="2" charset="0"/>
              </a:rPr>
              <a:t>{?</a:t>
            </a:r>
            <a:r>
              <a:rPr lang="en-US" sz="2000" dirty="0" err="1" smtClean="0">
                <a:latin typeface="WwinBurmese" pitchFamily="2" charset="0"/>
              </a:rPr>
              <a:t>fcGifhjyKEdkifavmufaom</a:t>
            </a:r>
            <a:endParaRPr lang="en-US" sz="2000" dirty="0" smtClean="0">
              <a:latin typeface="WwinBurmese" pitchFamily="2" charset="0"/>
            </a:endParaRPr>
          </a:p>
          <a:p>
            <a:pPr marL="68263" indent="0">
              <a:buNone/>
            </a:pPr>
            <a:r>
              <a:rPr lang="en-US" sz="2000" dirty="0" err="1" smtClean="0">
                <a:latin typeface="WwinBurmese" pitchFamily="2" charset="0"/>
              </a:rPr>
              <a:t>uef@owfcsuf</a:t>
            </a:r>
            <a:r>
              <a:rPr lang="en-US" sz="2000" dirty="0" smtClean="0">
                <a:latin typeface="WwinBurmese" pitchFamily="2" charset="0"/>
              </a:rPr>
              <a:t> </a:t>
            </a:r>
            <a:r>
              <a:rPr lang="en-US" sz="2000" dirty="0" smtClean="0"/>
              <a:t>(PEL) </a:t>
            </a:r>
            <a:r>
              <a:rPr lang="en-US" sz="2000" dirty="0" err="1" smtClean="0">
                <a:latin typeface="WwinBurmese" pitchFamily="2" charset="0"/>
              </a:rPr>
              <a:t>onf</a:t>
            </a:r>
            <a:r>
              <a:rPr lang="en-US" sz="2000" dirty="0" smtClean="0">
                <a:latin typeface="WwinBurmese" pitchFamily="2" charset="0"/>
              </a:rPr>
              <a:t> 0efxrf;rsm;tm;vHk;twGuf </a:t>
            </a:r>
            <a:r>
              <a:rPr lang="en-US" sz="2000" dirty="0" err="1" smtClean="0">
                <a:latin typeface="WwinBurmese" pitchFamily="2" charset="0"/>
              </a:rPr>
              <a:t>w&amp;ufvSsif</a:t>
            </a:r>
            <a:r>
              <a:rPr lang="en-US" sz="2000" dirty="0" smtClean="0">
                <a:latin typeface="WwinBurmese" pitchFamily="2" charset="0"/>
              </a:rPr>
              <a:t> </a:t>
            </a:r>
            <a:r>
              <a:rPr lang="en-US" sz="2000" dirty="0" smtClean="0"/>
              <a:t>90 </a:t>
            </a:r>
            <a:r>
              <a:rPr lang="en-US" sz="2000" dirty="0" err="1" smtClean="0"/>
              <a:t>dBA</a:t>
            </a:r>
            <a:r>
              <a:rPr lang="en-US" sz="2000" dirty="0" smtClean="0"/>
              <a:t> </a:t>
            </a:r>
            <a:r>
              <a:rPr lang="en-US" sz="2000" dirty="0" smtClean="0">
                <a:latin typeface="WwinBurmese" pitchFamily="2" charset="0"/>
              </a:rPr>
              <a:t>8em&amp;Djzpfonf? </a:t>
            </a:r>
          </a:p>
          <a:p>
            <a:pPr marL="68263" indent="0"/>
            <a:r>
              <a:rPr lang="en-US" sz="2000" b="1" dirty="0" smtClean="0"/>
              <a:t>OSHA 1910.95(a) </a:t>
            </a:r>
            <a:r>
              <a:rPr lang="en-US" sz="2000" b="1" dirty="0" err="1" smtClean="0">
                <a:latin typeface="WwinBurmese" pitchFamily="2" charset="0"/>
              </a:rPr>
              <a:t>rSm</a:t>
            </a:r>
            <a:r>
              <a:rPr lang="en-US" sz="2000" b="1" dirty="0" smtClean="0">
                <a:latin typeface="WwinBurmese" pitchFamily="2" charset="0"/>
              </a:rPr>
              <a:t> </a:t>
            </a:r>
            <a:r>
              <a:rPr lang="en-US" sz="2000" b="1" dirty="0" err="1" smtClean="0">
                <a:latin typeface="WwinBurmese" pitchFamily="2" charset="0"/>
              </a:rPr>
              <a:t>Z,m</a:t>
            </a:r>
            <a:r>
              <a:rPr lang="en-US" sz="2000" b="1" dirty="0" smtClean="0">
                <a:latin typeface="WwinBurmese" pitchFamily="2" charset="0"/>
              </a:rPr>
              <a:t>; </a:t>
            </a:r>
            <a:r>
              <a:rPr lang="en-US" sz="2000" dirty="0" smtClean="0"/>
              <a:t>G-16 </a:t>
            </a:r>
            <a:r>
              <a:rPr lang="en-US" sz="2000" b="1" dirty="0" err="1" smtClean="0">
                <a:latin typeface="WwinBurmese" pitchFamily="2" charset="0"/>
              </a:rPr>
              <a:t>wGifaz:jyxm;onfhtwkdif</a:t>
            </a:r>
            <a:r>
              <a:rPr lang="en-US" sz="2000" b="1" dirty="0" smtClean="0">
                <a:latin typeface="WwinBurmese" pitchFamily="2" charset="0"/>
              </a:rPr>
              <a:t>; </a:t>
            </a:r>
            <a:r>
              <a:rPr lang="en-US" sz="2000" dirty="0" smtClean="0"/>
              <a:t>A </a:t>
            </a:r>
            <a:r>
              <a:rPr lang="en-US" sz="2000" b="1" dirty="0" err="1" smtClean="0">
                <a:latin typeface="WwinBurmese" pitchFamily="2" charset="0"/>
              </a:rPr>
              <a:t>pHcsdefpau;toHtaetxm;rD</a:t>
            </a:r>
            <a:r>
              <a:rPr lang="en-US" sz="2000" b="1" dirty="0" smtClean="0">
                <a:latin typeface="WwinBurmese" pitchFamily="2" charset="0"/>
              </a:rPr>
              <a:t> </a:t>
            </a:r>
            <a:r>
              <a:rPr lang="en-US" sz="2000" b="1" dirty="0" err="1" smtClean="0">
                <a:latin typeface="WwinBurmese" pitchFamily="2" charset="0"/>
              </a:rPr>
              <a:t>wmedrfhusaomtcsdefwGif</a:t>
            </a:r>
            <a:r>
              <a:rPr lang="en-US" sz="2000" b="1" dirty="0" smtClean="0">
                <a:latin typeface="WwinBurmese" pitchFamily="2" charset="0"/>
              </a:rPr>
              <a:t> </a:t>
            </a:r>
            <a:r>
              <a:rPr lang="en-US" sz="2000" b="1" dirty="0" err="1" smtClean="0">
                <a:latin typeface="WwinBurmese" pitchFamily="2" charset="0"/>
              </a:rPr>
              <a:t>toHtjrifhonfvGefuJr</a:t>
            </a:r>
            <a:r>
              <a:rPr lang="en-US" sz="2000" b="1" dirty="0" smtClean="0">
                <a:latin typeface="WwinBurmese" pitchFamily="2" charset="0"/>
              </a:rPr>
              <a:t>+&amp;</a:t>
            </a:r>
            <a:r>
              <a:rPr lang="en-US" sz="2000" b="1" dirty="0" err="1" smtClean="0">
                <a:latin typeface="WwinBurmese" pitchFamily="2" charset="0"/>
              </a:rPr>
              <a:t>Sdygu</a:t>
            </a:r>
            <a:r>
              <a:rPr lang="en-US" sz="2000" b="1" dirty="0" smtClean="0">
                <a:latin typeface="WwinBurmese" pitchFamily="2" charset="0"/>
              </a:rPr>
              <a:t> </a:t>
            </a:r>
            <a:r>
              <a:rPr lang="en-US" sz="2000" b="1" dirty="0" err="1" smtClean="0">
                <a:latin typeface="WwinBurmese" pitchFamily="2" charset="0"/>
              </a:rPr>
              <a:t>xdcdkuftemw&amp;tusdK;qufrStumtuG,f</a:t>
            </a:r>
            <a:r>
              <a:rPr lang="en-US" sz="2000" b="1" dirty="0" smtClean="0">
                <a:latin typeface="WwinBurmese" pitchFamily="2" charset="0"/>
              </a:rPr>
              <a:t>&amp;&amp;</a:t>
            </a:r>
            <a:r>
              <a:rPr lang="en-US" sz="2000" b="1" dirty="0" err="1" smtClean="0">
                <a:latin typeface="WwinBurmese" pitchFamily="2" charset="0"/>
              </a:rPr>
              <a:t>Sd&amp;efaxmufyHhr+ay;rnfjzpfonf</a:t>
            </a:r>
            <a:r>
              <a:rPr lang="en-US" sz="2000" b="1" dirty="0" smtClean="0">
                <a:latin typeface="WwinBurmese" pitchFamily="2" charset="0"/>
              </a:rPr>
              <a:t>? </a:t>
            </a:r>
          </a:p>
          <a:p>
            <a:r>
              <a:rPr lang="en-US" dirty="0" smtClean="0"/>
              <a:t>OSHA</a:t>
            </a:r>
            <a:r>
              <a:rPr lang="en-US" dirty="0" smtClean="0">
                <a:latin typeface="Wwin_Burmese" pitchFamily="2" charset="0"/>
              </a:rPr>
              <a:t> </a:t>
            </a:r>
            <a:r>
              <a:rPr lang="en-US" dirty="0" err="1" smtClean="0">
                <a:latin typeface="WwinBurmese" pitchFamily="2" charset="0"/>
              </a:rPr>
              <a:t>onf</a:t>
            </a:r>
            <a:r>
              <a:rPr lang="en-US" dirty="0" smtClean="0">
                <a:latin typeface="WwinBurmese" pitchFamily="2" charset="0"/>
              </a:rPr>
              <a:t> </a:t>
            </a:r>
            <a:r>
              <a:rPr lang="en-US" dirty="0" err="1" smtClean="0">
                <a:latin typeface="WwinBurmese" pitchFamily="2" charset="0"/>
              </a:rPr>
              <a:t>vkyfief;cGiftwGif;toHAvHrsm;ESifhxdawG</a:t>
            </a:r>
            <a:r>
              <a:rPr lang="en-US" dirty="0" smtClean="0">
                <a:latin typeface="WwinBurmese" pitchFamily="2" charset="0"/>
              </a:rPr>
              <a:t> </a:t>
            </a:r>
            <a:r>
              <a:rPr lang="en-US" dirty="0" err="1" smtClean="0">
                <a:latin typeface="WwinBurmese" pitchFamily="2" charset="0"/>
              </a:rPr>
              <a:t>hEdkifr+tay</a:t>
            </a:r>
            <a:r>
              <a:rPr lang="en-US" dirty="0" smtClean="0">
                <a:latin typeface="WwinBurmese" pitchFamily="2" charset="0"/>
              </a:rPr>
              <a:t>: </a:t>
            </a:r>
            <a:r>
              <a:rPr lang="en-US" dirty="0" err="1" smtClean="0">
                <a:latin typeface="WwinBurmese" pitchFamily="2" charset="0"/>
              </a:rPr>
              <a:t>w&amp;m;Oya't&amp;uef@owfr+rsm;xm</a:t>
            </a:r>
            <a:r>
              <a:rPr lang="en-US" dirty="0" smtClean="0">
                <a:latin typeface="WwinBurmese" pitchFamily="2" charset="0"/>
              </a:rPr>
              <a:t>;&amp;</a:t>
            </a:r>
            <a:r>
              <a:rPr lang="en-US" dirty="0" err="1" smtClean="0">
                <a:latin typeface="WwinBurmese" pitchFamily="2" charset="0"/>
              </a:rPr>
              <a:t>Sdxm;ygonf</a:t>
            </a:r>
            <a:r>
              <a:rPr lang="en-US" dirty="0" smtClean="0">
                <a:latin typeface="WwinBurmese" pitchFamily="2" charset="0"/>
              </a:rPr>
              <a:t>? </a:t>
            </a:r>
          </a:p>
          <a:p>
            <a:pPr marL="68580" indent="0">
              <a:buNone/>
            </a:pPr>
            <a:r>
              <a:rPr lang="en-US" dirty="0"/>
              <a:t> </a:t>
            </a:r>
          </a:p>
          <a:p>
            <a:endParaRPr lang="en-US" dirty="0"/>
          </a:p>
        </p:txBody>
      </p:sp>
      <p:sp>
        <p:nvSpPr>
          <p:cNvPr id="4" name="Title 1"/>
          <p:cNvSpPr>
            <a:spLocks noGrp="1"/>
          </p:cNvSpPr>
          <p:nvPr/>
        </p:nvSpPr>
        <p:spPr bwMode="auto">
          <a:xfrm>
            <a:off x="551657" y="647700"/>
            <a:ext cx="702468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sz="3600" dirty="0" err="1" smtClean="0">
                <a:solidFill>
                  <a:srgbClr val="42955F"/>
                </a:solidFill>
                <a:latin typeface="WwinBurmese" pitchFamily="2" charset="0"/>
              </a:rPr>
              <a:t>toHrsm;twGufpnf;rsOf;rsm</a:t>
            </a:r>
            <a:r>
              <a:rPr lang="en-US" sz="3600" dirty="0" smtClean="0">
                <a:solidFill>
                  <a:srgbClr val="42955F"/>
                </a:solidFill>
                <a:latin typeface="WwinBurmese" pitchFamily="2" charset="0"/>
              </a:rPr>
              <a:t>;</a:t>
            </a:r>
            <a:r>
              <a:rPr lang="en-US" sz="3600" dirty="0" smtClean="0">
                <a:solidFill>
                  <a:srgbClr val="42955F"/>
                </a:solidFill>
                <a:latin typeface="Wwin_Burmese" pitchFamily="2" charset="0"/>
              </a:rPr>
              <a:t>-</a:t>
            </a:r>
          </a:p>
        </p:txBody>
      </p:sp>
    </p:spTree>
    <p:extLst>
      <p:ext uri="{BB962C8B-B14F-4D97-AF65-F5344CB8AC3E}">
        <p14:creationId xmlns:p14="http://schemas.microsoft.com/office/powerpoint/2010/main" val="10109267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982" y="2323652"/>
            <a:ext cx="11222181" cy="3924748"/>
          </a:xfrm>
        </p:spPr>
        <p:txBody>
          <a:bodyPr>
            <a:normAutofit/>
          </a:bodyPr>
          <a:lstStyle/>
          <a:p>
            <a:pPr marL="68263" indent="0">
              <a:buNone/>
            </a:pPr>
            <a:endParaRPr lang="en-US" sz="2000" dirty="0" smtClean="0">
              <a:latin typeface="WwinBurmese" pitchFamily="2" charset="0"/>
            </a:endParaRPr>
          </a:p>
          <a:p>
            <a:pPr marL="68263" indent="0">
              <a:buNone/>
            </a:pPr>
            <a:endParaRPr lang="en-US" sz="2000" dirty="0" smtClean="0">
              <a:latin typeface="WwinBurmese" pitchFamily="2" charset="0"/>
            </a:endParaRPr>
          </a:p>
          <a:p>
            <a:pPr marL="68263" indent="0">
              <a:buNone/>
            </a:pPr>
            <a:r>
              <a:rPr lang="en-US" sz="2000" dirty="0" err="1" smtClean="0">
                <a:latin typeface="WwinBurmese" pitchFamily="2" charset="0"/>
              </a:rPr>
              <a:t>u|Ekfyfwdk@vkyfief;cGifae&amp;mtm</a:t>
            </a:r>
            <a:r>
              <a:rPr lang="en-US" sz="2000" dirty="0" smtClean="0">
                <a:latin typeface="WwinBurmese" pitchFamily="2" charset="0"/>
              </a:rPr>
              <a:t>; </a:t>
            </a:r>
            <a:r>
              <a:rPr lang="en-US" sz="2000" dirty="0" err="1" smtClean="0">
                <a:latin typeface="WwinBurmese" pitchFamily="2" charset="0"/>
              </a:rPr>
              <a:t>oef</a:t>
            </a:r>
            <a:r>
              <a:rPr lang="en-US" sz="2000" dirty="0" smtClean="0">
                <a:latin typeface="WwinBurmese" pitchFamily="2" charset="0"/>
              </a:rPr>
              <a:t>@&amp;</a:t>
            </a:r>
            <a:r>
              <a:rPr lang="en-US" sz="2000" dirty="0" err="1" smtClean="0">
                <a:latin typeface="WwinBurmese" pitchFamily="2" charset="0"/>
              </a:rPr>
              <a:t>Sif;pGmESifh</a:t>
            </a:r>
            <a:r>
              <a:rPr lang="en-US" sz="2000" dirty="0" smtClean="0">
                <a:latin typeface="WwinBurmese" pitchFamily="2" charset="0"/>
              </a:rPr>
              <a:t> </a:t>
            </a:r>
            <a:r>
              <a:rPr lang="en-US" sz="2000" dirty="0" err="1" smtClean="0">
                <a:latin typeface="WwinBurmese" pitchFamily="2" charset="0"/>
              </a:rPr>
              <a:t>aooyfpGmxm</a:t>
            </a:r>
            <a:r>
              <a:rPr lang="en-US" sz="2000" dirty="0" smtClean="0">
                <a:latin typeface="WwinBurmese" pitchFamily="2" charset="0"/>
              </a:rPr>
              <a:t>;&amp;</a:t>
            </a:r>
            <a:r>
              <a:rPr lang="en-US" sz="2000" dirty="0" err="1" smtClean="0">
                <a:latin typeface="WwinBurmese" pitchFamily="2" charset="0"/>
              </a:rPr>
              <a:t>Sdjcif;onfvkyfief;cGifvHkjcHKr+ESifhusef;rmr+twGuf</a:t>
            </a:r>
            <a:r>
              <a:rPr lang="en-US" sz="2000" dirty="0" smtClean="0">
                <a:latin typeface="WwinBurmese" pitchFamily="2" charset="0"/>
              </a:rPr>
              <a:t> </a:t>
            </a:r>
            <a:r>
              <a:rPr lang="en-US" sz="2000" dirty="0" err="1" smtClean="0">
                <a:latin typeface="WwinBurmese" pitchFamily="2" charset="0"/>
              </a:rPr>
              <a:t>vlwdkif</a:t>
            </a:r>
            <a:r>
              <a:rPr lang="en-US" sz="2000" dirty="0" smtClean="0">
                <a:latin typeface="WwinBurmese" pitchFamily="2" charset="0"/>
              </a:rPr>
              <a:t>;{?f </a:t>
            </a:r>
            <a:r>
              <a:rPr lang="en-US" sz="2000" dirty="0" err="1" smtClean="0">
                <a:latin typeface="WwinBurmese" pitchFamily="2" charset="0"/>
              </a:rPr>
              <a:t>zefwD;EdkifpGrf</a:t>
            </a:r>
            <a:r>
              <a:rPr lang="en-US" sz="2000" dirty="0" smtClean="0">
                <a:latin typeface="WwinBurmese" pitchFamily="2" charset="0"/>
              </a:rPr>
              <a:t>;&amp;</a:t>
            </a:r>
            <a:r>
              <a:rPr lang="en-US" sz="2000" dirty="0" err="1" smtClean="0">
                <a:latin typeface="WwinBurmese" pitchFamily="2" charset="0"/>
              </a:rPr>
              <a:t>Sdaom</a:t>
            </a:r>
            <a:r>
              <a:rPr lang="en-US" sz="2000" dirty="0" smtClean="0">
                <a:latin typeface="WwinBurmese" pitchFamily="2" charset="0"/>
              </a:rPr>
              <a:t> }</a:t>
            </a:r>
            <a:r>
              <a:rPr lang="en-US" sz="2000" dirty="0" err="1" smtClean="0">
                <a:latin typeface="WwinBurmese" pitchFamily="2" charset="0"/>
              </a:rPr>
              <a:t>uD;rm;aomay;qyfr+wckyifjzpfonf</a:t>
            </a:r>
            <a:r>
              <a:rPr lang="en-US" sz="2000" dirty="0" smtClean="0">
                <a:latin typeface="WwinBurmese" pitchFamily="2" charset="0"/>
              </a:rPr>
              <a:t>? </a:t>
            </a:r>
            <a:r>
              <a:rPr lang="en-US" sz="2000" dirty="0" err="1" smtClean="0">
                <a:latin typeface="WwinBurmese" pitchFamily="2" charset="0"/>
              </a:rPr>
              <a:t>oef</a:t>
            </a:r>
            <a:r>
              <a:rPr lang="en-US" sz="2000" dirty="0" smtClean="0">
                <a:latin typeface="WwinBurmese" pitchFamily="2" charset="0"/>
              </a:rPr>
              <a:t> </a:t>
            </a:r>
            <a:r>
              <a:rPr lang="en-US" sz="2000" dirty="0" err="1" smtClean="0">
                <a:latin typeface="WwinBurmese" pitchFamily="2" charset="0"/>
              </a:rPr>
              <a:t>h&amp;Sif;a</a:t>
            </a:r>
            <a:r>
              <a:rPr lang="en-US" sz="2000" dirty="0" smtClean="0">
                <a:latin typeface="WwinBurmese" pitchFamily="2" charset="0"/>
              </a:rPr>
              <a:t>&amp;;</a:t>
            </a:r>
            <a:r>
              <a:rPr lang="en-US" sz="2000" dirty="0" err="1" smtClean="0">
                <a:latin typeface="WwinBurmese" pitchFamily="2" charset="0"/>
              </a:rPr>
              <a:t>vkyfudkifaomvkyfom;rsm;rSm</a:t>
            </a:r>
            <a:r>
              <a:rPr lang="en-US" sz="2000" dirty="0" smtClean="0">
                <a:latin typeface="WwinBurmese" pitchFamily="2" charset="0"/>
              </a:rPr>
              <a:t> </a:t>
            </a:r>
            <a:r>
              <a:rPr lang="en-US" sz="2000" dirty="0" err="1" smtClean="0">
                <a:latin typeface="WwinBurmese" pitchFamily="2" charset="0"/>
              </a:rPr>
              <a:t>vkyfief;cGiftm;ydkrdkaumif;rGefatmif</a:t>
            </a:r>
            <a:r>
              <a:rPr lang="en-US" sz="2000" dirty="0" smtClean="0">
                <a:latin typeface="WwinBurmese" pitchFamily="2" charset="0"/>
              </a:rPr>
              <a:t> </a:t>
            </a:r>
            <a:r>
              <a:rPr lang="en-US" sz="2000" dirty="0" err="1" smtClean="0">
                <a:latin typeface="WwinBurmese" pitchFamily="2" charset="0"/>
              </a:rPr>
              <a:t>jyKvkyfay;jcif;wckwnf;omru</a:t>
            </a:r>
            <a:r>
              <a:rPr lang="en-US" sz="2000" dirty="0" smtClean="0">
                <a:latin typeface="WwinBurmese" pitchFamily="2" charset="0"/>
              </a:rPr>
              <a:t> </a:t>
            </a:r>
            <a:r>
              <a:rPr lang="en-US" sz="2000" dirty="0" err="1" smtClean="0">
                <a:latin typeface="WwinBurmese" pitchFamily="2" charset="0"/>
              </a:rPr>
              <a:t>xdcdkuftemw</a:t>
            </a:r>
            <a:r>
              <a:rPr lang="en-US" sz="2000" dirty="0" smtClean="0">
                <a:latin typeface="WwinBurmese" pitchFamily="2" charset="0"/>
              </a:rPr>
              <a:t>&amp; &amp;&amp;</a:t>
            </a:r>
            <a:r>
              <a:rPr lang="en-US" sz="2000" dirty="0" err="1" smtClean="0">
                <a:latin typeface="WwinBurmese" pitchFamily="2" charset="0"/>
              </a:rPr>
              <a:t>Sdjcif;rsm;rSvnf;tumtuG,fay;yg</a:t>
            </a:r>
            <a:r>
              <a:rPr lang="en-US" sz="2000" dirty="0" smtClean="0">
                <a:latin typeface="WwinBurmese" pitchFamily="2" charset="0"/>
              </a:rPr>
              <a:t> </a:t>
            </a:r>
            <a:r>
              <a:rPr lang="en-US" sz="2000" dirty="0" err="1" smtClean="0">
                <a:latin typeface="WwinBurmese" pitchFamily="2" charset="0"/>
              </a:rPr>
              <a:t>onf</a:t>
            </a:r>
            <a:r>
              <a:rPr lang="en-US" sz="2000" dirty="0" smtClean="0">
                <a:latin typeface="WwinBurmese" pitchFamily="2" charset="0"/>
              </a:rPr>
              <a:t>? </a:t>
            </a:r>
          </a:p>
          <a:p>
            <a:pPr marL="68263" indent="0">
              <a:buNone/>
            </a:pPr>
            <a:endParaRPr lang="en-US" sz="2000" dirty="0" smtClean="0">
              <a:latin typeface="Wwin_Burmese" pitchFamily="2" charset="0"/>
            </a:endParaRPr>
          </a:p>
          <a:p>
            <a:pPr marL="68263" indent="0">
              <a:buNone/>
            </a:pPr>
            <a:endParaRPr lang="en-US" sz="2000" dirty="0" smtClean="0">
              <a:latin typeface="Wwin_Burmese" pitchFamily="2" charset="0"/>
            </a:endParaRPr>
          </a:p>
          <a:p>
            <a:pPr marL="68580" indent="0">
              <a:buNone/>
            </a:pPr>
            <a:endParaRPr lang="en-US" dirty="0" smtClean="0"/>
          </a:p>
          <a:p>
            <a:endParaRPr lang="en-US" dirty="0" smtClean="0"/>
          </a:p>
        </p:txBody>
      </p:sp>
      <p:pic>
        <p:nvPicPr>
          <p:cNvPr id="4" name="Picture 3" descr="phon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44345" y="1120680"/>
            <a:ext cx="2766260" cy="2099968"/>
          </a:xfrm>
          <a:prstGeom prst="rect">
            <a:avLst/>
          </a:prstGeom>
        </p:spPr>
      </p:pic>
      <p:sp>
        <p:nvSpPr>
          <p:cNvPr id="5" name="Title 1"/>
          <p:cNvSpPr>
            <a:spLocks noGrp="1"/>
          </p:cNvSpPr>
          <p:nvPr/>
        </p:nvSpPr>
        <p:spPr bwMode="auto">
          <a:xfrm>
            <a:off x="564356" y="1003300"/>
            <a:ext cx="7024688"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sz="3600" dirty="0" err="1" smtClean="0">
                <a:solidFill>
                  <a:srgbClr val="42955F"/>
                </a:solidFill>
                <a:latin typeface="WwinBurmese" pitchFamily="2" charset="0"/>
              </a:rPr>
              <a:t>vkyfief;cGifae&amp;m</a:t>
            </a:r>
            <a:r>
              <a:rPr lang="en-US" sz="3600" dirty="0" smtClean="0">
                <a:solidFill>
                  <a:srgbClr val="42955F"/>
                </a:solidFill>
                <a:latin typeface="Wwin_Burmese" pitchFamily="2" charset="0"/>
              </a:rPr>
              <a:t>-</a:t>
            </a:r>
          </a:p>
        </p:txBody>
      </p:sp>
    </p:spTree>
    <p:extLst>
      <p:ext uri="{BB962C8B-B14F-4D97-AF65-F5344CB8AC3E}">
        <p14:creationId xmlns:p14="http://schemas.microsoft.com/office/powerpoint/2010/main" val="23488235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4294967295"/>
          </p:nvPr>
        </p:nvSpPr>
        <p:spPr>
          <a:xfrm>
            <a:off x="413569" y="3207895"/>
            <a:ext cx="8989923" cy="2520779"/>
          </a:xfrm>
          <a:prstGeom prst="rect">
            <a:avLst/>
          </a:prstGeom>
        </p:spPr>
        <p:txBody>
          <a:bodyPr>
            <a:noAutofit/>
          </a:bodyPr>
          <a:lstStyle/>
          <a:p>
            <a:pPr marL="68263" indent="0">
              <a:buNone/>
            </a:pPr>
            <a:endParaRPr lang="en-US" sz="2000" b="1" dirty="0" smtClean="0">
              <a:latin typeface="Wwin_Burmese" pitchFamily="2" charset="0"/>
            </a:endParaRPr>
          </a:p>
          <a:p>
            <a:pPr marL="68263" indent="0">
              <a:buNone/>
            </a:pPr>
            <a:r>
              <a:rPr lang="en-US" b="1" dirty="0" err="1" smtClean="0">
                <a:latin typeface="WwinBurmese" pitchFamily="2" charset="0"/>
              </a:rPr>
              <a:t>vloGm;vmvrf;av;rsm;ESifh</a:t>
            </a:r>
            <a:r>
              <a:rPr lang="en-US" b="1" dirty="0" smtClean="0">
                <a:latin typeface="WwinBurmese" pitchFamily="2" charset="0"/>
              </a:rPr>
              <a:t> </a:t>
            </a:r>
            <a:r>
              <a:rPr lang="en-US" b="1" dirty="0" err="1" smtClean="0">
                <a:latin typeface="WwinBurmese" pitchFamily="2" charset="0"/>
              </a:rPr>
              <a:t>ypPnfxm;odk&amp;mae&amp;m</a:t>
            </a:r>
            <a:r>
              <a:rPr lang="en-US" b="1" dirty="0" smtClean="0">
                <a:latin typeface="WwinBurmese" pitchFamily="2" charset="0"/>
              </a:rPr>
              <a:t> –</a:t>
            </a:r>
          </a:p>
          <a:p>
            <a:pPr marL="68263" indent="0"/>
            <a:r>
              <a:rPr lang="en-US" b="1" dirty="0" smtClean="0">
                <a:latin typeface="WwinBurmese" pitchFamily="2" charset="0"/>
              </a:rPr>
              <a:t> </a:t>
            </a:r>
            <a:r>
              <a:rPr lang="en-US" b="1" dirty="0" err="1" smtClean="0">
                <a:latin typeface="WwinBurmese" pitchFamily="2" charset="0"/>
              </a:rPr>
              <a:t>ydwfqdk</a:t>
            </a:r>
            <a:r>
              <a:rPr lang="en-US" b="1" dirty="0" smtClean="0">
                <a:latin typeface="WwinBurmese" pitchFamily="2" charset="0"/>
              </a:rPr>
              <a:t> </a:t>
            </a:r>
            <a:r>
              <a:rPr lang="en-US" b="1" dirty="0" err="1" smtClean="0">
                <a:latin typeface="WwinBurmese" pitchFamily="2" charset="0"/>
              </a:rPr>
              <a:t>hxm;r+rsm</a:t>
            </a:r>
            <a:r>
              <a:rPr lang="en-US" b="1" dirty="0" smtClean="0">
                <a:latin typeface="WwinBurmese" pitchFamily="2" charset="0"/>
              </a:rPr>
              <a:t>; = -</a:t>
            </a:r>
            <a:r>
              <a:rPr lang="en-US" dirty="0" smtClean="0">
                <a:latin typeface="WwinBurmese" pitchFamily="2" charset="0"/>
              </a:rPr>
              <a:t>uD;rm;aomt&amp;m0wÎKrsm; (</a:t>
            </a:r>
            <a:r>
              <a:rPr lang="en-US" dirty="0" err="1" smtClean="0">
                <a:latin typeface="WwinBurmese" pitchFamily="2" charset="0"/>
              </a:rPr>
              <a:t>odk</a:t>
            </a:r>
            <a:r>
              <a:rPr lang="en-US" dirty="0" smtClean="0">
                <a:latin typeface="WwinBurmese" pitchFamily="2" charset="0"/>
              </a:rPr>
              <a:t> h)</a:t>
            </a:r>
            <a:r>
              <a:rPr lang="en-US" dirty="0" err="1" smtClean="0">
                <a:latin typeface="WwinBurmese" pitchFamily="2" charset="0"/>
              </a:rPr>
              <a:t>vlrsm;wHcg;aygufae&amp;mESifh</a:t>
            </a:r>
            <a:r>
              <a:rPr lang="en-US" dirty="0" smtClean="0">
                <a:latin typeface="WwinBurmese" pitchFamily="2" charset="0"/>
              </a:rPr>
              <a:t> </a:t>
            </a:r>
            <a:r>
              <a:rPr lang="en-US" dirty="0" err="1" smtClean="0">
                <a:latin typeface="WwinBurmese" pitchFamily="2" charset="0"/>
              </a:rPr>
              <a:t>oGm</a:t>
            </a:r>
            <a:r>
              <a:rPr lang="en-US" dirty="0" smtClean="0">
                <a:latin typeface="WwinBurmese" pitchFamily="2" charset="0"/>
              </a:rPr>
              <a:t>;&amp;</a:t>
            </a:r>
            <a:r>
              <a:rPr lang="en-US" dirty="0" err="1" smtClean="0">
                <a:latin typeface="WwinBurmese" pitchFamily="2" charset="0"/>
              </a:rPr>
              <a:t>mvrf;rsm;wGif&amp;Sdaeyg</a:t>
            </a:r>
            <a:r>
              <a:rPr lang="en-US" dirty="0" smtClean="0">
                <a:latin typeface="WwinBurmese" pitchFamily="2" charset="0"/>
              </a:rPr>
              <a:t>                                                                       u </a:t>
            </a:r>
            <a:r>
              <a:rPr lang="en-US" dirty="0" err="1" smtClean="0">
                <a:latin typeface="WwinBurmese" pitchFamily="2" charset="0"/>
              </a:rPr>
              <a:t>ae&amp;musOf;I</a:t>
            </a:r>
            <a:r>
              <a:rPr lang="en-US" dirty="0" smtClean="0">
                <a:latin typeface="WwinBurmese" pitchFamily="2" charset="0"/>
              </a:rPr>
              <a:t> </a:t>
            </a:r>
            <a:r>
              <a:rPr lang="en-US" dirty="0" err="1" smtClean="0">
                <a:latin typeface="WwinBurmese" pitchFamily="2" charset="0"/>
              </a:rPr>
              <a:t>tjrifr&amp;Sif;jcif;a-umifhwdk;rdwdkufrdjcif;rsm</a:t>
            </a:r>
            <a:r>
              <a:rPr lang="en-US" dirty="0" smtClean="0">
                <a:latin typeface="WwinBurmese" pitchFamily="2" charset="0"/>
              </a:rPr>
              <a:t>; </a:t>
            </a:r>
            <a:r>
              <a:rPr lang="en-US" dirty="0" err="1" smtClean="0">
                <a:latin typeface="WwinBurmese" pitchFamily="2" charset="0"/>
              </a:rPr>
              <a:t>jzpfEdkifaomtajctaeydkrsm;ygonf</a:t>
            </a:r>
            <a:r>
              <a:rPr lang="en-US" dirty="0" smtClean="0">
                <a:latin typeface="WwinBurmese" pitchFamily="2" charset="0"/>
              </a:rPr>
              <a:t>? </a:t>
            </a:r>
            <a:r>
              <a:rPr lang="en-US" dirty="0" err="1" smtClean="0">
                <a:latin typeface="WwinBurmese" pitchFamily="2" charset="0"/>
              </a:rPr>
              <a:t>tcsdefjynfhwHcg;aygufae&amp;mESifh</a:t>
            </a:r>
            <a:r>
              <a:rPr lang="en-US" dirty="0" smtClean="0">
                <a:latin typeface="WwinBurmese" pitchFamily="2" charset="0"/>
              </a:rPr>
              <a:t> </a:t>
            </a:r>
            <a:r>
              <a:rPr lang="en-US" dirty="0" err="1" smtClean="0">
                <a:latin typeface="WwinBurmese" pitchFamily="2" charset="0"/>
              </a:rPr>
              <a:t>oGm</a:t>
            </a:r>
            <a:r>
              <a:rPr lang="en-US" dirty="0" smtClean="0">
                <a:latin typeface="WwinBurmese" pitchFamily="2" charset="0"/>
              </a:rPr>
              <a:t>;&amp;</a:t>
            </a:r>
            <a:r>
              <a:rPr lang="en-US" dirty="0" err="1" smtClean="0">
                <a:latin typeface="WwinBurmese" pitchFamily="2" charset="0"/>
              </a:rPr>
              <a:t>mvrf;rsm;wGif</a:t>
            </a:r>
            <a:r>
              <a:rPr lang="en-US" dirty="0" smtClean="0">
                <a:latin typeface="WwinBurmese" pitchFamily="2" charset="0"/>
              </a:rPr>
              <a:t> </a:t>
            </a:r>
            <a:r>
              <a:rPr lang="en-US" dirty="0" err="1" smtClean="0">
                <a:latin typeface="WwinBurmese" pitchFamily="2" charset="0"/>
              </a:rPr>
              <a:t>txl;ojzifhta</a:t>
            </a:r>
            <a:r>
              <a:rPr lang="en-US" dirty="0" smtClean="0">
                <a:latin typeface="WwinBurmese" pitchFamily="2" charset="0"/>
              </a:rPr>
              <a:t>&amp;;</a:t>
            </a:r>
            <a:r>
              <a:rPr lang="en-US" dirty="0" err="1" smtClean="0">
                <a:latin typeface="WwinBurmese" pitchFamily="2" charset="0"/>
              </a:rPr>
              <a:t>ay:xGufaygufvdkae&amp;mrsdK;wGif</a:t>
            </a:r>
            <a:r>
              <a:rPr lang="en-US" dirty="0" smtClean="0">
                <a:latin typeface="WwinBurmese" pitchFamily="2" charset="0"/>
              </a:rPr>
              <a:t> &amp;</a:t>
            </a:r>
            <a:r>
              <a:rPr lang="en-US" dirty="0" err="1" smtClean="0">
                <a:latin typeface="WwinBurmese" pitchFamily="2" charset="0"/>
              </a:rPr>
              <a:t>Sif;vif;r</a:t>
            </a:r>
            <a:r>
              <a:rPr lang="en-US" dirty="0" smtClean="0">
                <a:latin typeface="WwinBurmese" pitchFamily="2" charset="0"/>
              </a:rPr>
              <a:t>+&amp;</a:t>
            </a:r>
            <a:r>
              <a:rPr lang="en-US" dirty="0" err="1" smtClean="0">
                <a:latin typeface="WwinBurmese" pitchFamily="2" charset="0"/>
              </a:rPr>
              <a:t>Sd&amp;ygrnf</a:t>
            </a:r>
            <a:r>
              <a:rPr lang="en-US" dirty="0" smtClean="0">
                <a:latin typeface="WwinBurmese" pitchFamily="2" charset="0"/>
              </a:rPr>
              <a:t>// </a:t>
            </a:r>
            <a:r>
              <a:rPr lang="en-US" dirty="0" err="1" smtClean="0">
                <a:latin typeface="WwinBurmese" pitchFamily="2" charset="0"/>
              </a:rPr>
              <a:t>vloGm;vlvmrsm;aomtay:atmuf</a:t>
            </a:r>
            <a:r>
              <a:rPr lang="en-US" dirty="0" smtClean="0">
                <a:latin typeface="WwinBurmese" pitchFamily="2" charset="0"/>
              </a:rPr>
              <a:t> </a:t>
            </a:r>
            <a:r>
              <a:rPr lang="en-US" dirty="0" err="1" smtClean="0">
                <a:latin typeface="WwinBurmese" pitchFamily="2" charset="0"/>
              </a:rPr>
              <a:t>wufqif;onfhae&amp;mrsm;wGif</a:t>
            </a:r>
            <a:r>
              <a:rPr lang="en-US" dirty="0" smtClean="0">
                <a:latin typeface="WwinBurmese" pitchFamily="2" charset="0"/>
              </a:rPr>
              <a:t> </a:t>
            </a:r>
            <a:r>
              <a:rPr lang="en-US" dirty="0" err="1" smtClean="0">
                <a:latin typeface="WwinBurmese" pitchFamily="2" charset="0"/>
              </a:rPr>
              <a:t>tenf;qHk</a:t>
            </a:r>
            <a:r>
              <a:rPr lang="en-US" dirty="0" smtClean="0">
                <a:latin typeface="WwinBurmese" pitchFamily="2" charset="0"/>
              </a:rPr>
              <a:t>; 3 </a:t>
            </a:r>
            <a:r>
              <a:rPr lang="en-US" dirty="0" err="1" smtClean="0">
                <a:latin typeface="WwinBurmese" pitchFamily="2" charset="0"/>
              </a:rPr>
              <a:t>aycef@us,f&amp;rnfudkaocsmatmifjyKvkyfyg</a:t>
            </a:r>
            <a:r>
              <a:rPr lang="en-US" dirty="0" smtClean="0">
                <a:latin typeface="WwinBurmese" pitchFamily="2" charset="0"/>
              </a:rPr>
              <a:t>? </a:t>
            </a:r>
            <a:r>
              <a:rPr lang="en-US" dirty="0" err="1" smtClean="0">
                <a:latin typeface="WwinBurmese" pitchFamily="2" charset="0"/>
              </a:rPr>
              <a:t>rD;owfaomtaiG</a:t>
            </a:r>
            <a:r>
              <a:rPr lang="en-US" dirty="0" smtClean="0">
                <a:latin typeface="WwinBurmese" pitchFamily="2" charset="0"/>
              </a:rPr>
              <a:t> </a:t>
            </a:r>
            <a:r>
              <a:rPr lang="en-US" dirty="0" err="1" smtClean="0">
                <a:latin typeface="WwinBurmese" pitchFamily="2" charset="0"/>
              </a:rPr>
              <a:t>hAl;rsm</a:t>
            </a:r>
            <a:r>
              <a:rPr lang="en-US" dirty="0" smtClean="0">
                <a:latin typeface="WwinBurmese" pitchFamily="2" charset="0"/>
              </a:rPr>
              <a:t>;/ </a:t>
            </a:r>
            <a:r>
              <a:rPr lang="en-US" dirty="0" err="1" smtClean="0">
                <a:latin typeface="WwinBurmese" pitchFamily="2" charset="0"/>
              </a:rPr>
              <a:t>rD;owfa&amp;wdkifrsm;ESifh</a:t>
            </a:r>
            <a:r>
              <a:rPr lang="en-US" dirty="0" smtClean="0">
                <a:latin typeface="WwinBurmese" pitchFamily="2" charset="0"/>
              </a:rPr>
              <a:t> </a:t>
            </a:r>
            <a:r>
              <a:rPr lang="en-US" dirty="0" err="1" smtClean="0">
                <a:latin typeface="WwinBurmese" pitchFamily="2" charset="0"/>
              </a:rPr>
              <a:t>rD;cdk;aiG</a:t>
            </a:r>
            <a:r>
              <a:rPr lang="en-US" dirty="0" smtClean="0">
                <a:latin typeface="WwinBurmese" pitchFamily="2" charset="0"/>
              </a:rPr>
              <a:t> </a:t>
            </a:r>
            <a:r>
              <a:rPr lang="en-US" dirty="0" err="1" smtClean="0">
                <a:latin typeface="WwinBurmese" pitchFamily="2" charset="0"/>
              </a:rPr>
              <a:t>howday;pufrsm;xHudk</a:t>
            </a:r>
            <a:r>
              <a:rPr lang="en-US" dirty="0" smtClean="0">
                <a:latin typeface="WwinBurmese" pitchFamily="2" charset="0"/>
              </a:rPr>
              <a:t> </a:t>
            </a:r>
            <a:r>
              <a:rPr lang="en-US" b="1" dirty="0" err="1" smtClean="0">
                <a:latin typeface="WwinBurmese" pitchFamily="2" charset="0"/>
              </a:rPr>
              <a:t>tvG,fwul</a:t>
            </a:r>
            <a:r>
              <a:rPr lang="en-US" b="1" dirty="0" smtClean="0">
                <a:latin typeface="WwinBurmese" pitchFamily="2" charset="0"/>
              </a:rPr>
              <a:t> &amp;&amp;</a:t>
            </a:r>
            <a:r>
              <a:rPr lang="en-US" b="1" dirty="0" err="1" smtClean="0">
                <a:latin typeface="WwinBurmese" pitchFamily="2" charset="0"/>
              </a:rPr>
              <a:t>SdEdkif&amp;ef</a:t>
            </a:r>
            <a:r>
              <a:rPr lang="en-US" b="1" dirty="0" smtClean="0">
                <a:latin typeface="WwinBurmese" pitchFamily="2" charset="0"/>
              </a:rPr>
              <a:t> </a:t>
            </a:r>
            <a:r>
              <a:rPr lang="en-US" b="1" dirty="0" err="1" smtClean="0">
                <a:latin typeface="WwinBurmese" pitchFamily="2" charset="0"/>
              </a:rPr>
              <a:t>ydwfqdk</a:t>
            </a:r>
            <a:r>
              <a:rPr lang="en-US" b="1" dirty="0" smtClean="0">
                <a:latin typeface="WwinBurmese" pitchFamily="2" charset="0"/>
              </a:rPr>
              <a:t> </a:t>
            </a:r>
            <a:r>
              <a:rPr lang="en-US" b="1" dirty="0" err="1" smtClean="0">
                <a:latin typeface="WwinBurmese" pitchFamily="2" charset="0"/>
              </a:rPr>
              <a:t>hr+rvkyfygESifh</a:t>
            </a:r>
            <a:r>
              <a:rPr lang="en-US" b="1" dirty="0" smtClean="0">
                <a:latin typeface="WwinBurmese" pitchFamily="2" charset="0"/>
              </a:rPr>
              <a:t>//</a:t>
            </a:r>
            <a:endParaRPr lang="en-US" dirty="0" smtClean="0">
              <a:latin typeface="WwinBurmese" pitchFamily="2" charset="0"/>
            </a:endParaRPr>
          </a:p>
          <a:p>
            <a:pPr marL="68263" indent="0"/>
            <a:r>
              <a:rPr lang="en-US" b="1" dirty="0" smtClean="0">
                <a:latin typeface="WwinBurmese" pitchFamily="2" charset="0"/>
              </a:rPr>
              <a:t> </a:t>
            </a:r>
            <a:r>
              <a:rPr lang="en-US" b="1" dirty="0" err="1" smtClean="0">
                <a:latin typeface="WwinBurmese" pitchFamily="2" charset="0"/>
              </a:rPr>
              <a:t>tay:wufjcif</a:t>
            </a:r>
            <a:r>
              <a:rPr lang="en-US" b="1" dirty="0" smtClean="0">
                <a:latin typeface="WwinBurmese" pitchFamily="2" charset="0"/>
              </a:rPr>
              <a:t>; =</a:t>
            </a:r>
            <a:r>
              <a:rPr lang="en-US" dirty="0" err="1" smtClean="0">
                <a:latin typeface="WwinBurmese" pitchFamily="2" charset="0"/>
              </a:rPr>
              <a:t>vufvSrf;rrSDaomt&amp;mrsm;udk</a:t>
            </a:r>
            <a:r>
              <a:rPr lang="en-US" dirty="0" smtClean="0">
                <a:latin typeface="WwinBurmese" pitchFamily="2" charset="0"/>
              </a:rPr>
              <a:t> </a:t>
            </a:r>
            <a:r>
              <a:rPr lang="en-US" dirty="0" err="1" smtClean="0">
                <a:latin typeface="WwinBurmese" pitchFamily="2" charset="0"/>
              </a:rPr>
              <a:t>Al;rsm;qifhI</a:t>
            </a:r>
            <a:r>
              <a:rPr lang="en-US" dirty="0" smtClean="0">
                <a:latin typeface="WwinBurmese" pitchFamily="2" charset="0"/>
              </a:rPr>
              <a:t> (</a:t>
            </a:r>
            <a:r>
              <a:rPr lang="en-US" dirty="0" err="1" smtClean="0">
                <a:latin typeface="WwinBurmese" pitchFamily="2" charset="0"/>
              </a:rPr>
              <a:t>odk</a:t>
            </a:r>
            <a:r>
              <a:rPr lang="en-US" dirty="0" smtClean="0">
                <a:latin typeface="WwinBurmese" pitchFamily="2" charset="0"/>
              </a:rPr>
              <a:t> h) </a:t>
            </a:r>
            <a:r>
              <a:rPr lang="en-US" dirty="0" err="1" smtClean="0">
                <a:latin typeface="WwinBurmese" pitchFamily="2" charset="0"/>
              </a:rPr>
              <a:t>bD;ygaomxkdifcHkrsm;jzifhvSrf;,ljcif;onf</a:t>
            </a:r>
            <a:r>
              <a:rPr lang="en-US" dirty="0" smtClean="0">
                <a:latin typeface="WwinBurmese" pitchFamily="2" charset="0"/>
              </a:rPr>
              <a:t> </a:t>
            </a:r>
            <a:r>
              <a:rPr lang="en-US" dirty="0" err="1" smtClean="0">
                <a:latin typeface="WwinBurmese" pitchFamily="2" charset="0"/>
              </a:rPr>
              <a:t>tEW&amp;m,frsm;ygonf</a:t>
            </a:r>
            <a:r>
              <a:rPr lang="en-US" dirty="0" smtClean="0">
                <a:latin typeface="WwinBurmese" pitchFamily="2" charset="0"/>
              </a:rPr>
              <a:t>? </a:t>
            </a:r>
            <a:r>
              <a:rPr lang="en-US" dirty="0" err="1" smtClean="0">
                <a:latin typeface="WwinBurmese" pitchFamily="2" charset="0"/>
              </a:rPr>
              <a:t>avSum</a:t>
            </a:r>
            <a:r>
              <a:rPr lang="en-US" dirty="0" smtClean="0">
                <a:latin typeface="WwinBurmese" pitchFamily="2" charset="0"/>
              </a:rPr>
              <a:t>; (</a:t>
            </a:r>
            <a:r>
              <a:rPr lang="en-US" dirty="0" err="1" smtClean="0">
                <a:latin typeface="WwinBurmese" pitchFamily="2" charset="0"/>
              </a:rPr>
              <a:t>odk</a:t>
            </a:r>
            <a:r>
              <a:rPr lang="en-US" dirty="0" smtClean="0">
                <a:latin typeface="WwinBurmese" pitchFamily="2" charset="0"/>
              </a:rPr>
              <a:t> h) </a:t>
            </a:r>
            <a:r>
              <a:rPr lang="en-US" dirty="0" err="1" smtClean="0">
                <a:latin typeface="WwinBurmese" pitchFamily="2" charset="0"/>
              </a:rPr>
              <a:t>avSum;cHkrsm;udkt_rJwaptoHk;jyKyg</a:t>
            </a:r>
            <a:r>
              <a:rPr lang="en-US" dirty="0" smtClean="0">
                <a:latin typeface="WwinBurmese" pitchFamily="2" charset="0"/>
              </a:rPr>
              <a:t>? </a:t>
            </a:r>
          </a:p>
          <a:p>
            <a:pPr marL="68263" indent="0"/>
            <a:r>
              <a:rPr lang="en-US" b="1" dirty="0" smtClean="0">
                <a:latin typeface="WwinBurmese" pitchFamily="2" charset="0"/>
              </a:rPr>
              <a:t> </a:t>
            </a:r>
            <a:r>
              <a:rPr lang="en-US" b="1" dirty="0" err="1" smtClean="0">
                <a:latin typeface="WwinBurmese" pitchFamily="2" charset="0"/>
              </a:rPr>
              <a:t>av;vHaomt&amp;mrsm</a:t>
            </a:r>
            <a:r>
              <a:rPr lang="en-US" b="1" dirty="0" smtClean="0">
                <a:latin typeface="WwinBurmese" pitchFamily="2" charset="0"/>
              </a:rPr>
              <a:t>; = </a:t>
            </a:r>
            <a:r>
              <a:rPr lang="en-US" dirty="0" err="1" smtClean="0">
                <a:latin typeface="WwinBurmese" pitchFamily="2" charset="0"/>
              </a:rPr>
              <a:t>xdkav;vHaomt&amp;mrsm;rS</a:t>
            </a:r>
            <a:r>
              <a:rPr lang="en-US" dirty="0" smtClean="0">
                <a:latin typeface="WwinBurmese" pitchFamily="2" charset="0"/>
              </a:rPr>
              <a:t> </a:t>
            </a:r>
            <a:r>
              <a:rPr lang="en-US" dirty="0" err="1" smtClean="0">
                <a:latin typeface="WwinBurmese" pitchFamily="2" charset="0"/>
              </a:rPr>
              <a:t>jyKwfusaomtcsdefwGiftEW&amp;m,f&amp;Sdygonf</a:t>
            </a:r>
            <a:r>
              <a:rPr lang="en-US" dirty="0" smtClean="0">
                <a:latin typeface="WwinBurmese" pitchFamily="2" charset="0"/>
              </a:rPr>
              <a:t>// </a:t>
            </a:r>
            <a:r>
              <a:rPr lang="en-US" dirty="0" err="1" smtClean="0">
                <a:latin typeface="WwinBurmese" pitchFamily="2" charset="0"/>
              </a:rPr>
              <a:t>xdkav;vH</a:t>
            </a:r>
            <a:r>
              <a:rPr lang="en-US" dirty="0" smtClean="0">
                <a:latin typeface="WwinBurmese" pitchFamily="2" charset="0"/>
              </a:rPr>
              <a:t> </a:t>
            </a:r>
            <a:r>
              <a:rPr lang="en-US" dirty="0" err="1" smtClean="0">
                <a:latin typeface="WwinBurmese" pitchFamily="2" charset="0"/>
              </a:rPr>
              <a:t>aomt&amp;mrsm;udk</a:t>
            </a:r>
            <a:r>
              <a:rPr lang="en-US" dirty="0" smtClean="0">
                <a:latin typeface="WwinBurmese" pitchFamily="2" charset="0"/>
              </a:rPr>
              <a:t> -</a:t>
            </a:r>
            <a:r>
              <a:rPr lang="en-US" dirty="0" err="1" smtClean="0">
                <a:latin typeface="WwinBurmese" pitchFamily="2" charset="0"/>
              </a:rPr>
              <a:t>urf;jyifwGifomxm;yg</a:t>
            </a:r>
            <a:r>
              <a:rPr lang="en-US" dirty="0" smtClean="0">
                <a:latin typeface="WwinBurmese" pitchFamily="2" charset="0"/>
              </a:rPr>
              <a:t>?</a:t>
            </a:r>
          </a:p>
          <a:p>
            <a:pPr marL="68263" indent="0"/>
            <a:endParaRPr lang="en-US" dirty="0" smtClean="0">
              <a:latin typeface="Wwin_Burmese" pitchFamily="2" charset="0"/>
            </a:endParaRPr>
          </a:p>
          <a:p>
            <a:pPr lvl="0"/>
            <a:endParaRPr lang="en-US" dirty="0"/>
          </a:p>
        </p:txBody>
      </p:sp>
      <p:pic>
        <p:nvPicPr>
          <p:cNvPr id="4" name="Picture 3" descr="http://media1.picsearch.com/is?WXN9WgtMRVLFVv015p2o7LoQiqEYuRsUXzWYYzpa3-0"/>
          <p:cNvPicPr/>
          <p:nvPr/>
        </p:nvPicPr>
        <p:blipFill>
          <a:blip r:embed="rId3" cstate="print">
            <a:extLst>
              <a:ext uri="{28A0092B-C50C-407E-A947-70E740481C1C}">
                <a14:useLocalDpi xmlns:a14="http://schemas.microsoft.com/office/drawing/2010/main"/>
              </a:ext>
            </a:extLst>
          </a:blip>
          <a:srcRect/>
          <a:stretch>
            <a:fillRect/>
          </a:stretch>
        </p:blipFill>
        <p:spPr bwMode="auto">
          <a:xfrm>
            <a:off x="8417544" y="701017"/>
            <a:ext cx="2915020" cy="2506878"/>
          </a:xfrm>
          <a:prstGeom prst="rect">
            <a:avLst/>
          </a:prstGeom>
          <a:ln>
            <a:noFill/>
          </a:ln>
          <a:effectLst>
            <a:softEdge rad="112500"/>
          </a:effectLst>
        </p:spPr>
      </p:pic>
      <p:sp>
        <p:nvSpPr>
          <p:cNvPr id="6" name="&quot;No&quot; Symbol 5" descr="no"/>
          <p:cNvSpPr/>
          <p:nvPr/>
        </p:nvSpPr>
        <p:spPr>
          <a:xfrm>
            <a:off x="9243846" y="1248043"/>
            <a:ext cx="1294240" cy="1270303"/>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itle 1"/>
          <p:cNvSpPr>
            <a:spLocks noGrp="1"/>
          </p:cNvSpPr>
          <p:nvPr/>
        </p:nvSpPr>
        <p:spPr bwMode="auto">
          <a:xfrm>
            <a:off x="550863" y="1079500"/>
            <a:ext cx="7026275"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sz="3600" b="1" dirty="0" smtClean="0">
                <a:solidFill>
                  <a:srgbClr val="42955F"/>
                </a:solidFill>
                <a:latin typeface="WwinBurmese" pitchFamily="2" charset="0"/>
              </a:rPr>
              <a:t>&amp;</a:t>
            </a:r>
            <a:r>
              <a:rPr lang="en-US" sz="3600" b="1" dirty="0" err="1" smtClean="0">
                <a:solidFill>
                  <a:srgbClr val="42955F"/>
                </a:solidFill>
                <a:latin typeface="WwinBurmese" pitchFamily="2" charset="0"/>
              </a:rPr>
              <a:t>Hk;cef;wGif;jzpfEdkifacs&amp;Sdaomab;tEW&amp;m,frsm</a:t>
            </a:r>
            <a:r>
              <a:rPr lang="en-US" sz="3600" b="1" dirty="0" smtClean="0">
                <a:solidFill>
                  <a:srgbClr val="42955F"/>
                </a:solidFill>
                <a:latin typeface="WwinBurmese" pitchFamily="2" charset="0"/>
              </a:rPr>
              <a:t>;</a:t>
            </a:r>
            <a:r>
              <a:rPr lang="en-US" sz="3600" b="1" dirty="0" smtClean="0">
                <a:solidFill>
                  <a:srgbClr val="42955F"/>
                </a:solidFill>
                <a:latin typeface="Wwin_Burmese" pitchFamily="2" charset="0"/>
              </a:rPr>
              <a:t>-</a:t>
            </a:r>
          </a:p>
        </p:txBody>
      </p:sp>
    </p:spTree>
    <p:extLst>
      <p:ext uri="{BB962C8B-B14F-4D97-AF65-F5344CB8AC3E}">
        <p14:creationId xmlns:p14="http://schemas.microsoft.com/office/powerpoint/2010/main" val="12423502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4294967295"/>
          </p:nvPr>
        </p:nvSpPr>
        <p:spPr>
          <a:xfrm>
            <a:off x="477982" y="1969416"/>
            <a:ext cx="11180618" cy="3631283"/>
          </a:xfrm>
          <a:prstGeom prst="rect">
            <a:avLst/>
          </a:prstGeom>
        </p:spPr>
        <p:txBody>
          <a:bodyPr>
            <a:normAutofit lnSpcReduction="10000"/>
          </a:bodyPr>
          <a:lstStyle/>
          <a:p>
            <a:pPr marL="68263" indent="0">
              <a:buNone/>
            </a:pPr>
            <a:endParaRPr lang="en-US" sz="2000" b="1" dirty="0" smtClean="0">
              <a:latin typeface="Wwin_Burmese" pitchFamily="2" charset="0"/>
            </a:endParaRPr>
          </a:p>
          <a:p>
            <a:pPr marL="68263" indent="0">
              <a:buNone/>
            </a:pPr>
            <a:r>
              <a:rPr lang="en-US" sz="2000" b="1" dirty="0" err="1" smtClean="0">
                <a:latin typeface="WwinBurmese" pitchFamily="2" charset="0"/>
              </a:rPr>
              <a:t>vloGm;vmvrf;av;rsm;ESifh</a:t>
            </a:r>
            <a:r>
              <a:rPr lang="en-US" sz="2000" b="1" dirty="0" smtClean="0">
                <a:latin typeface="WwinBurmese" pitchFamily="2" charset="0"/>
              </a:rPr>
              <a:t> </a:t>
            </a:r>
            <a:r>
              <a:rPr lang="en-US" sz="2000" b="1" dirty="0" err="1" smtClean="0">
                <a:latin typeface="WwinBurmese" pitchFamily="2" charset="0"/>
              </a:rPr>
              <a:t>ypPnf;xm;odk&amp;mae&amp;m</a:t>
            </a:r>
            <a:r>
              <a:rPr lang="en-US" sz="2000" b="1" dirty="0" smtClean="0">
                <a:latin typeface="WwinBurmese" pitchFamily="2" charset="0"/>
              </a:rPr>
              <a:t> =</a:t>
            </a:r>
            <a:endParaRPr lang="en-US" sz="2000" dirty="0" smtClean="0">
              <a:latin typeface="WwinBurmese" pitchFamily="2" charset="0"/>
            </a:endParaRPr>
          </a:p>
          <a:p>
            <a:pPr marL="68263" indent="0"/>
            <a:r>
              <a:rPr lang="en-US" sz="2000" b="1" dirty="0" smtClean="0">
                <a:latin typeface="WwinBurmese" pitchFamily="2" charset="0"/>
              </a:rPr>
              <a:t> </a:t>
            </a:r>
            <a:r>
              <a:rPr lang="en-US" sz="2000" b="1" dirty="0" err="1" smtClean="0">
                <a:latin typeface="WwinBurmese" pitchFamily="2" charset="0"/>
              </a:rPr>
              <a:t>tqdyftawmufjzpfapaom"mwkypPnf;rsm</a:t>
            </a:r>
            <a:r>
              <a:rPr lang="en-US" sz="2000" b="1" dirty="0" smtClean="0">
                <a:latin typeface="WwinBurmese" pitchFamily="2" charset="0"/>
              </a:rPr>
              <a:t>; =</a:t>
            </a:r>
            <a:r>
              <a:rPr lang="en-US" sz="2000" dirty="0" err="1" smtClean="0">
                <a:latin typeface="WwinBurmese" pitchFamily="2" charset="0"/>
              </a:rPr>
              <a:t>tqdyftawmufjzpfapaom"mwkypPnf;rsm</a:t>
            </a:r>
            <a:r>
              <a:rPr lang="en-US" sz="2000" dirty="0" smtClean="0">
                <a:latin typeface="WwinBurmese" pitchFamily="2" charset="0"/>
              </a:rPr>
              <a:t>; </a:t>
            </a:r>
            <a:r>
              <a:rPr lang="en-US" sz="2000" dirty="0" err="1" smtClean="0">
                <a:latin typeface="WwinBurmese" pitchFamily="2" charset="0"/>
              </a:rPr>
              <a:t>udk&amp;Hk;cef;wGif</a:t>
            </a:r>
            <a:r>
              <a:rPr lang="en-US" sz="2000" dirty="0" smtClean="0">
                <a:latin typeface="WwinBurmese" pitchFamily="2" charset="0"/>
              </a:rPr>
              <a:t>; (</a:t>
            </a:r>
            <a:r>
              <a:rPr lang="en-US" sz="2000" dirty="0" err="1" smtClean="0">
                <a:latin typeface="WwinBurmese" pitchFamily="2" charset="0"/>
              </a:rPr>
              <a:t>odk</a:t>
            </a:r>
            <a:r>
              <a:rPr lang="en-US" sz="2000" dirty="0" smtClean="0">
                <a:latin typeface="WwinBurmese" pitchFamily="2" charset="0"/>
              </a:rPr>
              <a:t> h) </a:t>
            </a:r>
            <a:r>
              <a:rPr lang="en-US" sz="2000" dirty="0" err="1" smtClean="0">
                <a:latin typeface="WwinBurmese" pitchFamily="2" charset="0"/>
              </a:rPr>
              <a:t>eD;aomae&amp;mrsm;wGifrxm</a:t>
            </a:r>
            <a:r>
              <a:rPr lang="en-US" sz="2000" dirty="0" smtClean="0">
                <a:latin typeface="WwinBurmese" pitchFamily="2" charset="0"/>
              </a:rPr>
              <a:t>;&amp;ay?</a:t>
            </a:r>
            <a:endParaRPr lang="en-US" dirty="0" smtClean="0">
              <a:latin typeface="WwinBurmese" pitchFamily="2" charset="0"/>
            </a:endParaRPr>
          </a:p>
          <a:p>
            <a:pPr marL="68263" indent="0"/>
            <a:r>
              <a:rPr lang="en-US" b="1" dirty="0" smtClean="0">
                <a:latin typeface="WwinBurmese" pitchFamily="2" charset="0"/>
              </a:rPr>
              <a:t> </a:t>
            </a:r>
            <a:r>
              <a:rPr lang="en-US" sz="2000" b="1" dirty="0" err="1" smtClean="0">
                <a:latin typeface="WwinBurmese" pitchFamily="2" charset="0"/>
              </a:rPr>
              <a:t>v$JwHcg;rsm;ESifh</a:t>
            </a:r>
            <a:r>
              <a:rPr lang="en-US" sz="2000" b="1" dirty="0" smtClean="0">
                <a:latin typeface="WwinBurmese" pitchFamily="2" charset="0"/>
              </a:rPr>
              <a:t> </a:t>
            </a:r>
            <a:r>
              <a:rPr lang="en-US" sz="2000" b="1" dirty="0" err="1" smtClean="0">
                <a:latin typeface="WwinBurmese" pitchFamily="2" charset="0"/>
              </a:rPr>
              <a:t>axmifhrsm</a:t>
            </a:r>
            <a:r>
              <a:rPr lang="en-US" sz="2000" b="1" dirty="0" smtClean="0">
                <a:latin typeface="WwinBurmese" pitchFamily="2" charset="0"/>
              </a:rPr>
              <a:t>; =</a:t>
            </a:r>
            <a:r>
              <a:rPr lang="en-US" sz="2000" dirty="0" err="1" smtClean="0">
                <a:latin typeface="WwinBurmese" pitchFamily="2" charset="0"/>
              </a:rPr>
              <a:t>ydwfaeaomwHcg</a:t>
            </a:r>
            <a:r>
              <a:rPr lang="en-US" sz="2000" dirty="0" smtClean="0">
                <a:latin typeface="WwinBurmese" pitchFamily="2" charset="0"/>
              </a:rPr>
              <a:t>;{?</a:t>
            </a:r>
            <a:r>
              <a:rPr lang="en-US" sz="2000" dirty="0" err="1" smtClean="0">
                <a:latin typeface="WwinBurmese" pitchFamily="2" charset="0"/>
              </a:rPr>
              <a:t>ftjcm;wzuf</a:t>
            </a:r>
            <a:r>
              <a:rPr lang="en-US" sz="2000" dirty="0" smtClean="0">
                <a:latin typeface="WwinBurmese" pitchFamily="2" charset="0"/>
              </a:rPr>
              <a:t> (</a:t>
            </a:r>
            <a:r>
              <a:rPr lang="en-US" sz="2000" dirty="0" err="1" smtClean="0">
                <a:latin typeface="WwinBurmese" pitchFamily="2" charset="0"/>
              </a:rPr>
              <a:t>odk</a:t>
            </a:r>
            <a:r>
              <a:rPr lang="en-US" sz="2000" dirty="0" smtClean="0">
                <a:latin typeface="WwinBurmese" pitchFamily="2" charset="0"/>
              </a:rPr>
              <a:t> h) </a:t>
            </a:r>
            <a:r>
              <a:rPr lang="en-US" sz="2000" dirty="0" err="1" smtClean="0">
                <a:latin typeface="WwinBurmese" pitchFamily="2" charset="0"/>
              </a:rPr>
              <a:t>axmifhae&amp;mwGifwOD;wa,muf&amp;Sdaernfudk</a:t>
            </a:r>
            <a:r>
              <a:rPr lang="en-US" sz="2000" dirty="0" smtClean="0">
                <a:latin typeface="WwinBurmese" pitchFamily="2" charset="0"/>
              </a:rPr>
              <a:t> </a:t>
            </a:r>
            <a:r>
              <a:rPr lang="en-US" sz="2000" dirty="0" err="1" smtClean="0">
                <a:latin typeface="WwinBurmese" pitchFamily="2" charset="0"/>
              </a:rPr>
              <a:t>oifhtaejzifh</a:t>
            </a:r>
            <a:r>
              <a:rPr lang="en-US" sz="2000" dirty="0" smtClean="0">
                <a:latin typeface="WwinBurmese" pitchFamily="2" charset="0"/>
              </a:rPr>
              <a:t>  </a:t>
            </a:r>
            <a:r>
              <a:rPr lang="en-US" sz="2000" dirty="0" err="1" smtClean="0">
                <a:latin typeface="WwinBurmese" pitchFamily="2" charset="0"/>
              </a:rPr>
              <a:t>rnfaomtcgrS</a:t>
            </a:r>
            <a:r>
              <a:rPr lang="en-US" sz="2000" dirty="0" smtClean="0">
                <a:latin typeface="WwinBurmese" pitchFamily="2" charset="0"/>
              </a:rPr>
              <a:t> </a:t>
            </a:r>
            <a:r>
              <a:rPr lang="en-US" sz="2000" dirty="0" err="1" smtClean="0">
                <a:latin typeface="WwinBurmese" pitchFamily="2" charset="0"/>
              </a:rPr>
              <a:t>cef</a:t>
            </a:r>
            <a:r>
              <a:rPr lang="en-US" sz="2000" dirty="0" smtClean="0">
                <a:latin typeface="WwinBurmese" pitchFamily="2" charset="0"/>
              </a:rPr>
              <a:t> </a:t>
            </a:r>
            <a:r>
              <a:rPr lang="en-US" sz="2000" dirty="0" err="1" smtClean="0">
                <a:latin typeface="WwinBurmese" pitchFamily="2" charset="0"/>
              </a:rPr>
              <a:t>hrSef;Edkifrnfr</a:t>
            </a:r>
            <a:r>
              <a:rPr lang="en-US" sz="2000" dirty="0" smtClean="0">
                <a:latin typeface="WwinBurmese" pitchFamily="2" charset="0"/>
              </a:rPr>
              <a:t>[</a:t>
            </a:r>
            <a:r>
              <a:rPr lang="en-US" sz="2000" dirty="0" err="1" smtClean="0">
                <a:latin typeface="WwinBurmese" pitchFamily="2" charset="0"/>
              </a:rPr>
              <a:t>kwfay</a:t>
            </a:r>
            <a:r>
              <a:rPr lang="en-US" sz="2000" dirty="0" smtClean="0">
                <a:latin typeface="WwinBurmese" pitchFamily="2" charset="0"/>
              </a:rPr>
              <a:t>? </a:t>
            </a:r>
            <a:r>
              <a:rPr lang="en-US" sz="2000" dirty="0" err="1" smtClean="0">
                <a:latin typeface="WwinBurmese" pitchFamily="2" charset="0"/>
              </a:rPr>
              <a:t>wHcg;udk&amp;kwfw&amp;ufrzGifhygESifh</a:t>
            </a:r>
            <a:r>
              <a:rPr lang="en-US" sz="2000" dirty="0" smtClean="0">
                <a:latin typeface="WwinBurmese" pitchFamily="2" charset="0"/>
              </a:rPr>
              <a:t>? </a:t>
            </a:r>
            <a:r>
              <a:rPr lang="en-US" sz="2000" dirty="0" err="1" smtClean="0">
                <a:latin typeface="WwinBurmese" pitchFamily="2" charset="0"/>
              </a:rPr>
              <a:t>ydwfaeaomwHcg;aemufuG,fwGif</a:t>
            </a:r>
            <a:r>
              <a:rPr lang="en-US" sz="2000" dirty="0" smtClean="0">
                <a:latin typeface="WwinBurmese" pitchFamily="2" charset="0"/>
              </a:rPr>
              <a:t> </a:t>
            </a:r>
            <a:r>
              <a:rPr lang="en-US" sz="2000" dirty="0" err="1" smtClean="0">
                <a:latin typeface="WwinBurmese" pitchFamily="2" charset="0"/>
              </a:rPr>
              <a:t>tvkyfvkyfaeaomtcg</a:t>
            </a:r>
            <a:r>
              <a:rPr lang="en-US" sz="2000" dirty="0" smtClean="0">
                <a:latin typeface="WwinBurmese" pitchFamily="2" charset="0"/>
              </a:rPr>
              <a:t> </a:t>
            </a:r>
            <a:r>
              <a:rPr lang="en-US" sz="2000" dirty="0" err="1" smtClean="0">
                <a:latin typeface="WwinBurmese" pitchFamily="2" charset="0"/>
              </a:rPr>
              <a:t>aomhcsxm;yg</a:t>
            </a:r>
            <a:r>
              <a:rPr lang="en-US" sz="2000" dirty="0">
                <a:latin typeface="WwinBurmese" pitchFamily="2" charset="0"/>
              </a:rPr>
              <a:t>?</a:t>
            </a:r>
            <a:r>
              <a:rPr lang="en-US" sz="2000" dirty="0" smtClean="0">
                <a:latin typeface="WwinBurmese" pitchFamily="2" charset="0"/>
              </a:rPr>
              <a:t>  </a:t>
            </a:r>
            <a:r>
              <a:rPr lang="en-US" sz="2000" dirty="0" err="1" smtClean="0">
                <a:latin typeface="WwinBurmese" pitchFamily="2" charset="0"/>
              </a:rPr>
              <a:t>axmifhrsm;ESifh</a:t>
            </a:r>
            <a:r>
              <a:rPr lang="en-US" sz="2000" dirty="0" smtClean="0">
                <a:latin typeface="WwinBurmese" pitchFamily="2" charset="0"/>
              </a:rPr>
              <a:t> </a:t>
            </a:r>
            <a:r>
              <a:rPr lang="en-US" sz="2000" dirty="0" err="1" smtClean="0">
                <a:latin typeface="WwinBurmese" pitchFamily="2" charset="0"/>
              </a:rPr>
              <a:t>wHcg;ae&amp;mrsm;udkowd&amp;SdpGmcsOf;uyfyg</a:t>
            </a:r>
            <a:r>
              <a:rPr lang="en-US" sz="2000" dirty="0" smtClean="0">
                <a:latin typeface="WwinBurmese" pitchFamily="2" charset="0"/>
              </a:rPr>
              <a:t>?</a:t>
            </a:r>
            <a:endParaRPr lang="en-US" dirty="0" smtClean="0">
              <a:latin typeface="WwinBurmese" pitchFamily="2" charset="0"/>
            </a:endParaRPr>
          </a:p>
          <a:p>
            <a:pPr marL="68263" indent="0"/>
            <a:r>
              <a:rPr lang="en-US" sz="2000" b="1" dirty="0" smtClean="0">
                <a:latin typeface="WwinBurmese" pitchFamily="2" charset="0"/>
              </a:rPr>
              <a:t> </a:t>
            </a:r>
            <a:r>
              <a:rPr lang="en-US" sz="2000" b="1" dirty="0" err="1" smtClean="0">
                <a:latin typeface="WwinBurmese" pitchFamily="2" charset="0"/>
              </a:rPr>
              <a:t>ajy;v¸m;jcif</a:t>
            </a:r>
            <a:r>
              <a:rPr lang="en-US" sz="2000" b="1" dirty="0" smtClean="0">
                <a:latin typeface="WwinBurmese" pitchFamily="2" charset="0"/>
              </a:rPr>
              <a:t>; = </a:t>
            </a:r>
            <a:r>
              <a:rPr lang="en-US" sz="2000" b="1" dirty="0" err="1" smtClean="0">
                <a:latin typeface="WwinBurmese" pitchFamily="2" charset="0"/>
              </a:rPr>
              <a:t>rajy;ygESifh</a:t>
            </a:r>
            <a:r>
              <a:rPr lang="en-US" sz="2000" b="1" dirty="0" smtClean="0">
                <a:latin typeface="WwinBurmese" pitchFamily="2" charset="0"/>
              </a:rPr>
              <a:t>/ </a:t>
            </a:r>
            <a:r>
              <a:rPr lang="en-US" sz="2000" dirty="0" smtClean="0">
                <a:latin typeface="WwinBurmese" pitchFamily="2" charset="0"/>
              </a:rPr>
              <a:t>&amp;</a:t>
            </a:r>
            <a:r>
              <a:rPr lang="en-US" sz="2000" dirty="0" err="1" smtClean="0">
                <a:latin typeface="WwinBurmese" pitchFamily="2" charset="0"/>
              </a:rPr>
              <a:t>Hk;cef;wGif;ajy</a:t>
            </a:r>
            <a:r>
              <a:rPr lang="en-US" sz="2000" dirty="0" smtClean="0">
                <a:latin typeface="WwinBurmese" pitchFamily="2" charset="0"/>
              </a:rPr>
              <a:t>;&amp;</a:t>
            </a:r>
            <a:r>
              <a:rPr lang="en-US" sz="2000" dirty="0" err="1" smtClean="0">
                <a:latin typeface="WwinBurmese" pitchFamily="2" charset="0"/>
              </a:rPr>
              <a:t>efae&amp;mr&amp;Sday</a:t>
            </a:r>
            <a:r>
              <a:rPr lang="en-US" sz="2000" dirty="0" smtClean="0">
                <a:latin typeface="WwinBurmese" pitchFamily="2" charset="0"/>
              </a:rPr>
              <a:t>? </a:t>
            </a:r>
            <a:r>
              <a:rPr lang="en-US" sz="2000" dirty="0" err="1" smtClean="0">
                <a:latin typeface="WwinBurmese" pitchFamily="2" charset="0"/>
              </a:rPr>
              <a:t>xdcdkuftemw</a:t>
            </a:r>
            <a:r>
              <a:rPr lang="en-US" sz="2000" dirty="0" smtClean="0">
                <a:latin typeface="WwinBurmese" pitchFamily="2" charset="0"/>
              </a:rPr>
              <a:t>&amp; &amp;&amp;</a:t>
            </a:r>
            <a:r>
              <a:rPr lang="en-US" sz="2000" dirty="0" err="1" smtClean="0">
                <a:latin typeface="WwinBurmese" pitchFamily="2" charset="0"/>
              </a:rPr>
              <a:t>Sdjcif;xufaemufusrSa&amp;mufvsSifydkIaumif;ayvdrfhrnf</a:t>
            </a:r>
            <a:r>
              <a:rPr lang="en-US" sz="2000" dirty="0" smtClean="0">
                <a:latin typeface="WwinBurmese" pitchFamily="2" charset="0"/>
              </a:rPr>
              <a:t>?</a:t>
            </a:r>
          </a:p>
          <a:p>
            <a:pPr marL="68263" indent="0"/>
            <a:endParaRPr lang="en-US" dirty="0" smtClean="0">
              <a:latin typeface="Wwin_Burmese" pitchFamily="2" charset="0"/>
            </a:endParaRPr>
          </a:p>
          <a:p>
            <a:pPr lvl="0"/>
            <a:endParaRPr lang="en-US" dirty="0"/>
          </a:p>
        </p:txBody>
      </p:sp>
      <p:sp>
        <p:nvSpPr>
          <p:cNvPr id="4" name="Title 1"/>
          <p:cNvSpPr>
            <a:spLocks noGrp="1"/>
          </p:cNvSpPr>
          <p:nvPr/>
        </p:nvSpPr>
        <p:spPr bwMode="auto">
          <a:xfrm>
            <a:off x="526256" y="1046956"/>
            <a:ext cx="7024688" cy="7254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sz="3600" b="1" dirty="0" smtClean="0">
                <a:solidFill>
                  <a:srgbClr val="42955F"/>
                </a:solidFill>
                <a:latin typeface="WwinBurmese" pitchFamily="2" charset="0"/>
              </a:rPr>
              <a:t>&amp;</a:t>
            </a:r>
            <a:r>
              <a:rPr lang="en-US" sz="3600" b="1" dirty="0" err="1" smtClean="0">
                <a:solidFill>
                  <a:srgbClr val="42955F"/>
                </a:solidFill>
                <a:latin typeface="WwinBurmese" pitchFamily="2" charset="0"/>
              </a:rPr>
              <a:t>Hk;cef;wGif;jzpfEdkifajc&amp;Sdaomab;tEW&amp;m,frsm</a:t>
            </a:r>
            <a:r>
              <a:rPr lang="en-US" sz="3600" b="1" dirty="0" smtClean="0">
                <a:solidFill>
                  <a:srgbClr val="42955F"/>
                </a:solidFill>
                <a:latin typeface="WwinBurmese" pitchFamily="2" charset="0"/>
              </a:rPr>
              <a:t>;</a:t>
            </a:r>
            <a:r>
              <a:rPr lang="en-US" sz="3600" b="1" dirty="0" smtClean="0">
                <a:solidFill>
                  <a:srgbClr val="42955F"/>
                </a:solidFill>
                <a:latin typeface="Wwin_Burmese" pitchFamily="2" charset="0"/>
              </a:rPr>
              <a:t>-</a:t>
            </a:r>
          </a:p>
        </p:txBody>
      </p:sp>
    </p:spTree>
    <p:extLst>
      <p:ext uri="{BB962C8B-B14F-4D97-AF65-F5344CB8AC3E}">
        <p14:creationId xmlns:p14="http://schemas.microsoft.com/office/powerpoint/2010/main" val="14176298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4294967295"/>
          </p:nvPr>
        </p:nvSpPr>
        <p:spPr>
          <a:xfrm>
            <a:off x="495300" y="2138218"/>
            <a:ext cx="11249891" cy="2561615"/>
          </a:xfrm>
          <a:prstGeom prst="rect">
            <a:avLst/>
          </a:prstGeom>
        </p:spPr>
        <p:txBody>
          <a:bodyPr>
            <a:normAutofit fontScale="92500" lnSpcReduction="20000"/>
          </a:bodyPr>
          <a:lstStyle/>
          <a:p>
            <a:r>
              <a:rPr lang="en-US" dirty="0" err="1" smtClean="0">
                <a:latin typeface="WwinBurmese" pitchFamily="2" charset="0"/>
              </a:rPr>
              <a:t>usdK;</a:t>
            </a:r>
            <a:r>
              <a:rPr lang="en-US" sz="2000" dirty="0" err="1" smtClean="0">
                <a:latin typeface="WwinBurmese" pitchFamily="2" charset="0"/>
              </a:rPr>
              <a:t>ysufaomud&amp;d,mrsm;rSm</a:t>
            </a:r>
            <a:r>
              <a:rPr lang="en-US" sz="2000" dirty="0" smtClean="0">
                <a:latin typeface="WwinBurmese" pitchFamily="2" charset="0"/>
              </a:rPr>
              <a:t> </a:t>
            </a:r>
            <a:r>
              <a:rPr lang="en-US" sz="2000" dirty="0" err="1" smtClean="0">
                <a:latin typeface="WwinBurmese" pitchFamily="2" charset="0"/>
              </a:rPr>
              <a:t>wdusaocsmaomt&amp;mrsm;</a:t>
            </a:r>
            <a:r>
              <a:rPr lang="en-US" sz="2000" b="1" dirty="0" err="1" smtClean="0">
                <a:latin typeface="WwinBurmese" pitchFamily="2" charset="0"/>
              </a:rPr>
              <a:t>r</a:t>
            </a:r>
            <a:r>
              <a:rPr lang="en-US" sz="2000" b="1" dirty="0" smtClean="0">
                <a:latin typeface="WwinBurmese" pitchFamily="2" charset="0"/>
              </a:rPr>
              <a:t>[</a:t>
            </a:r>
            <a:r>
              <a:rPr lang="en-US" sz="2000" b="1" dirty="0" err="1" smtClean="0">
                <a:latin typeface="WwinBurmese" pitchFamily="2" charset="0"/>
              </a:rPr>
              <a:t>kwf</a:t>
            </a:r>
            <a:r>
              <a:rPr lang="en-US" sz="2000" dirty="0" err="1" smtClean="0">
                <a:latin typeface="WwinBurmese" pitchFamily="2" charset="0"/>
              </a:rPr>
              <a:t>ojzifh</a:t>
            </a:r>
            <a:r>
              <a:rPr lang="en-US" sz="2000" dirty="0" smtClean="0">
                <a:latin typeface="WwinBurmese" pitchFamily="2" charset="0"/>
              </a:rPr>
              <a:t> </a:t>
            </a:r>
            <a:r>
              <a:rPr lang="en-US" sz="2000" dirty="0" err="1" smtClean="0">
                <a:latin typeface="WwinBurmese" pitchFamily="2" charset="0"/>
              </a:rPr>
              <a:t>oHk</a:t>
            </a:r>
            <a:r>
              <a:rPr lang="en-US" sz="2000" dirty="0" smtClean="0">
                <a:latin typeface="WwinBurmese" pitchFamily="2" charset="0"/>
              </a:rPr>
              <a:t>;&amp;</a:t>
            </a:r>
            <a:r>
              <a:rPr lang="en-US" sz="2000" dirty="0" err="1" smtClean="0">
                <a:latin typeface="WwinBurmese" pitchFamily="2" charset="0"/>
              </a:rPr>
              <a:t>efroifhavsmfI</a:t>
            </a:r>
            <a:r>
              <a:rPr lang="en-US" sz="2000" dirty="0" smtClean="0">
                <a:latin typeface="WwinBurmese" pitchFamily="2" charset="0"/>
              </a:rPr>
              <a:t> </a:t>
            </a:r>
            <a:r>
              <a:rPr lang="en-US" sz="2000" dirty="0" err="1" smtClean="0">
                <a:latin typeface="WwinBurmese" pitchFamily="2" charset="0"/>
              </a:rPr>
              <a:t>txufodk</a:t>
            </a:r>
            <a:r>
              <a:rPr lang="en-US" sz="2000" dirty="0" smtClean="0">
                <a:latin typeface="WwinBurmese" pitchFamily="2" charset="0"/>
              </a:rPr>
              <a:t> </a:t>
            </a:r>
            <a:r>
              <a:rPr lang="en-US" sz="2000" dirty="0" err="1" smtClean="0">
                <a:latin typeface="WwinBurmese" pitchFamily="2" charset="0"/>
              </a:rPr>
              <a:t>hwifjyoifhygonf</a:t>
            </a:r>
            <a:r>
              <a:rPr lang="en-US" sz="2000" dirty="0" smtClean="0">
                <a:latin typeface="WwinBurmese" pitchFamily="2" charset="0"/>
              </a:rPr>
              <a:t>? </a:t>
            </a:r>
            <a:r>
              <a:rPr lang="en-US" sz="2000" dirty="0" err="1" smtClean="0">
                <a:latin typeface="WwinBurmese" pitchFamily="2" charset="0"/>
              </a:rPr>
              <a:t>vufacsmif;rsm;rSmtvkyfcGif</a:t>
            </a:r>
            <a:r>
              <a:rPr lang="en-US" sz="2000" dirty="0" smtClean="0">
                <a:latin typeface="WwinBurmese" pitchFamily="2" charset="0"/>
              </a:rPr>
              <a:t>{?f </a:t>
            </a:r>
            <a:r>
              <a:rPr lang="en-US" sz="2000" dirty="0" err="1" smtClean="0">
                <a:latin typeface="WwinBurmese" pitchFamily="2" charset="0"/>
              </a:rPr>
              <a:t>ud&amp;d,mrsm;r</a:t>
            </a:r>
            <a:r>
              <a:rPr lang="en-US" sz="2000" dirty="0" smtClean="0">
                <a:latin typeface="WwinBurmese" pitchFamily="2" charset="0"/>
              </a:rPr>
              <a:t>[</a:t>
            </a:r>
            <a:r>
              <a:rPr lang="en-US" sz="2000" dirty="0" err="1" smtClean="0">
                <a:latin typeface="WwinBurmese" pitchFamily="2" charset="0"/>
              </a:rPr>
              <a:t>kwfIpawb,f</a:t>
            </a:r>
            <a:r>
              <a:rPr lang="en-US" sz="2000" dirty="0" smtClean="0">
                <a:latin typeface="WwinBurmese" pitchFamily="2" charset="0"/>
              </a:rPr>
              <a:t>(</a:t>
            </a:r>
            <a:r>
              <a:rPr lang="en-US" sz="2000" dirty="0" err="1" smtClean="0">
                <a:latin typeface="WwinBurmese" pitchFamily="2" charset="0"/>
              </a:rPr>
              <a:t>n</a:t>
            </a:r>
            <a:r>
              <a:rPr lang="en-US" sz="2000" dirty="0" err="1" smtClean="0">
                <a:latin typeface="WwinBurmese"/>
              </a:rPr>
              <a:t>‡</a:t>
            </a:r>
            <a:r>
              <a:rPr lang="en-US" sz="2000" dirty="0" err="1" smtClean="0">
                <a:latin typeface="WwinBurmese" pitchFamily="2" charset="0"/>
              </a:rPr>
              <a:t>yf</a:t>
            </a:r>
            <a:r>
              <a:rPr lang="en-US" sz="2000" dirty="0" smtClean="0">
                <a:latin typeface="WwinBurmese" pitchFamily="2" charset="0"/>
              </a:rPr>
              <a:t>)</a:t>
            </a:r>
            <a:r>
              <a:rPr lang="en-US" sz="2000" dirty="0" err="1" smtClean="0">
                <a:latin typeface="WwinBurmese" pitchFamily="2" charset="0"/>
              </a:rPr>
              <a:t>uJhodk@aom</a:t>
            </a:r>
            <a:r>
              <a:rPr lang="en-US" sz="2000" dirty="0" smtClean="0">
                <a:latin typeface="WwinBurmese" pitchFamily="2" charset="0"/>
              </a:rPr>
              <a:t> </a:t>
            </a:r>
            <a:r>
              <a:rPr lang="en-US" sz="2000" dirty="0" err="1" smtClean="0">
                <a:latin typeface="WwinBurmese" pitchFamily="2" charset="0"/>
              </a:rPr>
              <a:t>t&amp;mtrsm;udkz,f&amp;Sm</a:t>
            </a:r>
            <a:r>
              <a:rPr lang="en-US" sz="2000" dirty="0" smtClean="0">
                <a:latin typeface="WwinBurmese" pitchFamily="2" charset="0"/>
              </a:rPr>
              <a:t>;&amp;</a:t>
            </a:r>
            <a:r>
              <a:rPr lang="en-US" sz="2000" dirty="0" err="1" smtClean="0">
                <a:latin typeface="WwinBurmese" pitchFamily="2" charset="0"/>
              </a:rPr>
              <a:t>efroifhavsmfay</a:t>
            </a:r>
            <a:r>
              <a:rPr lang="en-US" sz="2000" dirty="0" smtClean="0">
                <a:latin typeface="WwinBurmese" pitchFamily="2" charset="0"/>
              </a:rPr>
              <a:t>? </a:t>
            </a:r>
            <a:r>
              <a:rPr lang="en-US" sz="2000" dirty="0" err="1" smtClean="0">
                <a:latin typeface="WwinBurmese" pitchFamily="2" charset="0"/>
              </a:rPr>
              <a:t>tvkyftwGufrSefuefaomud&amp;d,mrsm;udktoHk;jyKyg</a:t>
            </a:r>
            <a:r>
              <a:rPr lang="en-US" sz="2000" dirty="0" smtClean="0">
                <a:latin typeface="WwinBurmese" pitchFamily="2" charset="0"/>
              </a:rPr>
              <a:t>/</a:t>
            </a:r>
          </a:p>
          <a:p>
            <a:r>
              <a:rPr lang="en-US" sz="2162" dirty="0" err="1" smtClean="0">
                <a:latin typeface="WwinBurmese" pitchFamily="2" charset="0"/>
              </a:rPr>
              <a:t>vHkjcHKr</a:t>
            </a:r>
            <a:r>
              <a:rPr lang="en-US" sz="2162" dirty="0" smtClean="0">
                <a:latin typeface="WwinBurmese" pitchFamily="2" charset="0"/>
              </a:rPr>
              <a:t>+&amp;</a:t>
            </a:r>
            <a:r>
              <a:rPr lang="en-US" sz="2162" dirty="0" err="1" smtClean="0">
                <a:latin typeface="WwinBurmese" pitchFamily="2" charset="0"/>
              </a:rPr>
              <a:t>SdaomrsufrSefrsm;ESifhtwl</a:t>
            </a:r>
            <a:r>
              <a:rPr lang="en-US" sz="2162" dirty="0" smtClean="0">
                <a:latin typeface="WwinBurmese" pitchFamily="2" charset="0"/>
              </a:rPr>
              <a:t> </a:t>
            </a:r>
            <a:r>
              <a:rPr lang="en-US" sz="2162" dirty="0" err="1" smtClean="0">
                <a:latin typeface="WwinBurmese" pitchFamily="2" charset="0"/>
              </a:rPr>
              <a:t>vufudkifud&amp;d,mrsm;ESifhoHk;yg</a:t>
            </a:r>
            <a:r>
              <a:rPr lang="en-US" sz="2162" dirty="0" smtClean="0">
                <a:latin typeface="WwinBurmese" pitchFamily="2" charset="0"/>
              </a:rPr>
              <a:t> – </a:t>
            </a:r>
            <a:r>
              <a:rPr lang="en-US" sz="2162" dirty="0" err="1" smtClean="0">
                <a:latin typeface="WwinBurmese" pitchFamily="2" charset="0"/>
              </a:rPr>
              <a:t>rsufpdjrifEdkifjcif;rSmtvGeftzdk;wefvSygonf</a:t>
            </a:r>
            <a:r>
              <a:rPr lang="en-US" sz="2162" dirty="0" smtClean="0">
                <a:latin typeface="WwinBurmese" pitchFamily="2" charset="0"/>
              </a:rPr>
              <a:t>? </a:t>
            </a:r>
            <a:r>
              <a:rPr lang="en-US" sz="2162" dirty="0" err="1" smtClean="0">
                <a:latin typeface="WwinBurmese" pitchFamily="2" charset="0"/>
              </a:rPr>
              <a:t>vufudkifud&amp;d,mrsm</a:t>
            </a:r>
            <a:r>
              <a:rPr lang="en-US" sz="2162" dirty="0" smtClean="0">
                <a:latin typeface="WwinBurmese" pitchFamily="2" charset="0"/>
              </a:rPr>
              <a:t>; </a:t>
            </a:r>
            <a:r>
              <a:rPr lang="en-US" sz="2162" dirty="0" err="1" smtClean="0">
                <a:latin typeface="WwinBurmese" pitchFamily="2" charset="0"/>
              </a:rPr>
              <a:t>udktoHk;jyKcsdef</a:t>
            </a:r>
            <a:r>
              <a:rPr lang="en-US" sz="2162" dirty="0" smtClean="0">
                <a:latin typeface="WwinBurmese" pitchFamily="2" charset="0"/>
              </a:rPr>
              <a:t> </a:t>
            </a:r>
            <a:r>
              <a:rPr lang="en-US" sz="2162" dirty="0" err="1" smtClean="0">
                <a:latin typeface="WwinBurmese" pitchFamily="2" charset="0"/>
              </a:rPr>
              <a:t>vHkjcHKa</a:t>
            </a:r>
            <a:r>
              <a:rPr lang="en-US" sz="2162" dirty="0" smtClean="0">
                <a:latin typeface="WwinBurmese" pitchFamily="2" charset="0"/>
              </a:rPr>
              <a:t>&amp;;</a:t>
            </a:r>
            <a:r>
              <a:rPr lang="en-US" sz="2162" dirty="0" err="1" smtClean="0">
                <a:latin typeface="WwinBurmese" pitchFamily="2" charset="0"/>
              </a:rPr>
              <a:t>rsufrSefrsm;udkt_rJwyfqifxm;yg</a:t>
            </a:r>
            <a:r>
              <a:rPr lang="en-US" sz="2162" dirty="0" smtClean="0">
                <a:latin typeface="WwinBurmese" pitchFamily="2" charset="0"/>
              </a:rPr>
              <a:t>?</a:t>
            </a:r>
            <a:endParaRPr lang="en-US" dirty="0" smtClean="0">
              <a:latin typeface="WwinBurmese" pitchFamily="2" charset="0"/>
            </a:endParaRPr>
          </a:p>
          <a:p>
            <a:pPr lvl="0"/>
            <a:r>
              <a:rPr lang="en-US" sz="2162" dirty="0" err="1" smtClean="0">
                <a:latin typeface="WwinBurmese" pitchFamily="2" charset="0"/>
              </a:rPr>
              <a:t>toGm;xufIc|efaomt&amp;mrsm;toHk;jyK&amp;mwGifowd&amp;Sdyg</a:t>
            </a:r>
            <a:r>
              <a:rPr lang="en-US" sz="2162" dirty="0" smtClean="0">
                <a:latin typeface="WwinBurmese" pitchFamily="2" charset="0"/>
              </a:rPr>
              <a:t>? </a:t>
            </a:r>
            <a:endParaRPr lang="en-US" dirty="0" smtClean="0"/>
          </a:p>
          <a:p>
            <a:pPr lvl="0"/>
            <a:r>
              <a:rPr lang="en-US" sz="2162" dirty="0" err="1" smtClean="0">
                <a:latin typeface="WwinBurmese" pitchFamily="2" charset="0"/>
              </a:rPr>
              <a:t>Al;zGifhpufrsm;toHk;jyK&amp;mwGifowdcsyfyg</a:t>
            </a:r>
            <a:r>
              <a:rPr lang="en-US" sz="2162" dirty="0" smtClean="0">
                <a:latin typeface="WwinBurmese" pitchFamily="2" charset="0"/>
              </a:rPr>
              <a:t>? </a:t>
            </a:r>
            <a:endParaRPr lang="en-US" sz="2162" dirty="0">
              <a:latin typeface="WwinBurmese" pitchFamily="2" charset="0"/>
            </a:endParaRPr>
          </a:p>
        </p:txBody>
      </p:sp>
      <p:sp>
        <p:nvSpPr>
          <p:cNvPr id="4" name="Title 1"/>
          <p:cNvSpPr>
            <a:spLocks noGrp="1"/>
          </p:cNvSpPr>
          <p:nvPr/>
        </p:nvSpPr>
        <p:spPr bwMode="auto">
          <a:xfrm>
            <a:off x="513556" y="635000"/>
            <a:ext cx="7024688"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sz="3600" b="1" dirty="0" err="1" smtClean="0">
                <a:solidFill>
                  <a:srgbClr val="2E9D1B"/>
                </a:solidFill>
                <a:latin typeface="WwinBurmese" pitchFamily="2" charset="0"/>
              </a:rPr>
              <a:t>ud&amp;d,mrsm;tm;enf;vrf;wusoHk;enf</a:t>
            </a:r>
            <a:r>
              <a:rPr lang="en-US" sz="3600" b="1" dirty="0" smtClean="0">
                <a:solidFill>
                  <a:srgbClr val="2E9D1B"/>
                </a:solidFill>
                <a:latin typeface="WwinBurmese" pitchFamily="2" charset="0"/>
              </a:rPr>
              <a:t>;</a:t>
            </a:r>
            <a:r>
              <a:rPr lang="en-US" sz="3600" b="1" dirty="0" smtClean="0">
                <a:solidFill>
                  <a:srgbClr val="2E9D1B"/>
                </a:solidFill>
                <a:latin typeface="Wwin_Burmese" pitchFamily="2" charset="0"/>
              </a:rPr>
              <a:t> -</a:t>
            </a:r>
            <a:r>
              <a:rPr lang="en-US" sz="3600" dirty="0" smtClean="0">
                <a:solidFill>
                  <a:srgbClr val="2E9D1B"/>
                </a:solidFill>
              </a:rPr>
              <a:t> </a:t>
            </a:r>
          </a:p>
        </p:txBody>
      </p:sp>
    </p:spTree>
    <p:extLst>
      <p:ext uri="{BB962C8B-B14F-4D97-AF65-F5344CB8AC3E}">
        <p14:creationId xmlns:p14="http://schemas.microsoft.com/office/powerpoint/2010/main" val="2692223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a:latin typeface="WwinBurmese" pitchFamily="2" charset="0"/>
              </a:rPr>
              <a:t>v</a:t>
            </a:r>
            <a:r>
              <a:rPr lang="en-US" dirty="0" err="1" smtClean="0">
                <a:latin typeface="WwinBurmese" pitchFamily="2" charset="0"/>
              </a:rPr>
              <a:t>kyfief;cGifydkif;qkdif&amp;mt-urf;zufr</a:t>
            </a:r>
            <a:r>
              <a:rPr lang="en-US" dirty="0" smtClean="0">
                <a:latin typeface="WwinBurmese" pitchFamily="2" charset="0"/>
              </a:rPr>
              <a:t>+ }</a:t>
            </a:r>
            <a:r>
              <a:rPr lang="en-US" dirty="0" err="1" smtClean="0">
                <a:latin typeface="WwinBurmese" pitchFamily="2" charset="0"/>
              </a:rPr>
              <a:t>udKwifumuG,fjcif</a:t>
            </a:r>
            <a:r>
              <a:rPr lang="en-US" dirty="0" smtClean="0">
                <a:latin typeface="WwinBurmese" pitchFamily="2" charset="0"/>
              </a:rPr>
              <a:t>;</a:t>
            </a:r>
          </a:p>
          <a:p>
            <a:r>
              <a:rPr lang="en-US" dirty="0" smtClean="0">
                <a:latin typeface="WwinBurmese" pitchFamily="2" charset="0"/>
              </a:rPr>
              <a:t>vkyfief;cGifvHkjcHKpdwfcsr+ESifh </a:t>
            </a:r>
            <a:r>
              <a:rPr lang="en-US" dirty="0" err="1" smtClean="0">
                <a:latin typeface="WwinBurmese" pitchFamily="2" charset="0"/>
              </a:rPr>
              <a:t>usef;rm-uHhcdkifa</a:t>
            </a:r>
            <a:r>
              <a:rPr lang="en-US" dirty="0" smtClean="0">
                <a:latin typeface="WwinBurmese" pitchFamily="2" charset="0"/>
              </a:rPr>
              <a:t>&amp;;</a:t>
            </a:r>
          </a:p>
          <a:p>
            <a:r>
              <a:rPr lang="en-US" dirty="0" smtClean="0">
                <a:latin typeface="WwinBurmese" pitchFamily="2" charset="0"/>
              </a:rPr>
              <a:t>"</a:t>
            </a:r>
            <a:r>
              <a:rPr lang="en-US" dirty="0" err="1" smtClean="0">
                <a:latin typeface="WwinBurmese" pitchFamily="2" charset="0"/>
              </a:rPr>
              <a:t>gwkypPnf</a:t>
            </a:r>
            <a:r>
              <a:rPr lang="en-US" dirty="0" smtClean="0">
                <a:latin typeface="WwinBurmese" pitchFamily="2" charset="0"/>
              </a:rPr>
              <a:t>; </a:t>
            </a:r>
            <a:r>
              <a:rPr lang="en-US" dirty="0" err="1" smtClean="0">
                <a:latin typeface="WwinBurmese" pitchFamily="2" charset="0"/>
              </a:rPr>
              <a:t>tEW&amp;m,frsm</a:t>
            </a:r>
            <a:r>
              <a:rPr lang="en-US" dirty="0" smtClean="0">
                <a:latin typeface="WwinBurmese" pitchFamily="2" charset="0"/>
              </a:rPr>
              <a:t>;</a:t>
            </a:r>
          </a:p>
          <a:p>
            <a:r>
              <a:rPr lang="en-US" dirty="0" smtClean="0">
                <a:latin typeface="WwinBurmese" pitchFamily="2" charset="0"/>
              </a:rPr>
              <a:t>urBmwpfv$m; }</a:t>
            </a:r>
            <a:r>
              <a:rPr lang="en-US" dirty="0" err="1" smtClean="0">
                <a:latin typeface="WwinBurmese" pitchFamily="2" charset="0"/>
              </a:rPr>
              <a:t>udKwifumuG,fr</a:t>
            </a:r>
            <a:r>
              <a:rPr lang="en-US" dirty="0" smtClean="0">
                <a:latin typeface="WwinBurmese" pitchFamily="2" charset="0"/>
              </a:rPr>
              <a:t>+</a:t>
            </a:r>
          </a:p>
          <a:p>
            <a:r>
              <a:rPr lang="en-US" dirty="0" err="1" smtClean="0">
                <a:latin typeface="WwinBurmese" pitchFamily="2" charset="0"/>
              </a:rPr>
              <a:t>wkdif-um;tpDt&amp;ifcHr</a:t>
            </a:r>
            <a:r>
              <a:rPr lang="en-US" dirty="0" smtClean="0">
                <a:latin typeface="WwinBurmese" pitchFamily="2" charset="0"/>
              </a:rPr>
              <a:t>+</a:t>
            </a:r>
            <a:endParaRPr lang="en-US" dirty="0">
              <a:latin typeface="WwinBurmese" pitchFamily="2" charset="0"/>
            </a:endParaRPr>
          </a:p>
        </p:txBody>
      </p:sp>
      <p:sp>
        <p:nvSpPr>
          <p:cNvPr id="4" name="TextBox 3"/>
          <p:cNvSpPr txBox="1"/>
          <p:nvPr/>
        </p:nvSpPr>
        <p:spPr>
          <a:xfrm>
            <a:off x="816719" y="720436"/>
            <a:ext cx="11029615" cy="707886"/>
          </a:xfrm>
          <a:prstGeom prst="rect">
            <a:avLst/>
          </a:prstGeom>
          <a:noFill/>
        </p:spPr>
        <p:txBody>
          <a:bodyPr wrap="square" rtlCol="0">
            <a:spAutoFit/>
          </a:bodyPr>
          <a:lstStyle/>
          <a:p>
            <a:r>
              <a:rPr lang="en-US" sz="4000" b="1" dirty="0" err="1" smtClean="0">
                <a:solidFill>
                  <a:schemeClr val="bg1"/>
                </a:solidFill>
                <a:latin typeface="WwinBurmese" pitchFamily="2" charset="0"/>
              </a:rPr>
              <a:t>jyÏmef;csuf</a:t>
            </a:r>
            <a:r>
              <a:rPr lang="en-US" sz="4000" b="1" dirty="0" smtClean="0">
                <a:solidFill>
                  <a:schemeClr val="bg1"/>
                </a:solidFill>
                <a:latin typeface="WwinBurmese" pitchFamily="2" charset="0"/>
              </a:rPr>
              <a:t> </a:t>
            </a:r>
            <a:r>
              <a:rPr lang="en-US" sz="4000" b="1" dirty="0" err="1" smtClean="0">
                <a:solidFill>
                  <a:schemeClr val="bg1"/>
                </a:solidFill>
                <a:latin typeface="WwinBurmese" pitchFamily="2" charset="0"/>
              </a:rPr>
              <a:t>t"duacgif;pOfrsm</a:t>
            </a:r>
            <a:r>
              <a:rPr lang="en-US" sz="4000" b="1" dirty="0" smtClean="0">
                <a:solidFill>
                  <a:schemeClr val="bg1"/>
                </a:solidFill>
                <a:latin typeface="WwinBurmese" pitchFamily="2" charset="0"/>
              </a:rPr>
              <a:t>;</a:t>
            </a:r>
            <a:endParaRPr lang="en-US" sz="4000" b="1" dirty="0">
              <a:solidFill>
                <a:schemeClr val="bg1"/>
              </a:solidFill>
              <a:latin typeface="WwinBurmese" pitchFamily="2" charset="0"/>
            </a:endParaRPr>
          </a:p>
        </p:txBody>
      </p:sp>
    </p:spTree>
    <p:extLst>
      <p:ext uri="{BB962C8B-B14F-4D97-AF65-F5344CB8AC3E}">
        <p14:creationId xmlns:p14="http://schemas.microsoft.com/office/powerpoint/2010/main" val="39493243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43345" y="2260600"/>
            <a:ext cx="11277599" cy="2556164"/>
          </a:xfrm>
          <a:prstGeom prst="rect">
            <a:avLst/>
          </a:prstGeom>
        </p:spPr>
        <p:txBody>
          <a:bodyPr>
            <a:normAutofit/>
          </a:bodyPr>
          <a:lstStyle/>
          <a:p>
            <a:pPr>
              <a:lnSpc>
                <a:spcPct val="80000"/>
              </a:lnSpc>
            </a:pPr>
            <a:r>
              <a:rPr lang="en-US" sz="2000" dirty="0" err="1" smtClean="0">
                <a:latin typeface="WwinBurmese" pitchFamily="2" charset="0"/>
              </a:rPr>
              <a:t>ud&amp;d,mrsm;tm;rrSefrueftoHk;jyKjcif;rSm</a:t>
            </a:r>
            <a:r>
              <a:rPr lang="en-US" sz="2000" dirty="0" smtClean="0">
                <a:latin typeface="WwinBurmese" pitchFamily="2" charset="0"/>
              </a:rPr>
              <a:t> </a:t>
            </a:r>
            <a:r>
              <a:rPr lang="en-US" sz="2000" dirty="0" err="1" smtClean="0">
                <a:latin typeface="WwinBurmese" pitchFamily="2" charset="0"/>
              </a:rPr>
              <a:t>ab;tEW&amp;m,fusa&amp;mufapEdkifI</a:t>
            </a:r>
            <a:r>
              <a:rPr lang="en-US" sz="2000" dirty="0" smtClean="0">
                <a:latin typeface="WwinBurmese" pitchFamily="2" charset="0"/>
              </a:rPr>
              <a:t> </a:t>
            </a:r>
            <a:r>
              <a:rPr lang="en-US" sz="2000" dirty="0" err="1" smtClean="0">
                <a:latin typeface="WwinBurmese" pitchFamily="2" charset="0"/>
              </a:rPr>
              <a:t>pepfwusxdef;odrf;xm;jcif</a:t>
            </a:r>
            <a:r>
              <a:rPr lang="en-US" sz="2000" dirty="0" smtClean="0">
                <a:latin typeface="WwinBurmese" pitchFamily="2" charset="0"/>
              </a:rPr>
              <a:t>; </a:t>
            </a:r>
            <a:r>
              <a:rPr lang="en-US" sz="2000" dirty="0" err="1" smtClean="0">
                <a:latin typeface="WwinBurmese" pitchFamily="2" charset="0"/>
              </a:rPr>
              <a:t>r&amp;Sdaomud&amp;d,mrsm;toHk;jyKjcif;tm;jzifhvnf</a:t>
            </a:r>
            <a:r>
              <a:rPr lang="en-US" sz="2000" dirty="0" smtClean="0">
                <a:latin typeface="WwinBurmese" pitchFamily="2" charset="0"/>
              </a:rPr>
              <a:t>; </a:t>
            </a:r>
            <a:r>
              <a:rPr lang="en-US" sz="2000" dirty="0" err="1" smtClean="0">
                <a:latin typeface="WwinBurmese" pitchFamily="2" charset="0"/>
              </a:rPr>
              <a:t>tEW&amp;m,frsm;ygonf</a:t>
            </a:r>
            <a:r>
              <a:rPr lang="en-US" sz="2000" dirty="0" smtClean="0">
                <a:latin typeface="WwinBurmese" pitchFamily="2" charset="0"/>
              </a:rPr>
              <a:t>? </a:t>
            </a:r>
          </a:p>
          <a:p>
            <a:pPr lvl="0"/>
            <a:r>
              <a:rPr lang="en-US" dirty="0" err="1" smtClean="0">
                <a:latin typeface="WwinBurmese" pitchFamily="2" charset="0"/>
              </a:rPr>
              <a:t>vsSyfp</a:t>
            </a:r>
            <a:r>
              <a:rPr lang="en-US" sz="2000" dirty="0" err="1" smtClean="0">
                <a:latin typeface="WwinBurmese" pitchFamily="2" charset="0"/>
              </a:rPr>
              <a:t>pfypPnf;rsm;udk</a:t>
            </a:r>
            <a:r>
              <a:rPr lang="en-US" sz="2000" dirty="0" smtClean="0">
                <a:latin typeface="WwinBurmese" pitchFamily="2" charset="0"/>
              </a:rPr>
              <a:t> </a:t>
            </a:r>
            <a:r>
              <a:rPr lang="en-US" sz="2000" dirty="0" err="1" smtClean="0">
                <a:latin typeface="WwinBurmese" pitchFamily="2" charset="0"/>
              </a:rPr>
              <a:t>jyKjyifxdef;odrf;olrsm;rSppfaq;&amp;ygrnf</a:t>
            </a:r>
            <a:r>
              <a:rPr lang="en-US" sz="2000" dirty="0" smtClean="0">
                <a:latin typeface="WwinBurmese" pitchFamily="2" charset="0"/>
              </a:rPr>
              <a:t>? </a:t>
            </a:r>
          </a:p>
          <a:p>
            <a:pPr>
              <a:lnSpc>
                <a:spcPct val="80000"/>
              </a:lnSpc>
            </a:pPr>
            <a:r>
              <a:rPr lang="en-US" sz="2000" dirty="0" err="1" smtClean="0">
                <a:latin typeface="WwinBurmese" pitchFamily="2" charset="0"/>
              </a:rPr>
              <a:t>rD</a:t>
            </a:r>
            <a:r>
              <a:rPr lang="en-US" sz="2000" dirty="0" smtClean="0">
                <a:latin typeface="WwinBurmese" pitchFamily="2" charset="0"/>
              </a:rPr>
              <a:t>;}</a:t>
            </a:r>
            <a:r>
              <a:rPr lang="en-US" sz="2000" dirty="0" err="1" smtClean="0">
                <a:latin typeface="WwinBurmese" pitchFamily="2" charset="0"/>
              </a:rPr>
              <a:t>udK;tqufyvyfcHkrsm;udk</a:t>
            </a:r>
            <a:r>
              <a:rPr lang="en-US" sz="2000" dirty="0" smtClean="0">
                <a:latin typeface="WwinBurmese" pitchFamily="2" charset="0"/>
              </a:rPr>
              <a:t> a[</a:t>
            </a:r>
            <a:r>
              <a:rPr lang="en-US" sz="2000" dirty="0" err="1" smtClean="0">
                <a:latin typeface="WwinBurmese" pitchFamily="2" charset="0"/>
              </a:rPr>
              <a:t>mcef;rsm</a:t>
            </a:r>
            <a:r>
              <a:rPr lang="en-US" sz="2000" dirty="0" smtClean="0">
                <a:latin typeface="WwinBurmese" pitchFamily="2" charset="0"/>
              </a:rPr>
              <a:t>;/ </a:t>
            </a:r>
            <a:r>
              <a:rPr lang="en-US" sz="2000" dirty="0" err="1" smtClean="0">
                <a:latin typeface="WwinBurmese" pitchFamily="2" charset="0"/>
              </a:rPr>
              <a:t>wHcg;rsm</a:t>
            </a:r>
            <a:r>
              <a:rPr lang="en-US" sz="2000" dirty="0" smtClean="0">
                <a:latin typeface="WwinBurmese" pitchFamily="2" charset="0"/>
              </a:rPr>
              <a:t>; (</a:t>
            </a:r>
            <a:r>
              <a:rPr lang="en-US" sz="2000" dirty="0" err="1" smtClean="0">
                <a:latin typeface="WwinBurmese" pitchFamily="2" charset="0"/>
              </a:rPr>
              <a:t>odk</a:t>
            </a:r>
            <a:r>
              <a:rPr lang="en-US" sz="2000" dirty="0" smtClean="0">
                <a:latin typeface="WwinBurmese" pitchFamily="2" charset="0"/>
              </a:rPr>
              <a:t> h) -</a:t>
            </a:r>
            <a:r>
              <a:rPr lang="en-US" sz="2000" dirty="0" err="1" smtClean="0">
                <a:latin typeface="WwinBurmese" pitchFamily="2" charset="0"/>
              </a:rPr>
              <a:t>urf;jyifay:wGif</a:t>
            </a:r>
            <a:r>
              <a:rPr lang="en-US" sz="2000" dirty="0" smtClean="0">
                <a:latin typeface="WwinBurmese" pitchFamily="2" charset="0"/>
              </a:rPr>
              <a:t> </a:t>
            </a:r>
            <a:r>
              <a:rPr lang="en-US" sz="2000" dirty="0" err="1" smtClean="0">
                <a:latin typeface="WwinBurmese" pitchFamily="2" charset="0"/>
              </a:rPr>
              <a:t>roG,fwef;ygESifh</a:t>
            </a:r>
            <a:r>
              <a:rPr lang="en-US" sz="2000" dirty="0" smtClean="0">
                <a:latin typeface="WwinBurmese" pitchFamily="2" charset="0"/>
              </a:rPr>
              <a:t>?  </a:t>
            </a:r>
            <a:r>
              <a:rPr lang="en-US" sz="2000" dirty="0" err="1" smtClean="0">
                <a:latin typeface="WwinBurmese" pitchFamily="2" charset="0"/>
              </a:rPr>
              <a:t>jyKjyifxdef;odrf;olrsm;rS</a:t>
            </a:r>
            <a:r>
              <a:rPr lang="en-US" sz="2000" dirty="0" smtClean="0">
                <a:latin typeface="WwinBurmese" pitchFamily="2" charset="0"/>
              </a:rPr>
              <a:t> </a:t>
            </a:r>
            <a:r>
              <a:rPr lang="en-US" sz="2000" dirty="0" err="1" smtClean="0">
                <a:latin typeface="WwinBurmese" pitchFamily="2" charset="0"/>
              </a:rPr>
              <a:t>rD</a:t>
            </a:r>
            <a:r>
              <a:rPr lang="en-US" sz="2000" dirty="0" smtClean="0">
                <a:latin typeface="WwinBurmese" pitchFamily="2" charset="0"/>
              </a:rPr>
              <a:t>;}</a:t>
            </a:r>
            <a:r>
              <a:rPr lang="en-US" sz="2000" dirty="0" err="1" smtClean="0">
                <a:latin typeface="WwinBurmese" pitchFamily="2" charset="0"/>
              </a:rPr>
              <a:t>udK;yvyfcHkudkwyfqifjcif;rSm</a:t>
            </a:r>
            <a:r>
              <a:rPr lang="en-US" sz="2000" dirty="0" smtClean="0">
                <a:latin typeface="WwinBurmese" pitchFamily="2" charset="0"/>
              </a:rPr>
              <a:t> </a:t>
            </a:r>
          </a:p>
          <a:p>
            <a:pPr>
              <a:lnSpc>
                <a:spcPct val="80000"/>
              </a:lnSpc>
              <a:buNone/>
            </a:pPr>
            <a:r>
              <a:rPr lang="en-US" sz="2000" dirty="0" err="1" smtClean="0">
                <a:latin typeface="WwinBurmese" pitchFamily="2" charset="0"/>
              </a:rPr>
              <a:t>taumif;qHk;jzpfayvdrfhrnf</a:t>
            </a:r>
            <a:r>
              <a:rPr lang="en-US" sz="2000" dirty="0" smtClean="0">
                <a:latin typeface="WwinBurmese" pitchFamily="2" charset="0"/>
              </a:rPr>
              <a:t>?</a:t>
            </a:r>
            <a:endParaRPr lang="en-US" dirty="0" smtClean="0">
              <a:latin typeface="WwinBurmese" pitchFamily="2" charset="0"/>
            </a:endParaRPr>
          </a:p>
          <a:p>
            <a:pPr lvl="0"/>
            <a:r>
              <a:rPr lang="en-US" sz="2000" b="1" dirty="0" err="1" smtClean="0">
                <a:latin typeface="WwinBurmese" pitchFamily="2" charset="0"/>
              </a:rPr>
              <a:t>rnfonfh</a:t>
            </a:r>
            <a:r>
              <a:rPr lang="en-US" sz="2000" dirty="0" err="1" smtClean="0">
                <a:latin typeface="WwinBurmese" pitchFamily="2" charset="0"/>
              </a:rPr>
              <a:t>vsSyfppfypPnf;rqdk</a:t>
            </a:r>
            <a:r>
              <a:rPr lang="en-US" sz="2000" dirty="0" smtClean="0">
                <a:latin typeface="WwinBurmese" pitchFamily="2" charset="0"/>
              </a:rPr>
              <a:t> </a:t>
            </a:r>
            <a:r>
              <a:rPr lang="en-US" sz="2000" dirty="0" err="1" smtClean="0">
                <a:latin typeface="WwinBurmese" pitchFamily="2" charset="0"/>
              </a:rPr>
              <a:t>jyKjyifxdef;odrf;a</a:t>
            </a:r>
            <a:r>
              <a:rPr lang="en-US" sz="2000" dirty="0" smtClean="0">
                <a:latin typeface="WwinBurmese" pitchFamily="2" charset="0"/>
              </a:rPr>
              <a:t>&amp;;</a:t>
            </a:r>
            <a:r>
              <a:rPr lang="en-US" sz="2000" dirty="0" err="1" smtClean="0">
                <a:latin typeface="WwinBurmese" pitchFamily="2" charset="0"/>
              </a:rPr>
              <a:t>rS</a:t>
            </a:r>
            <a:r>
              <a:rPr lang="en-US" sz="2000" dirty="0" smtClean="0">
                <a:latin typeface="WwinBurmese" pitchFamily="2" charset="0"/>
              </a:rPr>
              <a:t> </a:t>
            </a:r>
            <a:r>
              <a:rPr lang="en-US" sz="2000" dirty="0" smtClean="0"/>
              <a:t>UL</a:t>
            </a:r>
            <a:r>
              <a:rPr lang="en-US" sz="2000" dirty="0" smtClean="0">
                <a:latin typeface="Wwin_Burmese" pitchFamily="2" charset="0"/>
              </a:rPr>
              <a:t> </a:t>
            </a:r>
            <a:r>
              <a:rPr lang="en-US" sz="2000" dirty="0" err="1" smtClean="0">
                <a:latin typeface="WwinBurmese" pitchFamily="2" charset="0"/>
              </a:rPr>
              <a:t>tqifhtodtrSwfjyK_yD;om;jzpf&amp;rnf</a:t>
            </a:r>
            <a:r>
              <a:rPr lang="en-US" sz="2000" dirty="0" smtClean="0">
                <a:latin typeface="WwinBurmese" pitchFamily="2" charset="0"/>
              </a:rPr>
              <a:t>? </a:t>
            </a:r>
            <a:endParaRPr lang="en-US" sz="2000" dirty="0">
              <a:latin typeface="WwinBurmese" pitchFamily="2" charset="0"/>
            </a:endParaRPr>
          </a:p>
        </p:txBody>
      </p:sp>
      <p:sp>
        <p:nvSpPr>
          <p:cNvPr id="4" name="Title 1"/>
          <p:cNvSpPr>
            <a:spLocks noGrp="1"/>
          </p:cNvSpPr>
          <p:nvPr/>
        </p:nvSpPr>
        <p:spPr bwMode="auto">
          <a:xfrm>
            <a:off x="520700" y="1059656"/>
            <a:ext cx="7467600" cy="7254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sz="3600" dirty="0" err="1" smtClean="0">
                <a:solidFill>
                  <a:srgbClr val="42955F"/>
                </a:solidFill>
                <a:latin typeface="WwinBurmese" pitchFamily="2" charset="0"/>
              </a:rPr>
              <a:t>vHkjcHKpdwfcs&amp;aomtydkypPnf;ESifh</a:t>
            </a:r>
            <a:r>
              <a:rPr lang="en-US" sz="3600" dirty="0" smtClean="0">
                <a:solidFill>
                  <a:srgbClr val="42955F"/>
                </a:solidFill>
                <a:latin typeface="WwinBurmese" pitchFamily="2" charset="0"/>
              </a:rPr>
              <a:t> </a:t>
            </a:r>
            <a:r>
              <a:rPr lang="en-US" sz="3600" dirty="0" err="1" smtClean="0">
                <a:solidFill>
                  <a:srgbClr val="42955F"/>
                </a:solidFill>
                <a:latin typeface="WwinBurmese" pitchFamily="2" charset="0"/>
              </a:rPr>
              <a:t>vsSyfppfud&amp;d,mrsm</a:t>
            </a:r>
            <a:r>
              <a:rPr lang="en-US" sz="3600" dirty="0" smtClean="0">
                <a:solidFill>
                  <a:srgbClr val="42955F"/>
                </a:solidFill>
                <a:latin typeface="WwinBurmese" pitchFamily="2" charset="0"/>
              </a:rPr>
              <a:t>;</a:t>
            </a:r>
          </a:p>
        </p:txBody>
      </p:sp>
    </p:spTree>
    <p:extLst>
      <p:ext uri="{BB962C8B-B14F-4D97-AF65-F5344CB8AC3E}">
        <p14:creationId xmlns:p14="http://schemas.microsoft.com/office/powerpoint/2010/main" val="20256825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98763" y="1642444"/>
            <a:ext cx="11222181" cy="3094655"/>
          </a:xfrm>
          <a:prstGeom prst="rect">
            <a:avLst/>
          </a:prstGeom>
        </p:spPr>
        <p:txBody>
          <a:bodyPr>
            <a:normAutofit/>
          </a:bodyPr>
          <a:lstStyle/>
          <a:p>
            <a:pPr marL="68263" indent="0">
              <a:lnSpc>
                <a:spcPct val="80000"/>
              </a:lnSpc>
              <a:buNone/>
            </a:pPr>
            <a:r>
              <a:rPr lang="en-US" sz="2000" dirty="0" err="1" smtClean="0">
                <a:latin typeface="WwinBurmese" pitchFamily="2" charset="0"/>
              </a:rPr>
              <a:t>rnfonfhjyKjyifxdef;odrf;r+ESifh</a:t>
            </a:r>
            <a:r>
              <a:rPr lang="en-US" sz="2000" dirty="0" smtClean="0">
                <a:latin typeface="WwinBurmese" pitchFamily="2" charset="0"/>
              </a:rPr>
              <a:t> 0efaqmifr+jyK&amp;ef vHk;0ydwfxm;_yD;trSwftom;csdwfqGJxm;jcif;rsm;jyKvkyfcsdef </a:t>
            </a:r>
            <a:r>
              <a:rPr lang="en-US" sz="2000" dirty="0" smtClean="0"/>
              <a:t>OSHA </a:t>
            </a:r>
            <a:endParaRPr lang="en-US" sz="2000" dirty="0" smtClean="0">
              <a:latin typeface="Wwin_Burmese" pitchFamily="2" charset="0"/>
            </a:endParaRPr>
          </a:p>
          <a:p>
            <a:pPr marL="68263" indent="0">
              <a:lnSpc>
                <a:spcPct val="80000"/>
              </a:lnSpc>
              <a:buNone/>
            </a:pPr>
            <a:r>
              <a:rPr lang="en-US" sz="2000" dirty="0" err="1" smtClean="0">
                <a:latin typeface="WwinBurmese" pitchFamily="2" charset="0"/>
              </a:rPr>
              <a:t>tm;jzifhatmufygtajctaersm;vdktyfygonf</a:t>
            </a:r>
            <a:r>
              <a:rPr lang="en-US" sz="2000" dirty="0" smtClean="0">
                <a:latin typeface="WwinBurmese" pitchFamily="2" charset="0"/>
              </a:rPr>
              <a:t>? </a:t>
            </a:r>
          </a:p>
          <a:p>
            <a:pPr marL="68263" indent="0">
              <a:lnSpc>
                <a:spcPct val="80000"/>
              </a:lnSpc>
            </a:pPr>
            <a:r>
              <a:rPr lang="en-US" dirty="0" smtClean="0"/>
              <a:t> </a:t>
            </a:r>
            <a:r>
              <a:rPr lang="en-US" sz="2000" dirty="0" err="1" smtClean="0">
                <a:latin typeface="WwinBurmese" pitchFamily="2" charset="0"/>
              </a:rPr>
              <a:t>tvkyform;wOD;tm</a:t>
            </a:r>
            <a:r>
              <a:rPr lang="en-US" sz="2000" dirty="0" smtClean="0">
                <a:latin typeface="WwinBurmese" pitchFamily="2" charset="0"/>
              </a:rPr>
              <a:t>; </a:t>
            </a:r>
            <a:r>
              <a:rPr lang="en-US" sz="2000" dirty="0" err="1" smtClean="0">
                <a:latin typeface="WwinBurmese" pitchFamily="2" charset="0"/>
              </a:rPr>
              <a:t>z,f&amp;Sm</a:t>
            </a:r>
            <a:r>
              <a:rPr lang="en-US" sz="2000" dirty="0" smtClean="0">
                <a:latin typeface="WwinBurmese" pitchFamily="2" charset="0"/>
              </a:rPr>
              <a:t>;&amp;</a:t>
            </a:r>
            <a:r>
              <a:rPr lang="en-US" sz="2000" dirty="0" err="1" smtClean="0">
                <a:latin typeface="WwinBurmese" pitchFamily="2" charset="0"/>
              </a:rPr>
              <a:t>ef</a:t>
            </a:r>
            <a:r>
              <a:rPr lang="en-US" sz="2000" dirty="0" smtClean="0">
                <a:latin typeface="WwinBurmese" pitchFamily="2" charset="0"/>
              </a:rPr>
              <a:t> (</a:t>
            </a:r>
            <a:r>
              <a:rPr lang="en-US" sz="2000" dirty="0" err="1" smtClean="0">
                <a:latin typeface="WwinBurmese" pitchFamily="2" charset="0"/>
              </a:rPr>
              <a:t>odk</a:t>
            </a:r>
            <a:r>
              <a:rPr lang="en-US" sz="2000" dirty="0" smtClean="0">
                <a:latin typeface="WwinBurmese" pitchFamily="2" charset="0"/>
              </a:rPr>
              <a:t> h) </a:t>
            </a:r>
            <a:r>
              <a:rPr lang="en-US" sz="2000" dirty="0" err="1" smtClean="0">
                <a:latin typeface="WwinBurmese" pitchFamily="2" charset="0"/>
              </a:rPr>
              <a:t>ab;rStapmifhjyK&amp;ef</a:t>
            </a:r>
            <a:r>
              <a:rPr lang="en-US" sz="2000" dirty="0" smtClean="0">
                <a:latin typeface="WwinBurmese" pitchFamily="2" charset="0"/>
              </a:rPr>
              <a:t> (</a:t>
            </a:r>
            <a:r>
              <a:rPr lang="en-US" sz="2000" dirty="0" err="1" smtClean="0">
                <a:latin typeface="WwinBurmese" pitchFamily="2" charset="0"/>
              </a:rPr>
              <a:t>odk</a:t>
            </a:r>
            <a:r>
              <a:rPr lang="en-US" sz="2000" dirty="0" smtClean="0">
                <a:latin typeface="WwinBurmese" pitchFamily="2" charset="0"/>
              </a:rPr>
              <a:t> h)</a:t>
            </a:r>
            <a:r>
              <a:rPr lang="en-US" sz="2000" dirty="0" err="1" smtClean="0">
                <a:latin typeface="WwinBurmese" pitchFamily="2" charset="0"/>
              </a:rPr>
              <a:t>tjcm;aomvHkjcHKa</a:t>
            </a:r>
            <a:r>
              <a:rPr lang="en-US" sz="2000" dirty="0" smtClean="0">
                <a:latin typeface="WwinBurmese" pitchFamily="2" charset="0"/>
              </a:rPr>
              <a:t>&amp;;</a:t>
            </a:r>
            <a:r>
              <a:rPr lang="en-US" sz="2000" dirty="0" err="1" smtClean="0">
                <a:latin typeface="WwinBurmese" pitchFamily="2" charset="0"/>
              </a:rPr>
              <a:t>qdkif&amp;mypPnf</a:t>
            </a:r>
            <a:r>
              <a:rPr lang="en-US" sz="2000" dirty="0" smtClean="0">
                <a:latin typeface="WwinBurmese" pitchFamily="2" charset="0"/>
              </a:rPr>
              <a:t>; </a:t>
            </a:r>
            <a:r>
              <a:rPr lang="en-US" sz="2000" dirty="0" err="1" smtClean="0">
                <a:latin typeface="WwinBurmese" pitchFamily="2" charset="0"/>
              </a:rPr>
              <a:t>rsm;vdktyfcsdef</a:t>
            </a:r>
            <a:r>
              <a:rPr lang="en-US" sz="2000" dirty="0" smtClean="0">
                <a:latin typeface="WwinBurmese" pitchFamily="2" charset="0"/>
              </a:rPr>
              <a:t> (</a:t>
            </a:r>
            <a:r>
              <a:rPr lang="en-US" sz="2000" dirty="0" err="1" smtClean="0">
                <a:latin typeface="WwinBurmese" pitchFamily="2" charset="0"/>
              </a:rPr>
              <a:t>odk</a:t>
            </a:r>
            <a:r>
              <a:rPr lang="en-US" sz="2000" dirty="0" smtClean="0">
                <a:latin typeface="WwinBurmese" pitchFamily="2" charset="0"/>
              </a:rPr>
              <a:t> h)</a:t>
            </a:r>
            <a:endParaRPr lang="en-US" dirty="0" smtClean="0">
              <a:latin typeface="WwinBurmese" pitchFamily="2" charset="0"/>
            </a:endParaRPr>
          </a:p>
          <a:p>
            <a:pPr marL="68263" indent="0">
              <a:lnSpc>
                <a:spcPct val="80000"/>
              </a:lnSpc>
            </a:pPr>
            <a:r>
              <a:rPr lang="en-US" dirty="0" smtClean="0">
                <a:latin typeface="WwinBurmese" pitchFamily="2" charset="0"/>
              </a:rPr>
              <a:t> </a:t>
            </a:r>
            <a:r>
              <a:rPr lang="en-US" dirty="0" err="1" smtClean="0">
                <a:latin typeface="WwinBurmese" pitchFamily="2" charset="0"/>
              </a:rPr>
              <a:t>tvkyform;wOD</a:t>
            </a:r>
            <a:r>
              <a:rPr lang="en-US" dirty="0" smtClean="0">
                <a:latin typeface="WwinBurmese" pitchFamily="2" charset="0"/>
              </a:rPr>
              <a:t>;{?f </a:t>
            </a:r>
            <a:r>
              <a:rPr lang="en-US" dirty="0" err="1" smtClean="0">
                <a:latin typeface="WwinBurmese" pitchFamily="2" charset="0"/>
              </a:rPr>
              <a:t>udk,fcE</a:t>
            </a:r>
            <a:r>
              <a:rPr lang="en-US" dirty="0" smtClean="0">
                <a:latin typeface="WwinBurmese" pitchFamily="2" charset="0"/>
              </a:rPr>
              <a:t>&lt;</a:t>
            </a:r>
            <a:r>
              <a:rPr lang="en-US" sz="2000" dirty="0" err="1" smtClean="0">
                <a:latin typeface="WwinBurmese" pitchFamily="2" charset="0"/>
              </a:rPr>
              <a:t>mtpdwftydkif;wckcktm</a:t>
            </a:r>
            <a:r>
              <a:rPr lang="en-US" sz="2000" dirty="0" smtClean="0">
                <a:latin typeface="WwinBurmese" pitchFamily="2" charset="0"/>
              </a:rPr>
              <a:t>; </a:t>
            </a:r>
            <a:r>
              <a:rPr lang="en-US" sz="2000" dirty="0" err="1" smtClean="0">
                <a:latin typeface="WwinBurmese" pitchFamily="2" charset="0"/>
              </a:rPr>
              <a:t>pufvnfywfr+twGuf</a:t>
            </a:r>
            <a:r>
              <a:rPr lang="en-US" sz="2000" dirty="0" smtClean="0">
                <a:latin typeface="WwinBurmese" pitchFamily="2" charset="0"/>
              </a:rPr>
              <a:t> </a:t>
            </a:r>
            <a:r>
              <a:rPr lang="en-US" sz="2000" dirty="0" err="1" smtClean="0">
                <a:latin typeface="WwinBurmese" pitchFamily="2" charset="0"/>
              </a:rPr>
              <a:t>pufypPnf;twGif;odk</a:t>
            </a:r>
            <a:r>
              <a:rPr lang="en-US" sz="2000" dirty="0" smtClean="0">
                <a:latin typeface="WwinBurmese" pitchFamily="2" charset="0"/>
              </a:rPr>
              <a:t> </a:t>
            </a:r>
            <a:r>
              <a:rPr lang="en-US" sz="2000" dirty="0" err="1" smtClean="0">
                <a:latin typeface="WwinBurmese" pitchFamily="2" charset="0"/>
              </a:rPr>
              <a:t>hxnfh&amp;ef</a:t>
            </a:r>
            <a:endParaRPr lang="en-US" sz="2000" dirty="0" smtClean="0">
              <a:latin typeface="WwinBurmese" pitchFamily="2" charset="0"/>
            </a:endParaRPr>
          </a:p>
        </p:txBody>
      </p:sp>
      <p:pic>
        <p:nvPicPr>
          <p:cNvPr id="5" name="Picture 4" descr="http://www.manufacturing-safety.com/images/Lockout."/>
          <p:cNvPicPr/>
          <p:nvPr/>
        </p:nvPicPr>
        <p:blipFill>
          <a:blip r:embed="rId3" cstate="email">
            <a:extLst>
              <a:ext uri="{28A0092B-C50C-407E-A947-70E740481C1C}">
                <a14:useLocalDpi xmlns:a14="http://schemas.microsoft.com/office/drawing/2010/main"/>
              </a:ext>
            </a:extLst>
          </a:blip>
          <a:srcRect/>
          <a:stretch>
            <a:fillRect/>
          </a:stretch>
        </p:blipFill>
        <p:spPr bwMode="auto">
          <a:xfrm>
            <a:off x="4178300" y="4432300"/>
            <a:ext cx="4265591" cy="2207320"/>
          </a:xfrm>
          <a:prstGeom prst="rect">
            <a:avLst/>
          </a:prstGeom>
          <a:noFill/>
          <a:ln>
            <a:noFill/>
          </a:ln>
        </p:spPr>
      </p:pic>
      <p:sp>
        <p:nvSpPr>
          <p:cNvPr id="6" name="Title 1"/>
          <p:cNvSpPr>
            <a:spLocks noGrp="1"/>
          </p:cNvSpPr>
          <p:nvPr/>
        </p:nvSpPr>
        <p:spPr bwMode="auto">
          <a:xfrm>
            <a:off x="526257" y="1097757"/>
            <a:ext cx="10192543" cy="6492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sz="3600" dirty="0" smtClean="0">
                <a:solidFill>
                  <a:srgbClr val="42955F"/>
                </a:solidFill>
                <a:latin typeface="WwinBurmese" pitchFamily="2" charset="0"/>
              </a:rPr>
              <a:t>puffvHk;0ydwfxm;jcif;§ </a:t>
            </a:r>
            <a:r>
              <a:rPr lang="en-US" sz="3600" dirty="0" err="1" smtClean="0">
                <a:solidFill>
                  <a:srgbClr val="42955F"/>
                </a:solidFill>
                <a:latin typeface="WwinBurmese" pitchFamily="2" charset="0"/>
              </a:rPr>
              <a:t>trSwftom;csdwfqGJxm;jcif</a:t>
            </a:r>
            <a:r>
              <a:rPr lang="en-US" sz="3600" dirty="0" smtClean="0">
                <a:solidFill>
                  <a:srgbClr val="42955F"/>
                </a:solidFill>
                <a:latin typeface="WwinBurmese" pitchFamily="2" charset="0"/>
              </a:rPr>
              <a:t>;</a:t>
            </a:r>
            <a:r>
              <a:rPr lang="en-US" sz="3600" dirty="0" smtClean="0">
                <a:solidFill>
                  <a:srgbClr val="42955F"/>
                </a:solidFill>
                <a:latin typeface="Wwin_Burmese" pitchFamily="2" charset="0"/>
              </a:rPr>
              <a:t>-</a:t>
            </a:r>
          </a:p>
        </p:txBody>
      </p:sp>
    </p:spTree>
    <p:extLst>
      <p:ext uri="{BB962C8B-B14F-4D97-AF65-F5344CB8AC3E}">
        <p14:creationId xmlns:p14="http://schemas.microsoft.com/office/powerpoint/2010/main" val="3199518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84909" y="1960418"/>
            <a:ext cx="11256818" cy="3089564"/>
          </a:xfrm>
          <a:prstGeom prst="rect">
            <a:avLst/>
          </a:prstGeom>
        </p:spPr>
        <p:txBody>
          <a:bodyPr>
            <a:normAutofit/>
          </a:bodyPr>
          <a:lstStyle/>
          <a:p>
            <a:pPr marL="68580" indent="0">
              <a:buNone/>
            </a:pPr>
            <a:endParaRPr lang="en-US" b="1" dirty="0" smtClean="0"/>
          </a:p>
          <a:p>
            <a:pPr marL="68580" indent="0">
              <a:buNone/>
            </a:pPr>
            <a:r>
              <a:rPr lang="en-US" sz="2000" b="1" dirty="0" err="1" smtClean="0">
                <a:latin typeface="Wwin_Burmese" pitchFamily="2" charset="0"/>
              </a:rPr>
              <a:t>tvkyf&amp;Sifrsm;rS</a:t>
            </a:r>
            <a:r>
              <a:rPr lang="en-US" sz="2000" b="1" dirty="0" smtClean="0">
                <a:latin typeface="Wwin_Burmese" pitchFamily="2" charset="0"/>
              </a:rPr>
              <a:t> vHk;0ydwfxm;+</a:t>
            </a:r>
            <a:r>
              <a:rPr lang="en-US" sz="2000" b="1" dirty="0" err="1" smtClean="0">
                <a:latin typeface="Wwin_Burmese" pitchFamily="2" charset="0"/>
              </a:rPr>
              <a:t>yD;trSwftom;csdwfqGJxm;jcif;tpDtpOfudk</a:t>
            </a:r>
            <a:r>
              <a:rPr lang="en-US" sz="2000" b="1" dirty="0" smtClean="0">
                <a:latin typeface="Wwin_Burmese" pitchFamily="2" charset="0"/>
              </a:rPr>
              <a:t> </a:t>
            </a:r>
            <a:r>
              <a:rPr lang="en-US" sz="2000" b="1" dirty="0" err="1" smtClean="0">
                <a:latin typeface="Wwin_Burmese" pitchFamily="2" charset="0"/>
              </a:rPr>
              <a:t>ydkIwkd;wufatmifvkyfaqmif&amp;rnf</a:t>
            </a:r>
            <a:r>
              <a:rPr lang="en-US" sz="2000" b="1" dirty="0" smtClean="0">
                <a:latin typeface="Wwin_Burmese" pitchFamily="2" charset="0"/>
              </a:rPr>
              <a:t>? </a:t>
            </a:r>
          </a:p>
          <a:p>
            <a:pPr marL="68580" indent="0">
              <a:buNone/>
            </a:pPr>
            <a:r>
              <a:rPr lang="en-US" u="sng" dirty="0" smtClean="0"/>
              <a:t>https</a:t>
            </a:r>
            <a:r>
              <a:rPr lang="en-US" u="sng" dirty="0"/>
              <a:t>://www.osha.gov/dts/osta/lototraining/index.html</a:t>
            </a:r>
          </a:p>
          <a:p>
            <a:pPr marL="68580" indent="0">
              <a:buNone/>
            </a:pPr>
            <a:endParaRPr lang="en-US" dirty="0" smtClean="0"/>
          </a:p>
          <a:p>
            <a:pPr marL="68263" indent="0">
              <a:lnSpc>
                <a:spcPct val="80000"/>
              </a:lnSpc>
              <a:buNone/>
            </a:pPr>
            <a:r>
              <a:rPr lang="en-US" sz="2000" b="1" dirty="0" smtClean="0"/>
              <a:t>LOTO </a:t>
            </a:r>
            <a:r>
              <a:rPr lang="en-US" sz="2000" b="1" dirty="0" err="1" smtClean="0">
                <a:latin typeface="Wwin_Burmese" pitchFamily="2" charset="0"/>
              </a:rPr>
              <a:t>rS</a:t>
            </a:r>
            <a:r>
              <a:rPr lang="en-US" sz="2000" b="1" dirty="0" smtClean="0">
                <a:latin typeface="Wwin_Burmese" pitchFamily="2" charset="0"/>
              </a:rPr>
              <a:t> </a:t>
            </a:r>
            <a:r>
              <a:rPr lang="en-US" sz="2000" b="1" dirty="0" smtClean="0"/>
              <a:t>OSHA </a:t>
            </a:r>
            <a:r>
              <a:rPr lang="en-US" sz="2000" b="1" dirty="0" smtClean="0">
                <a:latin typeface="Wwin_Burmese" pitchFamily="2" charset="0"/>
              </a:rPr>
              <a:t>{?</a:t>
            </a:r>
            <a:r>
              <a:rPr lang="en-US" sz="2000" b="1" dirty="0" err="1" smtClean="0">
                <a:latin typeface="Wwin_Burmese" pitchFamily="2" charset="0"/>
              </a:rPr>
              <a:t>fudk;um&amp;efpmtkyftifwmeufpmrsufESm</a:t>
            </a:r>
            <a:r>
              <a:rPr lang="en-US" sz="2000" b="1" dirty="0" smtClean="0">
                <a:latin typeface="Wwin_Burmese" pitchFamily="2" charset="0"/>
              </a:rPr>
              <a:t> -</a:t>
            </a:r>
            <a:endParaRPr lang="en-US" sz="2000" b="1" dirty="0" smtClean="0"/>
          </a:p>
          <a:p>
            <a:pPr marL="68580" indent="0">
              <a:buNone/>
            </a:pPr>
            <a:r>
              <a:rPr lang="en-US" dirty="0" smtClean="0"/>
              <a:t>https</a:t>
            </a:r>
            <a:r>
              <a:rPr lang="en-US" dirty="0"/>
              <a:t>://</a:t>
            </a:r>
            <a:r>
              <a:rPr lang="en-US" dirty="0" smtClean="0"/>
              <a:t>www.osha.gov/OshDoc/data_General_Facts/factsheet-lockout-tagout.pdf </a:t>
            </a:r>
            <a:endParaRPr lang="en-US" dirty="0"/>
          </a:p>
          <a:p>
            <a:endParaRPr lang="en-US" dirty="0" smtClean="0"/>
          </a:p>
          <a:p>
            <a:endParaRPr lang="en-US" dirty="0"/>
          </a:p>
        </p:txBody>
      </p:sp>
      <p:sp>
        <p:nvSpPr>
          <p:cNvPr id="4" name="Title 1"/>
          <p:cNvSpPr>
            <a:spLocks noGrp="1"/>
          </p:cNvSpPr>
          <p:nvPr/>
        </p:nvSpPr>
        <p:spPr bwMode="auto">
          <a:xfrm>
            <a:off x="564357" y="1135857"/>
            <a:ext cx="7817643" cy="6492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sz="3600" dirty="0" smtClean="0">
                <a:solidFill>
                  <a:srgbClr val="42955F"/>
                </a:solidFill>
                <a:latin typeface="WwinBurmese" pitchFamily="2" charset="0"/>
              </a:rPr>
              <a:t>vHk;0ydwfxm;_yD;trSwftom;csdwfqGJxm;jcif</a:t>
            </a:r>
            <a:r>
              <a:rPr lang="en-US" sz="3600" dirty="0" smtClean="0">
                <a:solidFill>
                  <a:srgbClr val="42955F"/>
                </a:solidFill>
                <a:latin typeface="Wwin_Burmese" pitchFamily="2" charset="0"/>
              </a:rPr>
              <a:t>;-</a:t>
            </a:r>
            <a:r>
              <a:rPr lang="en-US" sz="3200" dirty="0" smtClean="0">
                <a:latin typeface="Wwin_Burmese" pitchFamily="2" charset="0"/>
              </a:rPr>
              <a:t>	</a:t>
            </a:r>
          </a:p>
        </p:txBody>
      </p:sp>
    </p:spTree>
    <p:extLst>
      <p:ext uri="{BB962C8B-B14F-4D97-AF65-F5344CB8AC3E}">
        <p14:creationId xmlns:p14="http://schemas.microsoft.com/office/powerpoint/2010/main" val="29503055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018" y="1139144"/>
            <a:ext cx="7024744" cy="572536"/>
          </a:xfrm>
        </p:spPr>
        <p:txBody>
          <a:bodyPr>
            <a:normAutofit/>
          </a:bodyPr>
          <a:lstStyle/>
          <a:p>
            <a:r>
              <a:rPr lang="en-US" dirty="0"/>
              <a:t>Personal Protective Equipment: </a:t>
            </a:r>
          </a:p>
        </p:txBody>
      </p:sp>
      <p:sp>
        <p:nvSpPr>
          <p:cNvPr id="3" name="Content Placeholder 2"/>
          <p:cNvSpPr>
            <a:spLocks noGrp="1"/>
          </p:cNvSpPr>
          <p:nvPr>
            <p:ph sz="quarter" idx="4294967295"/>
          </p:nvPr>
        </p:nvSpPr>
        <p:spPr>
          <a:xfrm>
            <a:off x="458380" y="1960418"/>
            <a:ext cx="11200220" cy="4587240"/>
          </a:xfrm>
          <a:prstGeom prst="rect">
            <a:avLst/>
          </a:prstGeom>
        </p:spPr>
        <p:txBody>
          <a:bodyPr>
            <a:normAutofit lnSpcReduction="10000"/>
          </a:bodyPr>
          <a:lstStyle/>
          <a:p>
            <a:pPr marL="68580" indent="0">
              <a:buNone/>
            </a:pPr>
            <a:r>
              <a:rPr lang="en-US" dirty="0" err="1" smtClean="0">
                <a:latin typeface="WwinBurmese" pitchFamily="2" charset="0"/>
              </a:rPr>
              <a:t>tvkyf&amp;Sifrsm;onf</a:t>
            </a:r>
            <a:r>
              <a:rPr lang="en-US" dirty="0" smtClean="0">
                <a:latin typeface="WwinBurmese" pitchFamily="2" charset="0"/>
              </a:rPr>
              <a:t> </a:t>
            </a:r>
            <a:r>
              <a:rPr lang="en-US" dirty="0" err="1" smtClean="0">
                <a:latin typeface="WwinBurmese" pitchFamily="2" charset="0"/>
              </a:rPr>
              <a:t>olwkd@tvkyform;rsm;vkyfief;cGifwGif&amp;SdpOf</a:t>
            </a:r>
            <a:r>
              <a:rPr lang="en-US" dirty="0" smtClean="0">
                <a:latin typeface="WwinBurmese" pitchFamily="2" charset="0"/>
              </a:rPr>
              <a:t> </a:t>
            </a:r>
            <a:r>
              <a:rPr lang="en-US" dirty="0" err="1" smtClean="0">
                <a:latin typeface="WwinBurmese" pitchFamily="2" charset="0"/>
              </a:rPr>
              <a:t>olwkd@udkumuG,fay</a:t>
            </a:r>
            <a:r>
              <a:rPr lang="en-US" dirty="0" smtClean="0">
                <a:latin typeface="WwinBurmese" pitchFamily="2" charset="0"/>
              </a:rPr>
              <a:t>;&amp;</a:t>
            </a:r>
            <a:r>
              <a:rPr lang="en-US" dirty="0" err="1" smtClean="0">
                <a:latin typeface="WwinBurmese" pitchFamily="2" charset="0"/>
              </a:rPr>
              <a:t>rnf</a:t>
            </a:r>
            <a:r>
              <a:rPr lang="en-US" dirty="0" smtClean="0">
                <a:latin typeface="WwinBurmese" pitchFamily="2" charset="0"/>
              </a:rPr>
              <a:t>? </a:t>
            </a:r>
            <a:r>
              <a:rPr lang="en-US" dirty="0" err="1" smtClean="0">
                <a:latin typeface="WwinBurmese" pitchFamily="2" charset="0"/>
              </a:rPr>
              <a:t>xkdtumtuG,fay;jcif;rsm;wGif</a:t>
            </a:r>
            <a:r>
              <a:rPr lang="en-US" dirty="0" smtClean="0">
                <a:latin typeface="WwinBurmese" pitchFamily="2" charset="0"/>
              </a:rPr>
              <a:t> </a:t>
            </a:r>
            <a:r>
              <a:rPr lang="en-US" dirty="0" err="1" smtClean="0">
                <a:latin typeface="WwinBurmese" pitchFamily="2" charset="0"/>
              </a:rPr>
              <a:t>wpfudk,fa&amp;umuG,fjcif;ud&amp;d,mrsm;ESifh</a:t>
            </a:r>
            <a:r>
              <a:rPr lang="en-US" dirty="0" smtClean="0">
                <a:latin typeface="WwinBurmese" pitchFamily="2" charset="0"/>
              </a:rPr>
              <a:t> </a:t>
            </a:r>
            <a:r>
              <a:rPr lang="en-US" dirty="0" err="1" smtClean="0">
                <a:latin typeface="WwinBurmese" pitchFamily="2" charset="0"/>
              </a:rPr>
              <a:t>yHhydk;ay;jcif;onfvnf</a:t>
            </a:r>
            <a:r>
              <a:rPr lang="en-US" dirty="0" smtClean="0">
                <a:latin typeface="WwinBurmese" pitchFamily="2" charset="0"/>
              </a:rPr>
              <a:t>; </a:t>
            </a:r>
            <a:r>
              <a:rPr lang="en-US" dirty="0" err="1" smtClean="0">
                <a:latin typeface="WwinBurmese" pitchFamily="2" charset="0"/>
              </a:rPr>
              <a:t>wpfpdwfwpfa'ojzpfonf</a:t>
            </a:r>
            <a:r>
              <a:rPr lang="en-US" dirty="0" smtClean="0">
                <a:latin typeface="WwinBurmese" pitchFamily="2" charset="0"/>
              </a:rPr>
              <a:t>? </a:t>
            </a:r>
            <a:r>
              <a:rPr lang="en-US" dirty="0" smtClean="0"/>
              <a:t> </a:t>
            </a:r>
            <a:r>
              <a:rPr lang="en-US" sz="2000" dirty="0" smtClean="0"/>
              <a:t>PPE </a:t>
            </a:r>
            <a:r>
              <a:rPr lang="en-US" sz="2000" dirty="0" err="1" smtClean="0">
                <a:latin typeface="WwinBurmese" pitchFamily="2" charset="0"/>
              </a:rPr>
              <a:t>trsdK;tpm;rsm;rSm</a:t>
            </a:r>
            <a:r>
              <a:rPr lang="en-US" sz="2000" dirty="0" smtClean="0">
                <a:latin typeface="WwinBurmese" pitchFamily="2" charset="0"/>
              </a:rPr>
              <a:t> =</a:t>
            </a:r>
          </a:p>
          <a:p>
            <a:r>
              <a:rPr lang="en-US" sz="2000" dirty="0" err="1" smtClean="0">
                <a:latin typeface="WwinBurmese" pitchFamily="2" charset="0"/>
              </a:rPr>
              <a:t>rsufvHk;tumtuG,fjyKjcif</a:t>
            </a:r>
            <a:r>
              <a:rPr lang="en-US" sz="2000" dirty="0" smtClean="0">
                <a:latin typeface="WwinBurmese" pitchFamily="2" charset="0"/>
              </a:rPr>
              <a:t>; – </a:t>
            </a:r>
            <a:r>
              <a:rPr lang="en-US" sz="2000" dirty="0" err="1" smtClean="0">
                <a:latin typeface="WwinBurmese" pitchFamily="2" charset="0"/>
              </a:rPr>
              <a:t>vHkjcHKr+rsufrSef</a:t>
            </a:r>
            <a:r>
              <a:rPr lang="en-US" sz="2000" dirty="0" smtClean="0">
                <a:latin typeface="WwinBurmese" pitchFamily="2" charset="0"/>
              </a:rPr>
              <a:t>/ </a:t>
            </a:r>
            <a:r>
              <a:rPr lang="en-US" sz="2000" dirty="0" err="1" smtClean="0">
                <a:latin typeface="WwinBurmese" pitchFamily="2" charset="0"/>
              </a:rPr>
              <a:t>rsufrSefxl</a:t>
            </a:r>
            <a:r>
              <a:rPr lang="en-US" sz="2000" dirty="0" smtClean="0">
                <a:latin typeface="WwinBurmese" pitchFamily="2" charset="0"/>
              </a:rPr>
              <a:t>/ </a:t>
            </a:r>
            <a:r>
              <a:rPr lang="en-US" sz="2000" dirty="0" err="1" smtClean="0">
                <a:latin typeface="WwinBurmese" pitchFamily="2" charset="0"/>
              </a:rPr>
              <a:t>rsufESmumrsm</a:t>
            </a:r>
            <a:r>
              <a:rPr lang="en-US" sz="2000" dirty="0" smtClean="0">
                <a:latin typeface="WwinBurmese" pitchFamily="2" charset="0"/>
              </a:rPr>
              <a:t>;</a:t>
            </a:r>
          </a:p>
          <a:p>
            <a:r>
              <a:rPr lang="en-US" sz="2000" dirty="0" err="1" smtClean="0">
                <a:latin typeface="WwinBurmese" pitchFamily="2" charset="0"/>
              </a:rPr>
              <a:t>acgif;tumtuG,fjyKjcif</a:t>
            </a:r>
            <a:r>
              <a:rPr lang="en-US" sz="2000" dirty="0" smtClean="0">
                <a:latin typeface="WwinBurmese" pitchFamily="2" charset="0"/>
              </a:rPr>
              <a:t>;– </a:t>
            </a:r>
            <a:r>
              <a:rPr lang="en-US" sz="2000" dirty="0" err="1" smtClean="0">
                <a:latin typeface="WwinBurmese" pitchFamily="2" charset="0"/>
              </a:rPr>
              <a:t>OD;xkyftrmrsm</a:t>
            </a:r>
            <a:r>
              <a:rPr lang="en-US" sz="2000" dirty="0" smtClean="0">
                <a:latin typeface="WwinBurmese" pitchFamily="2" charset="0"/>
              </a:rPr>
              <a:t>;</a:t>
            </a:r>
          </a:p>
          <a:p>
            <a:r>
              <a:rPr lang="en-US" sz="2000" dirty="0" err="1" smtClean="0">
                <a:latin typeface="WwinBurmese" pitchFamily="2" charset="0"/>
              </a:rPr>
              <a:t>em;tumtuG,fjyKjcif</a:t>
            </a:r>
            <a:r>
              <a:rPr lang="en-US" sz="2000" dirty="0" smtClean="0">
                <a:latin typeface="WwinBurmese" pitchFamily="2" charset="0"/>
              </a:rPr>
              <a:t>;– </a:t>
            </a:r>
            <a:r>
              <a:rPr lang="en-US" sz="2000" dirty="0" err="1" smtClean="0">
                <a:latin typeface="WwinBurmese" pitchFamily="2" charset="0"/>
              </a:rPr>
              <a:t>em</a:t>
            </a:r>
            <a:r>
              <a:rPr lang="en-US" sz="2000" dirty="0" smtClean="0">
                <a:latin typeface="WwinBurmese" pitchFamily="2" charset="0"/>
              </a:rPr>
              <a:t>;-</a:t>
            </a:r>
            <a:r>
              <a:rPr lang="en-US" sz="2000" dirty="0" err="1" smtClean="0">
                <a:latin typeface="WwinBurmese" pitchFamily="2" charset="0"/>
              </a:rPr>
              <a:t>uyfrsm</a:t>
            </a:r>
            <a:r>
              <a:rPr lang="en-US" sz="2000" dirty="0" smtClean="0">
                <a:latin typeface="WwinBurmese" pitchFamily="2" charset="0"/>
              </a:rPr>
              <a:t>;</a:t>
            </a:r>
          </a:p>
          <a:p>
            <a:r>
              <a:rPr lang="en-US" sz="2000" dirty="0" err="1" smtClean="0">
                <a:latin typeface="WwinBurmese" pitchFamily="2" charset="0"/>
              </a:rPr>
              <a:t>ajcaxmuftumtuG,fjyKjcif</a:t>
            </a:r>
            <a:r>
              <a:rPr lang="en-US" sz="2000" dirty="0" smtClean="0">
                <a:latin typeface="WwinBurmese" pitchFamily="2" charset="0"/>
              </a:rPr>
              <a:t>;– </a:t>
            </a:r>
            <a:r>
              <a:rPr lang="en-US" sz="2000" dirty="0" err="1" smtClean="0">
                <a:latin typeface="WwinBurmese" pitchFamily="2" charset="0"/>
              </a:rPr>
              <a:t>vHkjcHKr+zdeyfrsm</a:t>
            </a:r>
            <a:r>
              <a:rPr lang="en-US" sz="2000" dirty="0" smtClean="0">
                <a:latin typeface="WwinBurmese" pitchFamily="2" charset="0"/>
              </a:rPr>
              <a:t>;</a:t>
            </a:r>
          </a:p>
          <a:p>
            <a:r>
              <a:rPr lang="en-US" sz="2000" dirty="0" err="1" smtClean="0">
                <a:latin typeface="WwinBurmese" pitchFamily="2" charset="0"/>
              </a:rPr>
              <a:t>vuftumtuG,fjyKjcif</a:t>
            </a:r>
            <a:r>
              <a:rPr lang="en-US" sz="2000" dirty="0" smtClean="0">
                <a:latin typeface="WwinBurmese" pitchFamily="2" charset="0"/>
              </a:rPr>
              <a:t>;= </a:t>
            </a:r>
            <a:r>
              <a:rPr lang="en-US" sz="2000" dirty="0" err="1" smtClean="0">
                <a:latin typeface="WwinBurmese" pitchFamily="2" charset="0"/>
              </a:rPr>
              <a:t>vuftdwfrsm</a:t>
            </a:r>
            <a:r>
              <a:rPr lang="en-US" sz="2000" dirty="0" smtClean="0">
                <a:latin typeface="WwinBurmese" pitchFamily="2" charset="0"/>
              </a:rPr>
              <a:t>;</a:t>
            </a:r>
          </a:p>
          <a:p>
            <a:r>
              <a:rPr lang="en-US" sz="2000" dirty="0" err="1" smtClean="0">
                <a:latin typeface="WwinBurmese" pitchFamily="2" charset="0"/>
              </a:rPr>
              <a:t>rD;yGm;tumtuG,fjyKjcif</a:t>
            </a:r>
            <a:r>
              <a:rPr lang="en-US" sz="2000" dirty="0" smtClean="0">
                <a:latin typeface="WwinBurmese" pitchFamily="2" charset="0"/>
              </a:rPr>
              <a:t>;– rD;yGm;tumtuG,fjyK0wfpHk</a:t>
            </a:r>
          </a:p>
          <a:p>
            <a:pPr>
              <a:buNone/>
            </a:pPr>
            <a:endParaRPr lang="en-US" dirty="0" smtClean="0">
              <a:latin typeface="WwinBurmese" pitchFamily="2" charset="0"/>
            </a:endParaRPr>
          </a:p>
          <a:p>
            <a:pPr>
              <a:buNone/>
            </a:pPr>
            <a:r>
              <a:rPr lang="en-US" dirty="0" smtClean="0">
                <a:latin typeface="WwinBurmese" pitchFamily="2" charset="0"/>
              </a:rPr>
              <a:t>usef;rma&amp;;0efaqmifr+ay;olrsm;rS </a:t>
            </a:r>
            <a:r>
              <a:rPr lang="en-US" dirty="0" err="1" smtClean="0">
                <a:latin typeface="WwinBurmese" pitchFamily="2" charset="0"/>
              </a:rPr>
              <a:t>tjcm;aoma&amp;m</a:t>
            </a:r>
            <a:r>
              <a:rPr lang="en-US" dirty="0" smtClean="0">
                <a:latin typeface="WwinBurmese" pitchFamily="2" charset="0"/>
              </a:rPr>
              <a:t>*</a:t>
            </a:r>
            <a:r>
              <a:rPr lang="en-US" dirty="0" err="1" smtClean="0">
                <a:latin typeface="WwinBurmese" pitchFamily="2" charset="0"/>
              </a:rPr>
              <a:t>grsm;rSumuG,f&amp;ef</a:t>
            </a:r>
            <a:r>
              <a:rPr lang="en-US" dirty="0" smtClean="0">
                <a:latin typeface="WwinBurmese" pitchFamily="2" charset="0"/>
              </a:rPr>
              <a:t> </a:t>
            </a:r>
            <a:r>
              <a:rPr lang="en-US" dirty="0" err="1" smtClean="0">
                <a:latin typeface="WwinBurmese" pitchFamily="2" charset="0"/>
              </a:rPr>
              <a:t>vuftdwfrsm</a:t>
            </a:r>
            <a:r>
              <a:rPr lang="en-US" dirty="0" smtClean="0">
                <a:latin typeface="WwinBurmese" pitchFamily="2" charset="0"/>
              </a:rPr>
              <a:t>;/ </a:t>
            </a:r>
            <a:r>
              <a:rPr lang="en-US" dirty="0" err="1" smtClean="0">
                <a:latin typeface="WwinBurmese" pitchFamily="2" charset="0"/>
              </a:rPr>
              <a:t>rsufESmzHk;rsm</a:t>
            </a:r>
            <a:r>
              <a:rPr lang="en-US" dirty="0" smtClean="0">
                <a:latin typeface="WwinBurmese" pitchFamily="2" charset="0"/>
              </a:rPr>
              <a:t>;/ 0wf&amp;Hk&amp;Snfrsm;ESifh </a:t>
            </a:r>
            <a:r>
              <a:rPr lang="en-US" dirty="0" err="1" smtClean="0">
                <a:latin typeface="WwinBurmese" pitchFamily="2" charset="0"/>
              </a:rPr>
              <a:t>tjcm;tumtuG,frsm;udk</a:t>
            </a:r>
            <a:r>
              <a:rPr lang="en-US" dirty="0" smtClean="0">
                <a:latin typeface="WwinBurmese" pitchFamily="2" charset="0"/>
              </a:rPr>
              <a:t> </a:t>
            </a:r>
            <a:r>
              <a:rPr lang="en-US" dirty="0" err="1" smtClean="0">
                <a:latin typeface="WwinBurmese" pitchFamily="2" charset="0"/>
              </a:rPr>
              <a:t>axmufyHhygvdrfhrnf</a:t>
            </a:r>
            <a:r>
              <a:rPr lang="en-US" dirty="0" smtClean="0">
                <a:latin typeface="WwinBurmese" pitchFamily="2" charset="0"/>
              </a:rPr>
              <a:t>? </a:t>
            </a:r>
          </a:p>
          <a:p>
            <a:endParaRPr lang="en-US" dirty="0"/>
          </a:p>
        </p:txBody>
      </p:sp>
      <p:pic>
        <p:nvPicPr>
          <p:cNvPr id="7" name="Picture 6" descr="caution"/>
          <p:cNvPicPr/>
          <p:nvPr/>
        </p:nvPicPr>
        <p:blipFill>
          <a:blip r:embed="rId3" cstate="email">
            <a:extLst>
              <a:ext uri="{28A0092B-C50C-407E-A947-70E740481C1C}">
                <a14:useLocalDpi xmlns:a14="http://schemas.microsoft.com/office/drawing/2010/main"/>
              </a:ext>
            </a:extLst>
          </a:blip>
          <a:srcRect/>
          <a:stretch>
            <a:fillRect/>
          </a:stretch>
        </p:blipFill>
        <p:spPr bwMode="auto">
          <a:xfrm>
            <a:off x="7099165" y="2622787"/>
            <a:ext cx="3446073" cy="2529741"/>
          </a:xfrm>
          <a:prstGeom prst="rect">
            <a:avLst/>
          </a:prstGeom>
          <a:noFill/>
          <a:ln>
            <a:noFill/>
          </a:ln>
        </p:spPr>
      </p:pic>
    </p:spTree>
    <p:extLst>
      <p:ext uri="{BB962C8B-B14F-4D97-AF65-F5344CB8AC3E}">
        <p14:creationId xmlns:p14="http://schemas.microsoft.com/office/powerpoint/2010/main" val="6792901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8873" y="3477718"/>
            <a:ext cx="10353888" cy="2308324"/>
          </a:xfrm>
          <a:prstGeom prst="rect">
            <a:avLst/>
          </a:prstGeom>
          <a:noFill/>
        </p:spPr>
        <p:txBody>
          <a:bodyPr wrap="square" rtlCol="0">
            <a:spAutoFit/>
          </a:bodyPr>
          <a:lstStyle/>
          <a:p>
            <a:r>
              <a:rPr lang="en-US" dirty="0" err="1" smtClean="0">
                <a:solidFill>
                  <a:schemeClr val="bg1"/>
                </a:solidFill>
                <a:latin typeface="WwinBurmese" pitchFamily="2" charset="0"/>
              </a:rPr>
              <a:t>atmufygwkd@udk</a:t>
            </a:r>
            <a:r>
              <a:rPr lang="en-US" dirty="0" smtClean="0">
                <a:solidFill>
                  <a:schemeClr val="bg1"/>
                </a:solidFill>
                <a:latin typeface="WwinBurmese" pitchFamily="2" charset="0"/>
              </a:rPr>
              <a:t> </a:t>
            </a:r>
            <a:r>
              <a:rPr lang="en-US" dirty="0" err="1" smtClean="0">
                <a:solidFill>
                  <a:schemeClr val="bg1"/>
                </a:solidFill>
                <a:latin typeface="WwinBurmese" pitchFamily="2" charset="0"/>
              </a:rPr>
              <a:t>oifwef;om;rsm;ajzjcif;ESifh</a:t>
            </a:r>
            <a:r>
              <a:rPr lang="en-US" dirty="0" smtClean="0">
                <a:solidFill>
                  <a:schemeClr val="bg1"/>
                </a:solidFill>
                <a:latin typeface="WwinBurmese" pitchFamily="2" charset="0"/>
              </a:rPr>
              <a:t> (</a:t>
            </a:r>
            <a:r>
              <a:rPr lang="en-US" dirty="0" err="1" smtClean="0">
                <a:solidFill>
                  <a:schemeClr val="bg1"/>
                </a:solidFill>
                <a:latin typeface="WwinBurmese" pitchFamily="2" charset="0"/>
              </a:rPr>
              <a:t>odk</a:t>
            </a:r>
            <a:r>
              <a:rPr lang="en-US" dirty="0" smtClean="0">
                <a:solidFill>
                  <a:schemeClr val="bg1"/>
                </a:solidFill>
                <a:latin typeface="WwinBurmese" pitchFamily="2" charset="0"/>
              </a:rPr>
              <a:t>@) </a:t>
            </a:r>
            <a:r>
              <a:rPr lang="en-US" dirty="0" err="1" smtClean="0">
                <a:solidFill>
                  <a:schemeClr val="bg1"/>
                </a:solidFill>
                <a:latin typeface="WwinBurmese" pitchFamily="2" charset="0"/>
              </a:rPr>
              <a:t>o&amp;kyfjyjcif</a:t>
            </a:r>
            <a:r>
              <a:rPr lang="en-US" dirty="0" smtClean="0">
                <a:solidFill>
                  <a:schemeClr val="bg1"/>
                </a:solidFill>
                <a:latin typeface="WwinBurmese" pitchFamily="2" charset="0"/>
              </a:rPr>
              <a:t>;&amp;</a:t>
            </a:r>
            <a:r>
              <a:rPr lang="en-US" dirty="0" err="1" smtClean="0">
                <a:solidFill>
                  <a:schemeClr val="bg1"/>
                </a:solidFill>
                <a:latin typeface="WwinBurmese" pitchFamily="2" charset="0"/>
              </a:rPr>
              <a:t>Sdovm</a:t>
            </a:r>
            <a:r>
              <a:rPr lang="en-US" dirty="0" smtClean="0">
                <a:solidFill>
                  <a:schemeClr val="bg1"/>
                </a:solidFill>
                <a:latin typeface="WwinBurmese" pitchFamily="2" charset="0"/>
              </a:rPr>
              <a:t>;?</a:t>
            </a:r>
          </a:p>
          <a:p>
            <a:pPr marL="285750" indent="-285750">
              <a:buFont typeface="Wingdings" panose="05000000000000000000" pitchFamily="2" charset="2"/>
              <a:buChar char="§"/>
            </a:pPr>
            <a:r>
              <a:rPr lang="en-US" dirty="0" err="1" smtClean="0">
                <a:solidFill>
                  <a:schemeClr val="bg1"/>
                </a:solidFill>
                <a:latin typeface="WwinBurmese" pitchFamily="2" charset="0"/>
              </a:rPr>
              <a:t>vkyfief;cGif</a:t>
            </a:r>
            <a:r>
              <a:rPr lang="en-US" dirty="0" smtClean="0">
                <a:solidFill>
                  <a:schemeClr val="bg1"/>
                </a:solidFill>
                <a:latin typeface="WwinBurmese" pitchFamily="2" charset="0"/>
              </a:rPr>
              <a:t> </a:t>
            </a:r>
            <a:r>
              <a:rPr lang="en-US" dirty="0" err="1" smtClean="0">
                <a:solidFill>
                  <a:schemeClr val="bg1"/>
                </a:solidFill>
                <a:latin typeface="WwinBurmese" pitchFamily="2" charset="0"/>
              </a:rPr>
              <a:t>vHkjcHKpdwfcsjcif;qkdwmbmvJ</a:t>
            </a:r>
            <a:r>
              <a:rPr lang="en-US" dirty="0" smtClean="0">
                <a:solidFill>
                  <a:schemeClr val="bg1"/>
                </a:solidFill>
                <a:latin typeface="WwinBurmese" pitchFamily="2" charset="0"/>
              </a:rPr>
              <a:t>?</a:t>
            </a:r>
          </a:p>
          <a:p>
            <a:pPr marL="285750" indent="-285750">
              <a:buFont typeface="Wingdings" panose="05000000000000000000" pitchFamily="2" charset="2"/>
              <a:buChar char="§"/>
            </a:pPr>
            <a:r>
              <a:rPr lang="en-US" dirty="0" err="1" smtClean="0">
                <a:solidFill>
                  <a:schemeClr val="bg1"/>
                </a:solidFill>
                <a:latin typeface="WwinBurmese" pitchFamily="2" charset="0"/>
              </a:rPr>
              <a:t>OD;xkwf</a:t>
            </a:r>
            <a:r>
              <a:rPr lang="en-US" dirty="0" smtClean="0">
                <a:solidFill>
                  <a:schemeClr val="bg1"/>
                </a:solidFill>
                <a:latin typeface="WwinBurmese" pitchFamily="2" charset="0"/>
              </a:rPr>
              <a:t>§ </a:t>
            </a:r>
            <a:r>
              <a:rPr lang="en-US" dirty="0" err="1" smtClean="0">
                <a:solidFill>
                  <a:schemeClr val="bg1"/>
                </a:solidFill>
                <a:latin typeface="WwinBurmese" pitchFamily="2" charset="0"/>
              </a:rPr>
              <a:t>OD;xkwftrm</a:t>
            </a:r>
            <a:r>
              <a:rPr lang="en-US" dirty="0" smtClean="0">
                <a:solidFill>
                  <a:schemeClr val="bg1"/>
                </a:solidFill>
                <a:latin typeface="WwinBurmese" pitchFamily="2" charset="0"/>
              </a:rPr>
              <a:t>§ </a:t>
            </a:r>
            <a:r>
              <a:rPr lang="en-US" dirty="0" err="1" smtClean="0">
                <a:solidFill>
                  <a:schemeClr val="bg1"/>
                </a:solidFill>
                <a:latin typeface="WwinBurmese" pitchFamily="2" charset="0"/>
              </a:rPr>
              <a:t>em;tpdk</a:t>
            </a:r>
            <a:r>
              <a:rPr lang="en-US" dirty="0" smtClean="0">
                <a:solidFill>
                  <a:schemeClr val="bg1"/>
                </a:solidFill>
                <a:latin typeface="WwinBurmese" pitchFamily="2" charset="0"/>
              </a:rPr>
              <a:t>@&amp;</a:t>
            </a:r>
            <a:r>
              <a:rPr lang="en-US" dirty="0" err="1" smtClean="0">
                <a:solidFill>
                  <a:schemeClr val="bg1"/>
                </a:solidFill>
                <a:latin typeface="WwinBurmese" pitchFamily="2" charset="0"/>
              </a:rPr>
              <a:t>Sifrsm</a:t>
            </a:r>
            <a:r>
              <a:rPr lang="en-US" dirty="0" smtClean="0">
                <a:solidFill>
                  <a:schemeClr val="bg1"/>
                </a:solidFill>
                <a:latin typeface="WwinBurmese" pitchFamily="2" charset="0"/>
              </a:rPr>
              <a:t>;§ </a:t>
            </a:r>
            <a:r>
              <a:rPr lang="en-US" dirty="0" err="1" smtClean="0">
                <a:solidFill>
                  <a:schemeClr val="bg1"/>
                </a:solidFill>
                <a:latin typeface="WwinBurmese" pitchFamily="2" charset="0"/>
              </a:rPr>
              <a:t>vHkjcHKa</a:t>
            </a:r>
            <a:r>
              <a:rPr lang="en-US" dirty="0" smtClean="0">
                <a:solidFill>
                  <a:schemeClr val="bg1"/>
                </a:solidFill>
                <a:latin typeface="WwinBurmese" pitchFamily="2" charset="0"/>
              </a:rPr>
              <a:t>&amp;;</a:t>
            </a:r>
            <a:r>
              <a:rPr lang="en-US" dirty="0" err="1" smtClean="0">
                <a:solidFill>
                  <a:schemeClr val="bg1"/>
                </a:solidFill>
                <a:latin typeface="WwinBurmese" pitchFamily="2" charset="0"/>
              </a:rPr>
              <a:t>rsufrSef§ESifh</a:t>
            </a:r>
            <a:r>
              <a:rPr lang="en-US" dirty="0" smtClean="0">
                <a:solidFill>
                  <a:schemeClr val="bg1"/>
                </a:solidFill>
                <a:latin typeface="WwinBurmese" pitchFamily="2" charset="0"/>
              </a:rPr>
              <a:t> vuftdwfrsm;udkaocsmwduspGm0wfqifjcif;?</a:t>
            </a:r>
          </a:p>
          <a:p>
            <a:pPr marL="285750" indent="-285750">
              <a:buFont typeface="Wingdings" panose="05000000000000000000" pitchFamily="2" charset="2"/>
              <a:buChar char="§"/>
            </a:pPr>
            <a:r>
              <a:rPr lang="en-US" dirty="0" err="1" smtClean="0">
                <a:solidFill>
                  <a:schemeClr val="bg1"/>
                </a:solidFill>
                <a:latin typeface="WwinBurmese" pitchFamily="2" charset="0"/>
              </a:rPr>
              <a:t>xkdifcHkwpfvHk;wGif</a:t>
            </a:r>
            <a:r>
              <a:rPr lang="en-US" dirty="0" smtClean="0">
                <a:solidFill>
                  <a:schemeClr val="bg1"/>
                </a:solidFill>
                <a:latin typeface="WwinBurmese" pitchFamily="2" charset="0"/>
              </a:rPr>
              <a:t> </a:t>
            </a:r>
            <a:r>
              <a:rPr lang="en-US" dirty="0" err="1" smtClean="0">
                <a:solidFill>
                  <a:schemeClr val="bg1"/>
                </a:solidFill>
                <a:latin typeface="WwinBurmese" pitchFamily="2" charset="0"/>
              </a:rPr>
              <a:t>aocsmpGmxkdifjcif</a:t>
            </a:r>
            <a:r>
              <a:rPr lang="en-US" dirty="0" smtClean="0">
                <a:solidFill>
                  <a:schemeClr val="bg1"/>
                </a:solidFill>
                <a:latin typeface="WwinBurmese" pitchFamily="2" charset="0"/>
              </a:rPr>
              <a:t>;? </a:t>
            </a:r>
          </a:p>
          <a:p>
            <a:pPr marL="285750" indent="-285750">
              <a:buFont typeface="Wingdings" panose="05000000000000000000" pitchFamily="2" charset="2"/>
              <a:buChar char="§"/>
            </a:pPr>
            <a:r>
              <a:rPr lang="en-US" dirty="0" err="1" smtClean="0">
                <a:solidFill>
                  <a:schemeClr val="bg1"/>
                </a:solidFill>
                <a:latin typeface="WwinBurmese" pitchFamily="2" charset="0"/>
              </a:rPr>
              <a:t>yHk;wpfckudkrwif&amp;ef</a:t>
            </a:r>
            <a:r>
              <a:rPr lang="en-US" dirty="0" smtClean="0">
                <a:solidFill>
                  <a:schemeClr val="bg1"/>
                </a:solidFill>
                <a:latin typeface="WwinBurmese" pitchFamily="2" charset="0"/>
              </a:rPr>
              <a:t> </a:t>
            </a:r>
            <a:r>
              <a:rPr lang="en-US" dirty="0" err="1" smtClean="0">
                <a:solidFill>
                  <a:schemeClr val="bg1"/>
                </a:solidFill>
                <a:latin typeface="WwinBurmese" pitchFamily="2" charset="0"/>
              </a:rPr>
              <a:t>cE</a:t>
            </a:r>
            <a:r>
              <a:rPr lang="en-US" dirty="0" smtClean="0">
                <a:solidFill>
                  <a:schemeClr val="bg1"/>
                </a:solidFill>
                <a:latin typeface="WwinBurmese" pitchFamily="2" charset="0"/>
              </a:rPr>
              <a:t>&lt;</a:t>
            </a:r>
            <a:r>
              <a:rPr lang="en-US" dirty="0" err="1" smtClean="0">
                <a:solidFill>
                  <a:schemeClr val="bg1"/>
                </a:solidFill>
                <a:latin typeface="WwinBurmese" pitchFamily="2" charset="0"/>
              </a:rPr>
              <a:t>mudk,fa&amp;G›vsm;r+qkdif&amp;mrsm;wdusrSefuef&amp;efjyojcif</a:t>
            </a:r>
            <a:r>
              <a:rPr lang="en-US" dirty="0" smtClean="0">
                <a:solidFill>
                  <a:schemeClr val="bg1"/>
                </a:solidFill>
                <a:latin typeface="WwinBurmese" pitchFamily="2" charset="0"/>
              </a:rPr>
              <a:t>;? </a:t>
            </a:r>
            <a:r>
              <a:rPr lang="en-US" dirty="0" smtClean="0">
                <a:solidFill>
                  <a:schemeClr val="bg1"/>
                </a:solidFill>
              </a:rPr>
              <a:t> </a:t>
            </a:r>
          </a:p>
          <a:p>
            <a:pPr marL="285750" indent="-285750">
              <a:buFont typeface="Wingdings" panose="05000000000000000000" pitchFamily="2" charset="2"/>
              <a:buChar char="§"/>
            </a:pPr>
            <a:r>
              <a:rPr lang="en-US" dirty="0" smtClean="0">
                <a:solidFill>
                  <a:schemeClr val="bg1"/>
                </a:solidFill>
                <a:latin typeface="WwinBurmese" pitchFamily="2" charset="0"/>
              </a:rPr>
              <a:t>vHk;0ydwfxm;_yD;rS </a:t>
            </a:r>
            <a:r>
              <a:rPr lang="en-US" dirty="0" err="1" smtClean="0">
                <a:solidFill>
                  <a:schemeClr val="bg1"/>
                </a:solidFill>
                <a:latin typeface="WwinBurmese" pitchFamily="2" charset="0"/>
              </a:rPr>
              <a:t>trSwftom;csdwfqGJxm;jcif;udk&amp;Sif;jy_yD</a:t>
            </a:r>
            <a:r>
              <a:rPr lang="en-US" dirty="0" smtClean="0">
                <a:solidFill>
                  <a:schemeClr val="bg1"/>
                </a:solidFill>
                <a:latin typeface="WwinBurmese" pitchFamily="2" charset="0"/>
              </a:rPr>
              <a:t>; </a:t>
            </a:r>
            <a:r>
              <a:rPr lang="en-US" dirty="0" err="1" smtClean="0">
                <a:solidFill>
                  <a:schemeClr val="bg1"/>
                </a:solidFill>
                <a:latin typeface="WwinBurmese" pitchFamily="2" charset="0"/>
              </a:rPr>
              <a:t>bma-umifhoifxkdt&amp;mudkoHk</a:t>
            </a:r>
            <a:r>
              <a:rPr lang="en-US" dirty="0" smtClean="0">
                <a:solidFill>
                  <a:schemeClr val="bg1"/>
                </a:solidFill>
                <a:latin typeface="WwinBurmese" pitchFamily="2" charset="0"/>
              </a:rPr>
              <a:t>;&amp;</a:t>
            </a:r>
            <a:r>
              <a:rPr lang="en-US" dirty="0" err="1" smtClean="0">
                <a:solidFill>
                  <a:schemeClr val="bg1"/>
                </a:solidFill>
                <a:latin typeface="WwinBurmese" pitchFamily="2" charset="0"/>
              </a:rPr>
              <a:t>ovJ</a:t>
            </a:r>
            <a:r>
              <a:rPr lang="en-US" dirty="0" smtClean="0">
                <a:solidFill>
                  <a:schemeClr val="bg1"/>
                </a:solidFill>
                <a:latin typeface="WwinBurmese" pitchFamily="2" charset="0"/>
              </a:rPr>
              <a:t>? </a:t>
            </a:r>
          </a:p>
          <a:p>
            <a:pPr marL="285750" indent="-285750">
              <a:buFont typeface="Wingdings" panose="05000000000000000000" pitchFamily="2" charset="2"/>
              <a:buChar char="§"/>
            </a:pPr>
            <a:endParaRPr lang="en-US" dirty="0" smtClean="0">
              <a:solidFill>
                <a:schemeClr val="bg1"/>
              </a:solidFill>
            </a:endParaRPr>
          </a:p>
          <a:p>
            <a:endParaRPr lang="en-US" dirty="0">
              <a:solidFill>
                <a:schemeClr val="bg1"/>
              </a:solidFill>
            </a:endParaRPr>
          </a:p>
        </p:txBody>
      </p:sp>
      <p:sp>
        <p:nvSpPr>
          <p:cNvPr id="6" name="TextBox 5"/>
          <p:cNvSpPr txBox="1"/>
          <p:nvPr/>
        </p:nvSpPr>
        <p:spPr>
          <a:xfrm>
            <a:off x="581194" y="872836"/>
            <a:ext cx="10779533" cy="707886"/>
          </a:xfrm>
          <a:prstGeom prst="rect">
            <a:avLst/>
          </a:prstGeom>
          <a:noFill/>
        </p:spPr>
        <p:txBody>
          <a:bodyPr wrap="square" rtlCol="0">
            <a:spAutoFit/>
          </a:bodyPr>
          <a:lstStyle/>
          <a:p>
            <a:r>
              <a:rPr lang="en-US" sz="4000" dirty="0" err="1">
                <a:latin typeface="WwinBurmese" pitchFamily="2" charset="0"/>
              </a:rPr>
              <a:t>v</a:t>
            </a:r>
            <a:r>
              <a:rPr lang="en-US" sz="4000" dirty="0" err="1" smtClean="0">
                <a:latin typeface="WwinBurmese" pitchFamily="2" charset="0"/>
              </a:rPr>
              <a:t>kyfaqmifcsuf</a:t>
            </a:r>
            <a:r>
              <a:rPr lang="en-US" sz="4000" dirty="0" smtClean="0">
                <a:latin typeface="WwinBurmese" pitchFamily="2" charset="0"/>
              </a:rPr>
              <a:t> 2? </a:t>
            </a:r>
            <a:r>
              <a:rPr lang="en-US" sz="4000" dirty="0" err="1" smtClean="0">
                <a:latin typeface="WwinBurmese" pitchFamily="2" charset="0"/>
              </a:rPr>
              <a:t>o&amp;kyfjyjcif;rsm</a:t>
            </a:r>
            <a:r>
              <a:rPr lang="en-US" sz="4000" dirty="0" smtClean="0">
                <a:latin typeface="WwinBurmese" pitchFamily="2" charset="0"/>
              </a:rPr>
              <a:t>; </a:t>
            </a:r>
            <a:endParaRPr lang="en-US" sz="4000" dirty="0">
              <a:latin typeface="WwinBurmese" pitchFamily="2" charset="0"/>
            </a:endParaRPr>
          </a:p>
        </p:txBody>
      </p:sp>
      <p:sp>
        <p:nvSpPr>
          <p:cNvPr id="8" name="TextBox 7"/>
          <p:cNvSpPr txBox="1"/>
          <p:nvPr/>
        </p:nvSpPr>
        <p:spPr>
          <a:xfrm>
            <a:off x="581194" y="2244436"/>
            <a:ext cx="10959642" cy="461665"/>
          </a:xfrm>
          <a:prstGeom prst="rect">
            <a:avLst/>
          </a:prstGeom>
          <a:noFill/>
        </p:spPr>
        <p:txBody>
          <a:bodyPr wrap="square" rtlCol="0">
            <a:spAutoFit/>
          </a:bodyPr>
          <a:lstStyle/>
          <a:p>
            <a:r>
              <a:rPr lang="en-US" sz="2400" dirty="0">
                <a:latin typeface="WwinBurmese" pitchFamily="2" charset="0"/>
              </a:rPr>
              <a:t>v</a:t>
            </a:r>
            <a:r>
              <a:rPr lang="en-US" sz="2400" dirty="0" smtClean="0">
                <a:latin typeface="WwinBurmese" pitchFamily="2" charset="0"/>
              </a:rPr>
              <a:t>kyfief;cGifvHkjcHKpdwfcsr+ESifh </a:t>
            </a:r>
            <a:r>
              <a:rPr lang="en-US" sz="2400" dirty="0" err="1" smtClean="0">
                <a:latin typeface="WwinBurmese" pitchFamily="2" charset="0"/>
              </a:rPr>
              <a:t>usef;rm-uHhcdkifa</a:t>
            </a:r>
            <a:r>
              <a:rPr lang="en-US" sz="2400" dirty="0" smtClean="0">
                <a:latin typeface="WwinBurmese" pitchFamily="2" charset="0"/>
              </a:rPr>
              <a:t>&amp;;</a:t>
            </a:r>
            <a:endParaRPr lang="en-US" sz="2400" dirty="0">
              <a:latin typeface="WwinBurmese" pitchFamily="2" charset="0"/>
            </a:endParaRPr>
          </a:p>
        </p:txBody>
      </p:sp>
    </p:spTree>
    <p:extLst>
      <p:ext uri="{BB962C8B-B14F-4D97-AF65-F5344CB8AC3E}">
        <p14:creationId xmlns:p14="http://schemas.microsoft.com/office/powerpoint/2010/main" val="19476270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180496"/>
            <a:ext cx="11029615" cy="3305903"/>
          </a:xfrm>
        </p:spPr>
        <p:txBody>
          <a:bodyPr>
            <a:normAutofit fontScale="92500" lnSpcReduction="10000"/>
          </a:bodyPr>
          <a:lstStyle/>
          <a:p>
            <a:r>
              <a:rPr lang="en-US" dirty="0" err="1" smtClean="0">
                <a:latin typeface="WwinBurmese" pitchFamily="2" charset="0"/>
              </a:rPr>
              <a:t>oifodcJhygovm</a:t>
            </a:r>
            <a:r>
              <a:rPr lang="en-US" dirty="0" smtClean="0">
                <a:latin typeface="WwinBurmese" pitchFamily="2" charset="0"/>
              </a:rPr>
              <a:t>;? </a:t>
            </a:r>
          </a:p>
          <a:p>
            <a:r>
              <a:rPr lang="en-US" dirty="0" err="1" smtClean="0">
                <a:latin typeface="WwinBurmese" pitchFamily="2" charset="0"/>
              </a:rPr>
              <a:t>oifhudk,fcE</a:t>
            </a:r>
            <a:r>
              <a:rPr lang="en-US" dirty="0" smtClean="0">
                <a:latin typeface="WwinBurmese" pitchFamily="2" charset="0"/>
              </a:rPr>
              <a:t>&lt;</a:t>
            </a:r>
            <a:r>
              <a:rPr lang="en-US" dirty="0" err="1" smtClean="0">
                <a:latin typeface="WwinBurmese" pitchFamily="2" charset="0"/>
              </a:rPr>
              <a:t>mwGif;odk</a:t>
            </a:r>
            <a:r>
              <a:rPr lang="en-US" dirty="0" smtClean="0">
                <a:latin typeface="WwinBurmese" pitchFamily="2" charset="0"/>
              </a:rPr>
              <a:t>@ "gwkaA'ypPnf;rsm;0ifa&amp;mufEkdifonfhenf;vrf;rsm;</a:t>
            </a:r>
            <a:endParaRPr lang="en-US" dirty="0" smtClean="0"/>
          </a:p>
          <a:p>
            <a:r>
              <a:rPr lang="en-US" dirty="0" err="1" smtClean="0">
                <a:latin typeface="WwinBurmese" pitchFamily="2" charset="0"/>
              </a:rPr>
              <a:t>tqdyftawmufxdawG@jcif</a:t>
            </a:r>
            <a:r>
              <a:rPr lang="en-US" dirty="0" smtClean="0">
                <a:latin typeface="WwinBurmese" pitchFamily="2" charset="0"/>
              </a:rPr>
              <a:t>;</a:t>
            </a:r>
          </a:p>
          <a:p>
            <a:r>
              <a:rPr lang="en-US" dirty="0" smtClean="0"/>
              <a:t>PH </a:t>
            </a:r>
            <a:r>
              <a:rPr lang="en-US" dirty="0" err="1" smtClean="0">
                <a:latin typeface="WwinBurmese" pitchFamily="2" charset="0"/>
              </a:rPr>
              <a:t>tqifhtaetxm</a:t>
            </a:r>
            <a:r>
              <a:rPr lang="en-US" dirty="0" smtClean="0">
                <a:latin typeface="WwinBurmese" pitchFamily="2" charset="0"/>
              </a:rPr>
              <a:t>;</a:t>
            </a:r>
            <a:endParaRPr lang="en-US" dirty="0" smtClean="0"/>
          </a:p>
          <a:p>
            <a:r>
              <a:rPr lang="en-US" dirty="0" smtClean="0"/>
              <a:t>Global </a:t>
            </a:r>
            <a:r>
              <a:rPr lang="en-US" dirty="0"/>
              <a:t>Harmonized System </a:t>
            </a:r>
            <a:r>
              <a:rPr lang="en-US" dirty="0" err="1" smtClean="0">
                <a:latin typeface="WwinBurmese" pitchFamily="2" charset="0"/>
              </a:rPr>
              <a:t>udkvrf;n$efjcif</a:t>
            </a:r>
            <a:r>
              <a:rPr lang="en-US" dirty="0" smtClean="0">
                <a:latin typeface="WwinBurmese" pitchFamily="2" charset="0"/>
              </a:rPr>
              <a:t>;</a:t>
            </a:r>
            <a:endParaRPr lang="en-US" dirty="0"/>
          </a:p>
          <a:p>
            <a:r>
              <a:rPr lang="en-US" dirty="0" err="1" smtClean="0">
                <a:latin typeface="WwinBurmese" pitchFamily="2" charset="0"/>
              </a:rPr>
              <a:t>rSefuefpGmod&amp;ef</a:t>
            </a:r>
            <a:endParaRPr lang="en-US" dirty="0" smtClean="0">
              <a:latin typeface="WwinBurmese" pitchFamily="2" charset="0"/>
            </a:endParaRPr>
          </a:p>
          <a:p>
            <a:r>
              <a:rPr lang="en-US" dirty="0" err="1" smtClean="0">
                <a:latin typeface="WwinBurmese" pitchFamily="2" charset="0"/>
              </a:rPr>
              <a:t>vHkjcHKpdwfcs&amp;r+tcsuftvuftjym;rsm</a:t>
            </a:r>
            <a:r>
              <a:rPr lang="en-US" dirty="0" smtClean="0">
                <a:latin typeface="WwinBurmese" pitchFamily="2" charset="0"/>
              </a:rPr>
              <a:t>;</a:t>
            </a:r>
          </a:p>
          <a:p>
            <a:r>
              <a:rPr lang="en-US" dirty="0" smtClean="0"/>
              <a:t>Quick Cards </a:t>
            </a:r>
            <a:r>
              <a:rPr lang="en-US" dirty="0" smtClean="0">
                <a:latin typeface="WwinBurmese" pitchFamily="2" charset="0"/>
              </a:rPr>
              <a:t>(</a:t>
            </a:r>
            <a:r>
              <a:rPr lang="en-US" dirty="0" err="1" smtClean="0">
                <a:latin typeface="WwinBurmese" pitchFamily="2" charset="0"/>
              </a:rPr>
              <a:t>vsifjrefpGmodEkdifaomu'frsm</a:t>
            </a:r>
            <a:r>
              <a:rPr lang="en-US" dirty="0" smtClean="0">
                <a:latin typeface="WwinBurmese" pitchFamily="2" charset="0"/>
              </a:rPr>
              <a:t>;)</a:t>
            </a:r>
            <a:endParaRPr lang="en-US" dirty="0" smtClean="0"/>
          </a:p>
          <a:p>
            <a:r>
              <a:rPr lang="en-US" dirty="0" smtClean="0"/>
              <a:t>HCS </a:t>
            </a:r>
            <a:r>
              <a:rPr lang="en-US" dirty="0" smtClean="0">
                <a:latin typeface="WwinBurmese" pitchFamily="2" charset="0"/>
              </a:rPr>
              <a:t>&amp;</a:t>
            </a:r>
            <a:r>
              <a:rPr lang="en-US" dirty="0" err="1" smtClean="0">
                <a:latin typeface="WwinBurmese" pitchFamily="2" charset="0"/>
              </a:rPr>
              <a:t>kyfyHkazmjfyjcif</a:t>
            </a:r>
            <a:r>
              <a:rPr lang="en-US" dirty="0" smtClean="0">
                <a:latin typeface="WwinBurmese" pitchFamily="2" charset="0"/>
              </a:rPr>
              <a:t>;</a:t>
            </a:r>
            <a:endParaRPr lang="en-US" dirty="0"/>
          </a:p>
        </p:txBody>
      </p:sp>
      <p:pic>
        <p:nvPicPr>
          <p:cNvPr id="5" name="Picture 4" descr="labels"/>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75948" y="1289005"/>
            <a:ext cx="4452227" cy="4452227"/>
          </a:xfrm>
          <a:prstGeom prst="rect">
            <a:avLst/>
          </a:prstGeom>
        </p:spPr>
      </p:pic>
      <p:sp>
        <p:nvSpPr>
          <p:cNvPr id="6" name="TextBox 5"/>
          <p:cNvSpPr txBox="1"/>
          <p:nvPr/>
        </p:nvSpPr>
        <p:spPr>
          <a:xfrm>
            <a:off x="678873" y="748145"/>
            <a:ext cx="10737272" cy="707886"/>
          </a:xfrm>
          <a:prstGeom prst="rect">
            <a:avLst/>
          </a:prstGeom>
          <a:noFill/>
        </p:spPr>
        <p:txBody>
          <a:bodyPr wrap="square" rtlCol="0">
            <a:spAutoFit/>
          </a:bodyPr>
          <a:lstStyle/>
          <a:p>
            <a:r>
              <a:rPr lang="en-US" sz="4000" b="1" dirty="0" smtClean="0">
                <a:solidFill>
                  <a:schemeClr val="bg1"/>
                </a:solidFill>
                <a:latin typeface="WwinBurmese" pitchFamily="2" charset="0"/>
              </a:rPr>
              <a:t>"</a:t>
            </a:r>
            <a:r>
              <a:rPr lang="en-US" sz="4000" b="1" dirty="0" err="1" smtClean="0">
                <a:solidFill>
                  <a:schemeClr val="bg1"/>
                </a:solidFill>
                <a:latin typeface="WwinBurmese" pitchFamily="2" charset="0"/>
              </a:rPr>
              <a:t>gwkypPnf</a:t>
            </a:r>
            <a:r>
              <a:rPr lang="en-US" sz="4000" b="1" dirty="0" smtClean="0">
                <a:solidFill>
                  <a:schemeClr val="bg1"/>
                </a:solidFill>
                <a:latin typeface="WwinBurmese" pitchFamily="2" charset="0"/>
              </a:rPr>
              <a:t>; </a:t>
            </a:r>
            <a:r>
              <a:rPr lang="en-US" sz="4000" b="1" dirty="0" err="1" smtClean="0">
                <a:solidFill>
                  <a:schemeClr val="bg1"/>
                </a:solidFill>
                <a:latin typeface="WwinBurmese" pitchFamily="2" charset="0"/>
              </a:rPr>
              <a:t>tEW&amp;m,frsm</a:t>
            </a:r>
            <a:r>
              <a:rPr lang="en-US" sz="4000" b="1" dirty="0" smtClean="0">
                <a:solidFill>
                  <a:schemeClr val="bg1"/>
                </a:solidFill>
                <a:latin typeface="WwinBurmese" pitchFamily="2" charset="0"/>
              </a:rPr>
              <a:t>;</a:t>
            </a:r>
            <a:endParaRPr lang="en-US" sz="4000" b="1" dirty="0">
              <a:solidFill>
                <a:schemeClr val="bg1"/>
              </a:solidFill>
              <a:latin typeface="WwinBurmese" pitchFamily="2" charset="0"/>
            </a:endParaRPr>
          </a:p>
        </p:txBody>
      </p:sp>
    </p:spTree>
    <p:extLst>
      <p:ext uri="{BB962C8B-B14F-4D97-AF65-F5344CB8AC3E}">
        <p14:creationId xmlns:p14="http://schemas.microsoft.com/office/powerpoint/2010/main" val="16040794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180497"/>
            <a:ext cx="11029615" cy="1684922"/>
          </a:xfrm>
        </p:spPr>
        <p:txBody>
          <a:bodyPr/>
          <a:lstStyle/>
          <a:p>
            <a:r>
              <a:rPr lang="en-US" dirty="0" err="1" smtClean="0">
                <a:latin typeface="WwinBurmese" pitchFamily="2" charset="0"/>
              </a:rPr>
              <a:t>orm&amp;dk;usoHk;pGJvmaom</a:t>
            </a:r>
            <a:r>
              <a:rPr lang="en-US" dirty="0" smtClean="0">
                <a:latin typeface="WwinBurmese" pitchFamily="2" charset="0"/>
              </a:rPr>
              <a:t> </a:t>
            </a:r>
            <a:r>
              <a:rPr lang="en-US" dirty="0" err="1" smtClean="0">
                <a:latin typeface="WwinBurmese" pitchFamily="2" charset="0"/>
              </a:rPr>
              <a:t>oef</a:t>
            </a:r>
            <a:r>
              <a:rPr lang="en-US" dirty="0" smtClean="0">
                <a:latin typeface="WwinBurmese" pitchFamily="2" charset="0"/>
              </a:rPr>
              <a:t>@&amp;</a:t>
            </a:r>
            <a:r>
              <a:rPr lang="en-US" dirty="0" err="1" smtClean="0">
                <a:latin typeface="WwinBurmese" pitchFamily="2" charset="0"/>
              </a:rPr>
              <a:t>Sif;a</a:t>
            </a:r>
            <a:r>
              <a:rPr lang="en-US" dirty="0" smtClean="0">
                <a:latin typeface="WwinBurmese" pitchFamily="2" charset="0"/>
              </a:rPr>
              <a:t>&amp;;</a:t>
            </a:r>
            <a:r>
              <a:rPr lang="en-US" dirty="0" err="1" smtClean="0">
                <a:latin typeface="WwinBurmese" pitchFamily="2" charset="0"/>
              </a:rPr>
              <a:t>ypPnf;trsm;pkjzpfaom</a:t>
            </a:r>
            <a:r>
              <a:rPr lang="en-US" dirty="0" smtClean="0">
                <a:latin typeface="WwinBurmese" pitchFamily="2" charset="0"/>
              </a:rPr>
              <a:t> -</a:t>
            </a:r>
            <a:r>
              <a:rPr lang="en-US" dirty="0" err="1" smtClean="0">
                <a:latin typeface="WwinBurmese" pitchFamily="2" charset="0"/>
              </a:rPr>
              <a:t>urf;wkdufc|wfaq;rsm;ESifh</a:t>
            </a:r>
            <a:r>
              <a:rPr lang="en-US" dirty="0" smtClean="0">
                <a:latin typeface="WwinBurmese" pitchFamily="2" charset="0"/>
              </a:rPr>
              <a:t> </a:t>
            </a:r>
            <a:r>
              <a:rPr lang="en-US" dirty="0" err="1" smtClean="0">
                <a:latin typeface="WwinBurmese" pitchFamily="2" charset="0"/>
              </a:rPr>
              <a:t>ydk;owfaq;rsm;onf</a:t>
            </a:r>
            <a:r>
              <a:rPr lang="en-US" dirty="0" smtClean="0">
                <a:latin typeface="WwinBurmese" pitchFamily="2" charset="0"/>
              </a:rPr>
              <a:t> </a:t>
            </a:r>
            <a:r>
              <a:rPr lang="en-US" dirty="0" err="1" smtClean="0">
                <a:latin typeface="WwinBurmese" pitchFamily="2" charset="0"/>
              </a:rPr>
              <a:t>vlom;rsm;usef;rma</a:t>
            </a:r>
            <a:r>
              <a:rPr lang="en-US" dirty="0" smtClean="0">
                <a:latin typeface="WwinBurmese" pitchFamily="2" charset="0"/>
              </a:rPr>
              <a:t>&amp;;</a:t>
            </a:r>
            <a:r>
              <a:rPr lang="en-US" dirty="0" err="1" smtClean="0">
                <a:latin typeface="WwinBurmese" pitchFamily="2" charset="0"/>
              </a:rPr>
              <a:t>ESifh</a:t>
            </a:r>
            <a:r>
              <a:rPr lang="en-US" dirty="0" smtClean="0">
                <a:latin typeface="WwinBurmese" pitchFamily="2" charset="0"/>
              </a:rPr>
              <a:t> ywf0ef;usiftwGuf </a:t>
            </a:r>
            <a:r>
              <a:rPr lang="en-US" dirty="0" err="1" smtClean="0">
                <a:latin typeface="WwinBurmese" pitchFamily="2" charset="0"/>
              </a:rPr>
              <a:t>wpfckaomjy</a:t>
            </a:r>
            <a:r>
              <a:rPr lang="en-US" dirty="0" smtClean="0">
                <a:latin typeface="WwinBurmese" pitchFamily="2" charset="0"/>
              </a:rPr>
              <a:t>\</a:t>
            </a:r>
            <a:r>
              <a:rPr lang="en-US" dirty="0" err="1" smtClean="0">
                <a:latin typeface="WwinBurmese" pitchFamily="2" charset="0"/>
              </a:rPr>
              <a:t>emt&amp;if;tjrpfjzpfonf</a:t>
            </a:r>
            <a:r>
              <a:rPr lang="en-US" dirty="0" smtClean="0">
                <a:latin typeface="WwinBurmese" pitchFamily="2" charset="0"/>
              </a:rPr>
              <a:t>? </a:t>
            </a:r>
            <a:r>
              <a:rPr lang="en-US" dirty="0" err="1" smtClean="0">
                <a:latin typeface="WwinBurmese" pitchFamily="2" charset="0"/>
              </a:rPr>
              <a:t>oef</a:t>
            </a:r>
            <a:r>
              <a:rPr lang="en-US" dirty="0" smtClean="0">
                <a:latin typeface="WwinBurmese" pitchFamily="2" charset="0"/>
              </a:rPr>
              <a:t>@&amp;</a:t>
            </a:r>
            <a:r>
              <a:rPr lang="en-US" dirty="0" err="1" smtClean="0">
                <a:latin typeface="WwinBurmese" pitchFamily="2" charset="0"/>
              </a:rPr>
              <a:t>Sif;a</a:t>
            </a:r>
            <a:r>
              <a:rPr lang="en-US" dirty="0" smtClean="0">
                <a:latin typeface="WwinBurmese" pitchFamily="2" charset="0"/>
              </a:rPr>
              <a:t>&amp;;vkyfonfhypPnf;rsm;wGifyg0ifaom "</a:t>
            </a:r>
            <a:r>
              <a:rPr lang="en-US" dirty="0" err="1" smtClean="0">
                <a:latin typeface="WwinBurmese" pitchFamily="2" charset="0"/>
              </a:rPr>
              <a:t>gwkypPnf;rsm;wGif</a:t>
            </a:r>
            <a:r>
              <a:rPr lang="en-US" dirty="0" smtClean="0">
                <a:latin typeface="WwinBurmese" pitchFamily="2" charset="0"/>
              </a:rPr>
              <a:t> </a:t>
            </a:r>
            <a:r>
              <a:rPr lang="en-US" dirty="0" err="1" smtClean="0">
                <a:latin typeface="WwinBurmese" pitchFamily="2" charset="0"/>
              </a:rPr>
              <a:t>uifqmjzpfapaom</a:t>
            </a:r>
            <a:r>
              <a:rPr lang="en-US" dirty="0" smtClean="0">
                <a:latin typeface="WwinBurmese" pitchFamily="2" charset="0"/>
              </a:rPr>
              <a:t>/ </a:t>
            </a:r>
            <a:r>
              <a:rPr lang="en-US" dirty="0" err="1" smtClean="0">
                <a:latin typeface="WwinBurmese" pitchFamily="2" charset="0"/>
              </a:rPr>
              <a:t>rsdK;yGm;jcif;udk</a:t>
            </a:r>
            <a:r>
              <a:rPr lang="en-US" dirty="0" smtClean="0">
                <a:latin typeface="WwinBurmese" pitchFamily="2" charset="0"/>
              </a:rPr>
              <a:t> </a:t>
            </a:r>
            <a:r>
              <a:rPr lang="en-US" dirty="0" err="1" smtClean="0">
                <a:latin typeface="WwinBurmese" pitchFamily="2" charset="0"/>
              </a:rPr>
              <a:t>rlrrSefapaom</a:t>
            </a:r>
            <a:r>
              <a:rPr lang="en-US" dirty="0" smtClean="0">
                <a:latin typeface="WwinBurmese" pitchFamily="2" charset="0"/>
              </a:rPr>
              <a:t>/ </a:t>
            </a:r>
            <a:r>
              <a:rPr lang="en-US" dirty="0" err="1" smtClean="0">
                <a:latin typeface="WwinBurmese" pitchFamily="2" charset="0"/>
              </a:rPr>
              <a:t>touf</a:t>
            </a:r>
            <a:r>
              <a:rPr lang="en-US" dirty="0" smtClean="0">
                <a:latin typeface="WwinBurmese" pitchFamily="2" charset="0"/>
              </a:rPr>
              <a:t>&amp;+</a:t>
            </a:r>
            <a:r>
              <a:rPr lang="en-US" dirty="0" err="1" smtClean="0">
                <a:latin typeface="WwinBurmese" pitchFamily="2" charset="0"/>
              </a:rPr>
              <a:t>vrf;a-umif;rusef;rmapaom</a:t>
            </a:r>
            <a:r>
              <a:rPr lang="en-US" dirty="0">
                <a:latin typeface="WwinBurmese" pitchFamily="2" charset="0"/>
              </a:rPr>
              <a:t> </a:t>
            </a:r>
            <a:r>
              <a:rPr lang="en-US" dirty="0" smtClean="0">
                <a:latin typeface="WwinBurmese" pitchFamily="2" charset="0"/>
              </a:rPr>
              <a:t>( </a:t>
            </a:r>
            <a:r>
              <a:rPr lang="en-US" dirty="0" err="1" smtClean="0">
                <a:latin typeface="WwinBurmese" pitchFamily="2" charset="0"/>
              </a:rPr>
              <a:t>vkyfief;cGifa-umifh&amp;aom</a:t>
            </a:r>
            <a:r>
              <a:rPr lang="en-US" dirty="0" smtClean="0">
                <a:latin typeface="WwinBurmese" pitchFamily="2" charset="0"/>
              </a:rPr>
              <a:t> &amp;</a:t>
            </a:r>
            <a:r>
              <a:rPr lang="en-US" dirty="0" err="1" smtClean="0">
                <a:latin typeface="WwinBurmese" pitchFamily="2" charset="0"/>
              </a:rPr>
              <a:t>if-uyfa&amp;m</a:t>
            </a:r>
            <a:r>
              <a:rPr lang="en-US" dirty="0" smtClean="0">
                <a:latin typeface="WwinBurmese" pitchFamily="2" charset="0"/>
              </a:rPr>
              <a:t>*g) / </a:t>
            </a:r>
            <a:r>
              <a:rPr lang="en-US" dirty="0" err="1" smtClean="0">
                <a:latin typeface="WwinBurmese" pitchFamily="2" charset="0"/>
              </a:rPr>
              <a:t>rsufpdESifh</a:t>
            </a:r>
            <a:r>
              <a:rPr lang="en-US" dirty="0" smtClean="0">
                <a:latin typeface="WwinBurmese" pitchFamily="2" charset="0"/>
              </a:rPr>
              <a:t> </a:t>
            </a:r>
            <a:r>
              <a:rPr lang="en-US" dirty="0" err="1" smtClean="0">
                <a:latin typeface="WwinBurmese" pitchFamily="2" charset="0"/>
              </a:rPr>
              <a:t>ta&amp;jym;usdef;pyfjcif;rsm</a:t>
            </a:r>
            <a:r>
              <a:rPr lang="en-US" dirty="0" smtClean="0">
                <a:latin typeface="WwinBurmese" pitchFamily="2" charset="0"/>
              </a:rPr>
              <a:t>;/ </a:t>
            </a:r>
            <a:r>
              <a:rPr lang="en-US" dirty="0" err="1" smtClean="0">
                <a:latin typeface="WwinBurmese" pitchFamily="2" charset="0"/>
              </a:rPr>
              <a:t>tm&amp;Hka-umr</a:t>
            </a:r>
            <a:r>
              <a:rPr lang="en-US" dirty="0" smtClean="0">
                <a:latin typeface="WwinBurmese" pitchFamily="2" charset="0"/>
              </a:rPr>
              <a:t>}</a:t>
            </a:r>
            <a:r>
              <a:rPr lang="en-US" dirty="0" err="1" smtClean="0">
                <a:latin typeface="WwinBurmese" pitchFamily="2" charset="0"/>
              </a:rPr>
              <a:t>uD;tzGJ@tpnf;ysufpD;apEkdif</a:t>
            </a:r>
            <a:r>
              <a:rPr lang="en-US" dirty="0" smtClean="0">
                <a:latin typeface="WwinBurmese" pitchFamily="2" charset="0"/>
              </a:rPr>
              <a:t> </a:t>
            </a:r>
            <a:r>
              <a:rPr lang="en-US" dirty="0" err="1" smtClean="0">
                <a:latin typeface="WwinBurmese" pitchFamily="2" charset="0"/>
              </a:rPr>
              <a:t>aom</a:t>
            </a:r>
            <a:r>
              <a:rPr lang="en-US" dirty="0" smtClean="0">
                <a:latin typeface="WwinBurmese" pitchFamily="2" charset="0"/>
              </a:rPr>
              <a:t> t&amp;mrsm;yg0ifEkdifonf?</a:t>
            </a:r>
            <a:endParaRPr lang="en-US" dirty="0">
              <a:latin typeface="WwinBurmese" pitchFamily="2" charset="0"/>
            </a:endParaRPr>
          </a:p>
        </p:txBody>
      </p:sp>
      <p:sp>
        <p:nvSpPr>
          <p:cNvPr id="5" name="TextBox 4"/>
          <p:cNvSpPr txBox="1"/>
          <p:nvPr/>
        </p:nvSpPr>
        <p:spPr>
          <a:xfrm>
            <a:off x="581192" y="651164"/>
            <a:ext cx="10931935" cy="707886"/>
          </a:xfrm>
          <a:prstGeom prst="rect">
            <a:avLst/>
          </a:prstGeom>
          <a:noFill/>
        </p:spPr>
        <p:txBody>
          <a:bodyPr wrap="square" rtlCol="0">
            <a:spAutoFit/>
          </a:bodyPr>
          <a:lstStyle/>
          <a:p>
            <a:r>
              <a:rPr lang="en-US" sz="4000" b="1" dirty="0" err="1" smtClean="0">
                <a:solidFill>
                  <a:schemeClr val="bg1"/>
                </a:solidFill>
                <a:latin typeface="WwinBurmese" pitchFamily="2" charset="0"/>
              </a:rPr>
              <a:t>oifodcJhovm</a:t>
            </a:r>
            <a:r>
              <a:rPr lang="en-US" sz="4000" b="1" dirty="0" smtClean="0">
                <a:solidFill>
                  <a:schemeClr val="bg1"/>
                </a:solidFill>
                <a:latin typeface="WwinBurmese" pitchFamily="2" charset="0"/>
              </a:rPr>
              <a:t>;</a:t>
            </a:r>
            <a:endParaRPr lang="en-US" sz="4000" b="1" dirty="0">
              <a:solidFill>
                <a:schemeClr val="bg1"/>
              </a:solidFill>
              <a:latin typeface="WwinBurmese" pitchFamily="2" charset="0"/>
            </a:endParaRPr>
          </a:p>
        </p:txBody>
      </p:sp>
    </p:spTree>
    <p:extLst>
      <p:ext uri="{BB962C8B-B14F-4D97-AF65-F5344CB8AC3E}">
        <p14:creationId xmlns:p14="http://schemas.microsoft.com/office/powerpoint/2010/main" val="19876317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180497"/>
            <a:ext cx="11029615" cy="1837322"/>
          </a:xfrm>
        </p:spPr>
        <p:txBody>
          <a:bodyPr/>
          <a:lstStyle/>
          <a:p>
            <a:r>
              <a:rPr lang="en-US" dirty="0" err="1" smtClean="0">
                <a:latin typeface="WwinBurmese" pitchFamily="2" charset="0"/>
              </a:rPr>
              <a:t>wkduf&amp;dkufxdawG@jcif</a:t>
            </a:r>
            <a:r>
              <a:rPr lang="en-US" dirty="0" smtClean="0">
                <a:latin typeface="WwinBurmese" pitchFamily="2" charset="0"/>
              </a:rPr>
              <a:t>; = </a:t>
            </a:r>
            <a:r>
              <a:rPr lang="en-US" dirty="0" err="1" smtClean="0">
                <a:latin typeface="WwinBurmese" pitchFamily="2" charset="0"/>
              </a:rPr>
              <a:t>ta&amp;jym;ay:odk</a:t>
            </a:r>
            <a:r>
              <a:rPr lang="en-US" dirty="0" smtClean="0">
                <a:latin typeface="WwinBurmese" pitchFamily="2" charset="0"/>
              </a:rPr>
              <a:t>@ (</a:t>
            </a:r>
            <a:r>
              <a:rPr lang="en-US" dirty="0" err="1" smtClean="0">
                <a:latin typeface="WwinBurmese" pitchFamily="2" charset="0"/>
              </a:rPr>
              <a:t>odk</a:t>
            </a:r>
            <a:r>
              <a:rPr lang="en-US" dirty="0" smtClean="0">
                <a:latin typeface="WwinBurmese" pitchFamily="2" charset="0"/>
              </a:rPr>
              <a:t>@) </a:t>
            </a:r>
            <a:r>
              <a:rPr lang="en-US" dirty="0" err="1" smtClean="0">
                <a:latin typeface="WwinBurmese" pitchFamily="2" charset="0"/>
              </a:rPr>
              <a:t>rsufpdrsm;jzifh</a:t>
            </a:r>
            <a:r>
              <a:rPr lang="en-US" dirty="0" smtClean="0">
                <a:latin typeface="WwinBurmese" pitchFamily="2" charset="0"/>
              </a:rPr>
              <a:t> </a:t>
            </a:r>
            <a:endParaRPr lang="en-US" dirty="0">
              <a:latin typeface="WwinBurmese" pitchFamily="2" charset="0"/>
            </a:endParaRPr>
          </a:p>
          <a:p>
            <a:r>
              <a:rPr lang="en-US" dirty="0" err="1" smtClean="0">
                <a:latin typeface="WwinBurmese" pitchFamily="2" charset="0"/>
              </a:rPr>
              <a:t>pkwf,ljcif</a:t>
            </a:r>
            <a:r>
              <a:rPr lang="en-US" dirty="0" smtClean="0">
                <a:latin typeface="WwinBurmese" pitchFamily="2" charset="0"/>
              </a:rPr>
              <a:t>; = </a:t>
            </a:r>
            <a:r>
              <a:rPr lang="en-US" dirty="0" err="1" smtClean="0">
                <a:latin typeface="WwinBurmese" pitchFamily="2" charset="0"/>
              </a:rPr>
              <a:t>ta&amp;jym;rSwqifh</a:t>
            </a:r>
            <a:endParaRPr lang="en-US" dirty="0">
              <a:latin typeface="WwinBurmese" pitchFamily="2" charset="0"/>
            </a:endParaRPr>
          </a:p>
          <a:p>
            <a:r>
              <a:rPr lang="en-US" dirty="0" err="1" smtClean="0">
                <a:latin typeface="WwinBurmese" pitchFamily="2" charset="0"/>
              </a:rPr>
              <a:t>yg;pyfwGif;odk@oGif;jcif</a:t>
            </a:r>
            <a:r>
              <a:rPr lang="en-US" dirty="0" smtClean="0">
                <a:latin typeface="WwinBurmese" pitchFamily="2" charset="0"/>
              </a:rPr>
              <a:t>; = </a:t>
            </a:r>
            <a:r>
              <a:rPr lang="en-US" dirty="0" err="1" smtClean="0">
                <a:latin typeface="WwinBurmese" pitchFamily="2" charset="0"/>
              </a:rPr>
              <a:t>tpm;tpmESifhtwl</a:t>
            </a:r>
            <a:r>
              <a:rPr lang="en-US" dirty="0" smtClean="0">
                <a:latin typeface="WwinBurmese" pitchFamily="2" charset="0"/>
              </a:rPr>
              <a:t> </a:t>
            </a:r>
            <a:r>
              <a:rPr lang="en-US" dirty="0" err="1" smtClean="0">
                <a:latin typeface="WwinBurmese" pitchFamily="2" charset="0"/>
              </a:rPr>
              <a:t>yg;pyfrSwqifh</a:t>
            </a:r>
            <a:endParaRPr lang="en-US" dirty="0">
              <a:latin typeface="WwinBurmese" pitchFamily="2" charset="0"/>
            </a:endParaRPr>
          </a:p>
          <a:p>
            <a:r>
              <a:rPr lang="en-US" dirty="0" smtClean="0">
                <a:latin typeface="WwinBurmese" pitchFamily="2" charset="0"/>
              </a:rPr>
              <a:t>&amp;+&amp;+</a:t>
            </a:r>
            <a:r>
              <a:rPr lang="en-US" dirty="0" err="1" smtClean="0">
                <a:latin typeface="WwinBurmese" pitchFamily="2" charset="0"/>
              </a:rPr>
              <a:t>dufjcif</a:t>
            </a:r>
            <a:r>
              <a:rPr lang="en-US" dirty="0" smtClean="0">
                <a:latin typeface="WwinBurmese" pitchFamily="2" charset="0"/>
              </a:rPr>
              <a:t>; = </a:t>
            </a:r>
            <a:r>
              <a:rPr lang="en-US" dirty="0" err="1" smtClean="0">
                <a:latin typeface="WwinBurmese" pitchFamily="2" charset="0"/>
              </a:rPr>
              <a:t>tqkwfrSwqifh</a:t>
            </a:r>
            <a:endParaRPr lang="en-US" dirty="0">
              <a:latin typeface="WwinBurmese" pitchFamily="2" charset="0"/>
            </a:endParaRPr>
          </a:p>
        </p:txBody>
      </p:sp>
      <p:sp>
        <p:nvSpPr>
          <p:cNvPr id="5" name="TextBox 4"/>
          <p:cNvSpPr txBox="1"/>
          <p:nvPr/>
        </p:nvSpPr>
        <p:spPr>
          <a:xfrm>
            <a:off x="581192" y="720436"/>
            <a:ext cx="11029615" cy="584775"/>
          </a:xfrm>
          <a:prstGeom prst="rect">
            <a:avLst/>
          </a:prstGeom>
          <a:noFill/>
        </p:spPr>
        <p:txBody>
          <a:bodyPr wrap="square" rtlCol="0">
            <a:spAutoFit/>
          </a:bodyPr>
          <a:lstStyle/>
          <a:p>
            <a:r>
              <a:rPr lang="en-US" sz="3200" dirty="0" err="1" smtClean="0">
                <a:solidFill>
                  <a:schemeClr val="bg1"/>
                </a:solidFill>
                <a:latin typeface="WwinBurmese" pitchFamily="2" charset="0"/>
              </a:rPr>
              <a:t>oifhudk,fcE</a:t>
            </a:r>
            <a:r>
              <a:rPr lang="en-US" sz="3200" dirty="0" smtClean="0">
                <a:solidFill>
                  <a:schemeClr val="bg1"/>
                </a:solidFill>
                <a:latin typeface="WwinBurmese" pitchFamily="2" charset="0"/>
              </a:rPr>
              <a:t>&lt;</a:t>
            </a:r>
            <a:r>
              <a:rPr lang="en-US" sz="3200" dirty="0" err="1" smtClean="0">
                <a:solidFill>
                  <a:schemeClr val="bg1"/>
                </a:solidFill>
                <a:latin typeface="WwinBurmese" pitchFamily="2" charset="0"/>
              </a:rPr>
              <a:t>mwGif;odk</a:t>
            </a:r>
            <a:r>
              <a:rPr lang="en-US" sz="3200" dirty="0" smtClean="0">
                <a:solidFill>
                  <a:schemeClr val="bg1"/>
                </a:solidFill>
                <a:latin typeface="WwinBurmese" pitchFamily="2" charset="0"/>
              </a:rPr>
              <a:t>@ "gwkypPnf;rsm;0ifa&amp;mufEkdif&amp;ef </a:t>
            </a:r>
            <a:r>
              <a:rPr lang="en-US" sz="3200" dirty="0" err="1" smtClean="0">
                <a:solidFill>
                  <a:schemeClr val="bg1"/>
                </a:solidFill>
                <a:latin typeface="WwinBurmese" pitchFamily="2" charset="0"/>
              </a:rPr>
              <a:t>tajccHenf;vrf</a:t>
            </a:r>
            <a:r>
              <a:rPr lang="en-US" sz="3200" dirty="0" smtClean="0">
                <a:solidFill>
                  <a:schemeClr val="bg1"/>
                </a:solidFill>
                <a:latin typeface="WwinBurmese" pitchFamily="2" charset="0"/>
              </a:rPr>
              <a:t>; </a:t>
            </a:r>
            <a:r>
              <a:rPr lang="en-US" sz="3200" dirty="0" err="1" smtClean="0">
                <a:solidFill>
                  <a:schemeClr val="bg1"/>
                </a:solidFill>
                <a:latin typeface="WwinBurmese" pitchFamily="2" charset="0"/>
              </a:rPr>
              <a:t>av;ck&amp;Sdygonf</a:t>
            </a:r>
            <a:r>
              <a:rPr lang="en-US" sz="3200" dirty="0" smtClean="0">
                <a:solidFill>
                  <a:schemeClr val="bg1"/>
                </a:solidFill>
                <a:latin typeface="WwinBurmese" pitchFamily="2" charset="0"/>
              </a:rPr>
              <a:t>? </a:t>
            </a:r>
            <a:endParaRPr lang="en-US" sz="3200" dirty="0">
              <a:solidFill>
                <a:schemeClr val="bg1"/>
              </a:solidFill>
              <a:latin typeface="WwinBurmese" pitchFamily="2" charset="0"/>
            </a:endParaRPr>
          </a:p>
        </p:txBody>
      </p:sp>
    </p:spTree>
    <p:extLst>
      <p:ext uri="{BB962C8B-B14F-4D97-AF65-F5344CB8AC3E}">
        <p14:creationId xmlns:p14="http://schemas.microsoft.com/office/powerpoint/2010/main" val="22401979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180496"/>
            <a:ext cx="11029615" cy="1920449"/>
          </a:xfrm>
        </p:spPr>
        <p:txBody>
          <a:bodyPr/>
          <a:lstStyle/>
          <a:p>
            <a:r>
              <a:rPr lang="en-US" dirty="0" err="1" smtClean="0">
                <a:latin typeface="WwinBurmese" pitchFamily="2" charset="0"/>
              </a:rPr>
              <a:t>tqdyftawmufxdawG@jcif</a:t>
            </a:r>
            <a:r>
              <a:rPr lang="en-US" dirty="0" smtClean="0">
                <a:latin typeface="WwinBurmese" pitchFamily="2" charset="0"/>
              </a:rPr>
              <a:t>;&amp;</a:t>
            </a:r>
            <a:r>
              <a:rPr lang="en-US" dirty="0" err="1" smtClean="0">
                <a:latin typeface="WwinBurmese" pitchFamily="2" charset="0"/>
              </a:rPr>
              <a:t>v'frS</a:t>
            </a:r>
            <a:r>
              <a:rPr lang="en-US" dirty="0" smtClean="0">
                <a:latin typeface="WwinBurmese" pitchFamily="2" charset="0"/>
              </a:rPr>
              <a:t> </a:t>
            </a:r>
            <a:r>
              <a:rPr lang="en-US" dirty="0" err="1" smtClean="0">
                <a:latin typeface="WwinBurmese" pitchFamily="2" charset="0"/>
              </a:rPr>
              <a:t>rwlaomoufa&amp;mufr</a:t>
            </a:r>
            <a:r>
              <a:rPr lang="en-US" dirty="0" smtClean="0">
                <a:latin typeface="WwinBurmese" pitchFamily="2" charset="0"/>
              </a:rPr>
              <a:t>+ </a:t>
            </a:r>
            <a:r>
              <a:rPr lang="en-US" dirty="0" err="1" smtClean="0">
                <a:latin typeface="WwinBurmese" pitchFamily="2" charset="0"/>
              </a:rPr>
              <a:t>yHkpHESpfrsdK</a:t>
            </a:r>
            <a:r>
              <a:rPr lang="en-US" dirty="0" smtClean="0">
                <a:latin typeface="WwinBurmese" pitchFamily="2" charset="0"/>
              </a:rPr>
              <a:t>;&amp;</a:t>
            </a:r>
            <a:r>
              <a:rPr lang="en-US" dirty="0" err="1" smtClean="0">
                <a:latin typeface="WwinBurmese" pitchFamily="2" charset="0"/>
              </a:rPr>
              <a:t>Sdonf</a:t>
            </a:r>
            <a:r>
              <a:rPr lang="en-US" dirty="0" smtClean="0">
                <a:latin typeface="WwinBurmese" pitchFamily="2" charset="0"/>
              </a:rPr>
              <a:t>? ‚</a:t>
            </a:r>
            <a:r>
              <a:rPr lang="en-US" dirty="0" err="1" smtClean="0">
                <a:latin typeface="WwinBurmese" pitchFamily="2" charset="0"/>
              </a:rPr>
              <a:t>if;wkd@rSm</a:t>
            </a:r>
            <a:r>
              <a:rPr lang="en-US" dirty="0" smtClean="0">
                <a:latin typeface="WwinBurmese" pitchFamily="2" charset="0"/>
              </a:rPr>
              <a:t> </a:t>
            </a:r>
            <a:r>
              <a:rPr lang="en-US" dirty="0" err="1" smtClean="0">
                <a:latin typeface="WwinBurmese" pitchFamily="2" charset="0"/>
              </a:rPr>
              <a:t>jyif;xefaom</a:t>
            </a:r>
            <a:r>
              <a:rPr lang="en-US" dirty="0" smtClean="0">
                <a:latin typeface="WwinBurmese" pitchFamily="2" charset="0"/>
              </a:rPr>
              <a:t> </a:t>
            </a:r>
            <a:r>
              <a:rPr lang="en-US" dirty="0" smtClean="0">
                <a:latin typeface="Times New Roman" pitchFamily="18" charset="0"/>
                <a:cs typeface="Times New Roman" pitchFamily="18" charset="0"/>
              </a:rPr>
              <a:t> acute </a:t>
            </a:r>
            <a:r>
              <a:rPr lang="en-US" dirty="0" err="1" smtClean="0">
                <a:latin typeface="WwinBurmese" pitchFamily="2" charset="0"/>
              </a:rPr>
              <a:t>ESifh</a:t>
            </a:r>
            <a:r>
              <a:rPr lang="en-US" dirty="0" smtClean="0">
                <a:latin typeface="WwinBurmese" pitchFamily="2" charset="0"/>
              </a:rPr>
              <a:t> </a:t>
            </a:r>
            <a:r>
              <a:rPr lang="en-US" dirty="0" err="1" smtClean="0">
                <a:latin typeface="WwinBurmese" pitchFamily="2" charset="0"/>
              </a:rPr>
              <a:t>emwm&amp;Snfjcif</a:t>
            </a:r>
            <a:r>
              <a:rPr lang="en-US" dirty="0" smtClean="0">
                <a:latin typeface="WwinBurmese" pitchFamily="2" charset="0"/>
              </a:rPr>
              <a:t>; </a:t>
            </a:r>
            <a:r>
              <a:rPr lang="en-US" dirty="0" smtClean="0">
                <a:latin typeface="Times New Roman" pitchFamily="18" charset="0"/>
                <a:cs typeface="Times New Roman" pitchFamily="18" charset="0"/>
              </a:rPr>
              <a:t>chronic </a:t>
            </a:r>
            <a:r>
              <a:rPr lang="en-US" dirty="0" err="1" smtClean="0">
                <a:latin typeface="WwinBurmese" pitchFamily="2" charset="0"/>
              </a:rPr>
              <a:t>wkd@jzpfonf</a:t>
            </a:r>
            <a:r>
              <a:rPr lang="en-US" dirty="0" smtClean="0">
                <a:latin typeface="WwinBurmese" pitchFamily="2" charset="0"/>
              </a:rPr>
              <a:t>? </a:t>
            </a:r>
            <a:r>
              <a:rPr lang="en-US" dirty="0" smtClean="0"/>
              <a:t>“Acute” </a:t>
            </a:r>
            <a:r>
              <a:rPr lang="en-US" dirty="0" err="1" smtClean="0">
                <a:latin typeface="WwinBurmese" pitchFamily="2" charset="0"/>
              </a:rPr>
              <a:t>jyif;xefaomqkdonfrSm</a:t>
            </a:r>
            <a:r>
              <a:rPr lang="en-US" dirty="0" smtClean="0">
                <a:latin typeface="WwinBurmese" pitchFamily="2" charset="0"/>
              </a:rPr>
              <a:t> </a:t>
            </a:r>
            <a:r>
              <a:rPr lang="en-US" dirty="0" err="1" smtClean="0">
                <a:latin typeface="WwinBurmese" pitchFamily="2" charset="0"/>
              </a:rPr>
              <a:t>xdawG@aomtcsdef</a:t>
            </a:r>
            <a:r>
              <a:rPr lang="en-US" dirty="0" smtClean="0">
                <a:latin typeface="WwinBurmese" pitchFamily="2" charset="0"/>
              </a:rPr>
              <a:t> (</a:t>
            </a:r>
            <a:r>
              <a:rPr lang="en-US" dirty="0" err="1" smtClean="0">
                <a:latin typeface="WwinBurmese" pitchFamily="2" charset="0"/>
              </a:rPr>
              <a:t>odk</a:t>
            </a:r>
            <a:r>
              <a:rPr lang="en-US" dirty="0" smtClean="0">
                <a:latin typeface="WwinBurmese" pitchFamily="2" charset="0"/>
              </a:rPr>
              <a:t>@) </a:t>
            </a:r>
            <a:r>
              <a:rPr lang="en-US" dirty="0" err="1" smtClean="0">
                <a:latin typeface="WwinBurmese" pitchFamily="2" charset="0"/>
              </a:rPr>
              <a:t>jzpf_yD;c%twGif;wGif</a:t>
            </a:r>
            <a:r>
              <a:rPr lang="en-US" dirty="0" smtClean="0">
                <a:latin typeface="WwinBurmese" pitchFamily="2" charset="0"/>
              </a:rPr>
              <a:t> usef;rma&amp;;</a:t>
            </a:r>
            <a:r>
              <a:rPr lang="en-US" dirty="0" err="1" smtClean="0">
                <a:latin typeface="WwinBurmese" pitchFamily="2" charset="0"/>
              </a:rPr>
              <a:t>udkxdcdkufapjcif</a:t>
            </a:r>
            <a:r>
              <a:rPr lang="en-US" dirty="0" smtClean="0">
                <a:latin typeface="WwinBurmese" pitchFamily="2" charset="0"/>
              </a:rPr>
              <a:t>; (</a:t>
            </a:r>
            <a:r>
              <a:rPr lang="en-US" dirty="0" err="1" smtClean="0">
                <a:latin typeface="WwinBurmese" pitchFamily="2" charset="0"/>
              </a:rPr>
              <a:t>odk</a:t>
            </a:r>
            <a:r>
              <a:rPr lang="en-US" dirty="0" smtClean="0">
                <a:latin typeface="WwinBurmese" pitchFamily="2" charset="0"/>
              </a:rPr>
              <a:t>@) </a:t>
            </a:r>
            <a:r>
              <a:rPr lang="en-US" dirty="0" err="1" smtClean="0">
                <a:latin typeface="WwinBurmese" pitchFamily="2" charset="0"/>
              </a:rPr>
              <a:t>a&amp;wkdjzpfr</a:t>
            </a:r>
            <a:r>
              <a:rPr lang="en-US" dirty="0" smtClean="0">
                <a:latin typeface="WwinBurmese" pitchFamily="2" charset="0"/>
              </a:rPr>
              <a:t>+&amp;</a:t>
            </a:r>
            <a:r>
              <a:rPr lang="en-US" dirty="0" err="1" smtClean="0">
                <a:latin typeface="WwinBurmese" pitchFamily="2" charset="0"/>
              </a:rPr>
              <a:t>v'f</a:t>
            </a:r>
            <a:r>
              <a:rPr lang="en-US" dirty="0" smtClean="0">
                <a:latin typeface="WwinBurmese" pitchFamily="2" charset="0"/>
              </a:rPr>
              <a:t>/ </a:t>
            </a:r>
            <a:r>
              <a:rPr lang="en-US" dirty="0" err="1" smtClean="0">
                <a:latin typeface="WwinBurmese" pitchFamily="2" charset="0"/>
              </a:rPr>
              <a:t>tvGefjrifhrm;aom</a:t>
            </a:r>
            <a:r>
              <a:rPr lang="en-US" dirty="0" smtClean="0">
                <a:latin typeface="WwinBurmese" pitchFamily="2" charset="0"/>
              </a:rPr>
              <a:t> </a:t>
            </a:r>
            <a:r>
              <a:rPr lang="en-US" dirty="0" err="1" smtClean="0">
                <a:latin typeface="WwinBurmese" pitchFamily="2" charset="0"/>
              </a:rPr>
              <a:t>jyif;xefaomxdawG@r+jzpfonf</a:t>
            </a:r>
            <a:r>
              <a:rPr lang="en-US" dirty="0" smtClean="0">
                <a:latin typeface="WwinBurmese" pitchFamily="2" charset="0"/>
              </a:rPr>
              <a:t>? </a:t>
            </a:r>
            <a:r>
              <a:rPr lang="en-US" dirty="0" smtClean="0"/>
              <a:t>“</a:t>
            </a:r>
            <a:r>
              <a:rPr lang="en-US" dirty="0"/>
              <a:t>Chronic” </a:t>
            </a:r>
            <a:r>
              <a:rPr lang="en-US" dirty="0" smtClean="0"/>
              <a:t> </a:t>
            </a:r>
            <a:r>
              <a:rPr lang="en-US" dirty="0" err="1" smtClean="0">
                <a:latin typeface="WwinBurmese" pitchFamily="2" charset="0"/>
              </a:rPr>
              <a:t>emwm&amp;Snfjcif;qdkaompumvHk</a:t>
            </a:r>
            <a:r>
              <a:rPr lang="en-US" dirty="0" smtClean="0">
                <a:latin typeface="WwinBurmese" pitchFamily="2" charset="0"/>
              </a:rPr>
              <a:t>;.</a:t>
            </a:r>
            <a:r>
              <a:rPr lang="en-US" dirty="0" err="1" smtClean="0">
                <a:latin typeface="WwinBurmese" pitchFamily="2" charset="0"/>
              </a:rPr>
              <a:t>t"dy`g,frSm</a:t>
            </a:r>
            <a:r>
              <a:rPr lang="en-US" dirty="0" smtClean="0">
                <a:latin typeface="WwinBurmese" pitchFamily="2" charset="0"/>
              </a:rPr>
              <a:t> </a:t>
            </a:r>
            <a:r>
              <a:rPr lang="en-US" dirty="0" err="1" smtClean="0">
                <a:latin typeface="WwinBurmese" pitchFamily="2" charset="0"/>
              </a:rPr>
              <a:t>xdawG</a:t>
            </a:r>
            <a:r>
              <a:rPr lang="en-US" dirty="0" smtClean="0">
                <a:latin typeface="WwinBurmese" pitchFamily="2" charset="0"/>
              </a:rPr>
              <a:t>@_</a:t>
            </a:r>
            <a:r>
              <a:rPr lang="en-US" dirty="0" err="1" smtClean="0">
                <a:latin typeface="WwinBurmese" pitchFamily="2" charset="0"/>
              </a:rPr>
              <a:t>yD;tcsdefwcsdK@wGif</a:t>
            </a:r>
            <a:r>
              <a:rPr lang="en-US" dirty="0" smtClean="0">
                <a:latin typeface="WwinBurmese" pitchFamily="2" charset="0"/>
              </a:rPr>
              <a:t> </a:t>
            </a:r>
            <a:r>
              <a:rPr lang="en-US" dirty="0" err="1" smtClean="0">
                <a:latin typeface="WwinBurmese" pitchFamily="2" charset="0"/>
              </a:rPr>
              <a:t>emrusef;jzpfjcif;oufa&amp;mufr+udk</a:t>
            </a:r>
            <a:r>
              <a:rPr lang="en-US" dirty="0" smtClean="0">
                <a:latin typeface="WwinBurmese" pitchFamily="2" charset="0"/>
              </a:rPr>
              <a:t> </a:t>
            </a:r>
            <a:r>
              <a:rPr lang="en-US" dirty="0" err="1" smtClean="0">
                <a:latin typeface="WwinBurmese" pitchFamily="2" charset="0"/>
              </a:rPr>
              <a:t>rawG</a:t>
            </a:r>
            <a:r>
              <a:rPr lang="en-US" dirty="0" smtClean="0">
                <a:latin typeface="WwinBurmese" pitchFamily="2" charset="0"/>
              </a:rPr>
              <a:t>@&amp;</a:t>
            </a:r>
            <a:r>
              <a:rPr lang="en-US" dirty="0" err="1" smtClean="0">
                <a:latin typeface="WwinBurmese" pitchFamily="2" charset="0"/>
              </a:rPr>
              <a:t>jcif;jzpfonf</a:t>
            </a:r>
            <a:r>
              <a:rPr lang="en-US" dirty="0" smtClean="0">
                <a:latin typeface="WwinBurmese" pitchFamily="2" charset="0"/>
              </a:rPr>
              <a:t>? </a:t>
            </a:r>
            <a:r>
              <a:rPr lang="en-US" dirty="0" smtClean="0"/>
              <a:t> </a:t>
            </a:r>
            <a:endParaRPr lang="en-US" dirty="0"/>
          </a:p>
        </p:txBody>
      </p:sp>
      <p:sp>
        <p:nvSpPr>
          <p:cNvPr id="5" name="TextBox 4"/>
          <p:cNvSpPr txBox="1"/>
          <p:nvPr/>
        </p:nvSpPr>
        <p:spPr>
          <a:xfrm>
            <a:off x="581192" y="651164"/>
            <a:ext cx="11029615" cy="707886"/>
          </a:xfrm>
          <a:prstGeom prst="rect">
            <a:avLst/>
          </a:prstGeom>
          <a:noFill/>
        </p:spPr>
        <p:txBody>
          <a:bodyPr wrap="square" rtlCol="0">
            <a:spAutoFit/>
          </a:bodyPr>
          <a:lstStyle/>
          <a:p>
            <a:r>
              <a:rPr lang="en-US" sz="4000" dirty="0" err="1" smtClean="0">
                <a:solidFill>
                  <a:schemeClr val="bg1"/>
                </a:solidFill>
                <a:latin typeface="WwinBurmese" pitchFamily="2" charset="0"/>
              </a:rPr>
              <a:t>tqdyftawmufxdawG@jcif</a:t>
            </a:r>
            <a:r>
              <a:rPr lang="en-US" sz="4000" dirty="0" smtClean="0">
                <a:solidFill>
                  <a:schemeClr val="bg1"/>
                </a:solidFill>
                <a:latin typeface="WwinBurmese" pitchFamily="2" charset="0"/>
              </a:rPr>
              <a:t>;</a:t>
            </a:r>
            <a:endParaRPr lang="en-US" sz="4000" dirty="0">
              <a:solidFill>
                <a:schemeClr val="bg1"/>
              </a:solidFill>
              <a:latin typeface="WwinBurmese" pitchFamily="2" charset="0"/>
            </a:endParaRPr>
          </a:p>
        </p:txBody>
      </p:sp>
    </p:spTree>
    <p:extLst>
      <p:ext uri="{BB962C8B-B14F-4D97-AF65-F5344CB8AC3E}">
        <p14:creationId xmlns:p14="http://schemas.microsoft.com/office/powerpoint/2010/main" val="41752141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180497"/>
            <a:ext cx="11029615" cy="1574086"/>
          </a:xfrm>
        </p:spPr>
        <p:txBody>
          <a:bodyPr/>
          <a:lstStyle/>
          <a:p>
            <a:r>
              <a:rPr lang="en-US" dirty="0" smtClean="0">
                <a:latin typeface="WwinBurmese" pitchFamily="2" charset="0"/>
              </a:rPr>
              <a:t>"</a:t>
            </a:r>
            <a:r>
              <a:rPr lang="en-US" dirty="0" err="1" smtClean="0">
                <a:latin typeface="WwinBurmese" pitchFamily="2" charset="0"/>
              </a:rPr>
              <a:t>gwkypPnf;wpfck</a:t>
            </a:r>
            <a:r>
              <a:rPr lang="en-US" dirty="0" smtClean="0">
                <a:latin typeface="WwinBurmese" pitchFamily="2" charset="0"/>
              </a:rPr>
              <a:t>.</a:t>
            </a:r>
            <a:r>
              <a:rPr lang="en-US" dirty="0" smtClean="0">
                <a:latin typeface="Times New Roman" panose="02020603050405020304" pitchFamily="18" charset="0"/>
                <a:cs typeface="Times New Roman" panose="02020603050405020304" pitchFamily="18" charset="0"/>
              </a:rPr>
              <a:t> PH </a:t>
            </a:r>
            <a:r>
              <a:rPr lang="en-US" dirty="0" err="1" smtClean="0">
                <a:latin typeface="WwinBurmese" pitchFamily="2" charset="0"/>
                <a:cs typeface="Times New Roman" panose="02020603050405020304" pitchFamily="18" charset="0"/>
              </a:rPr>
              <a:t>onf</a:t>
            </a:r>
            <a:r>
              <a:rPr lang="en-US" dirty="0" smtClean="0">
                <a:latin typeface="WwinBurmese" pitchFamily="2" charset="0"/>
                <a:cs typeface="Times New Roman" panose="02020603050405020304" pitchFamily="18" charset="0"/>
              </a:rPr>
              <a:t> "</a:t>
            </a:r>
            <a:r>
              <a:rPr lang="en-US" dirty="0" err="1" smtClean="0">
                <a:latin typeface="WwinBurmese" pitchFamily="2" charset="0"/>
                <a:cs typeface="Times New Roman" panose="02020603050405020304" pitchFamily="18" charset="0"/>
              </a:rPr>
              <a:t>gwkonf</a:t>
            </a:r>
            <a:r>
              <a:rPr lang="en-US" dirty="0" smtClean="0">
                <a:latin typeface="WwinBurmese" pitchFamily="2" charset="0"/>
                <a:cs typeface="Times New Roman" panose="02020603050405020304" pitchFamily="18" charset="0"/>
              </a:rPr>
              <a:t> </a:t>
            </a:r>
            <a:r>
              <a:rPr lang="en-US" dirty="0" err="1" smtClean="0">
                <a:latin typeface="WwinBurmese" pitchFamily="2" charset="0"/>
                <a:cs typeface="Times New Roman" panose="02020603050405020304" pitchFamily="18" charset="0"/>
              </a:rPr>
              <a:t>tufppfwpfck</a:t>
            </a:r>
            <a:r>
              <a:rPr lang="en-US" dirty="0" smtClean="0">
                <a:latin typeface="WwinBurmese" pitchFamily="2" charset="0"/>
                <a:cs typeface="Times New Roman" panose="02020603050405020304" pitchFamily="18" charset="0"/>
              </a:rPr>
              <a:t>/ t"dutajccHyg0ifaomypPnf;wpfck ( </a:t>
            </a:r>
            <a:r>
              <a:rPr lang="en-US" dirty="0" err="1" smtClean="0">
                <a:latin typeface="WwinBurmese" pitchFamily="2" charset="0"/>
                <a:cs typeface="Times New Roman" panose="02020603050405020304" pitchFamily="18" charset="0"/>
              </a:rPr>
              <a:t>t,fvumvD</a:t>
            </a:r>
            <a:r>
              <a:rPr lang="en-US" dirty="0" smtClean="0">
                <a:latin typeface="WwinBurmese" pitchFamily="2" charset="0"/>
                <a:cs typeface="Times New Roman" panose="02020603050405020304" pitchFamily="18" charset="0"/>
              </a:rPr>
              <a:t> </a:t>
            </a:r>
            <a:r>
              <a:rPr lang="en-US" dirty="0" err="1" smtClean="0">
                <a:latin typeface="WwinBurmese" pitchFamily="2" charset="0"/>
                <a:cs typeface="Times New Roman" panose="02020603050405020304" pitchFamily="18" charset="0"/>
              </a:rPr>
              <a:t>odk@r</a:t>
            </a:r>
            <a:r>
              <a:rPr lang="en-US" dirty="0" smtClean="0">
                <a:latin typeface="WwinBurmese" pitchFamily="2" charset="0"/>
                <a:cs typeface="Times New Roman" panose="02020603050405020304" pitchFamily="18" charset="0"/>
              </a:rPr>
              <a:t>[</a:t>
            </a:r>
            <a:r>
              <a:rPr lang="en-US" dirty="0" err="1" smtClean="0">
                <a:latin typeface="WwinBurmese" pitchFamily="2" charset="0"/>
                <a:cs typeface="Times New Roman" panose="02020603050405020304" pitchFamily="18" charset="0"/>
              </a:rPr>
              <a:t>kwf</a:t>
            </a:r>
            <a:r>
              <a:rPr lang="en-US" dirty="0" smtClean="0">
                <a:latin typeface="WwinBurmese" pitchFamily="2" charset="0"/>
                <a:cs typeface="Times New Roman" panose="02020603050405020304" pitchFamily="18" charset="0"/>
              </a:rPr>
              <a:t> </a:t>
            </a:r>
            <a:r>
              <a:rPr lang="en-US" dirty="0" err="1" smtClean="0">
                <a:latin typeface="WwinBurmese" pitchFamily="2" charset="0"/>
                <a:cs typeface="Times New Roman" panose="02020603050405020304" pitchFamily="18" charset="0"/>
              </a:rPr>
              <a:t>pm;ap</a:t>
            </a:r>
            <a:r>
              <a:rPr lang="en-US" dirty="0" smtClean="0">
                <a:latin typeface="WwinBurmese" pitchFamily="2" charset="0"/>
                <a:cs typeface="Times New Roman" panose="02020603050405020304" pitchFamily="18" charset="0"/>
              </a:rPr>
              <a:t> </a:t>
            </a:r>
            <a:r>
              <a:rPr lang="en-US" dirty="0" err="1" smtClean="0">
                <a:latin typeface="WwinBurmese" pitchFamily="2" charset="0"/>
                <a:cs typeface="Times New Roman" panose="02020603050405020304" pitchFamily="18" charset="0"/>
              </a:rPr>
              <a:t>avmifapaomt&amp;m</a:t>
            </a:r>
            <a:r>
              <a:rPr lang="en-US" dirty="0" smtClean="0">
                <a:latin typeface="WwinBurmese" pitchFamily="2" charset="0"/>
                <a:cs typeface="Times New Roman" panose="02020603050405020304" pitchFamily="18" charset="0"/>
              </a:rPr>
              <a:t>) </a:t>
            </a:r>
            <a:r>
              <a:rPr lang="en-US" dirty="0" err="1" smtClean="0">
                <a:latin typeface="WwinBurmese" pitchFamily="2" charset="0"/>
                <a:cs typeface="Times New Roman" panose="02020603050405020304" pitchFamily="18" charset="0"/>
              </a:rPr>
              <a:t>odk@r</a:t>
            </a:r>
            <a:r>
              <a:rPr lang="en-US" dirty="0" smtClean="0">
                <a:latin typeface="WwinBurmese" pitchFamily="2" charset="0"/>
                <a:cs typeface="Times New Roman" panose="02020603050405020304" pitchFamily="18" charset="0"/>
              </a:rPr>
              <a:t>[</a:t>
            </a:r>
            <a:r>
              <a:rPr lang="en-US" dirty="0" err="1" smtClean="0">
                <a:latin typeface="WwinBurmese" pitchFamily="2" charset="0"/>
                <a:cs typeface="Times New Roman" panose="02020603050405020304" pitchFamily="18" charset="0"/>
              </a:rPr>
              <a:t>kwf</a:t>
            </a:r>
            <a:r>
              <a:rPr lang="en-US" dirty="0" smtClean="0">
                <a:latin typeface="WwinBurmese" pitchFamily="2" charset="0"/>
                <a:cs typeface="Times New Roman" panose="02020603050405020304" pitchFamily="18" charset="0"/>
              </a:rPr>
              <a:t>               -</a:t>
            </a:r>
            <a:r>
              <a:rPr lang="en-US" dirty="0" err="1" smtClean="0">
                <a:latin typeface="WwinBurmese" pitchFamily="2" charset="0"/>
                <a:cs typeface="Times New Roman" panose="02020603050405020304" pitchFamily="18" charset="0"/>
              </a:rPr>
              <a:t>um;Yjzpfaomt&amp;mudk</a:t>
            </a:r>
            <a:r>
              <a:rPr lang="en-US" dirty="0" smtClean="0">
                <a:latin typeface="WwinBurmese" pitchFamily="2" charset="0"/>
                <a:cs typeface="Times New Roman" panose="02020603050405020304" pitchFamily="18" charset="0"/>
              </a:rPr>
              <a:t> </a:t>
            </a:r>
            <a:r>
              <a:rPr lang="en-US" dirty="0" err="1" smtClean="0">
                <a:latin typeface="WwinBurmese" pitchFamily="2" charset="0"/>
                <a:cs typeface="Times New Roman" panose="02020603050405020304" pitchFamily="18" charset="0"/>
              </a:rPr>
              <a:t>azmfjyonf</a:t>
            </a:r>
            <a:r>
              <a:rPr lang="en-US" dirty="0" smtClean="0">
                <a:latin typeface="WwinBurmese" pitchFamily="2" charset="0"/>
                <a:cs typeface="Times New Roman" panose="02020603050405020304" pitchFamily="18" charset="0"/>
              </a:rPr>
              <a:t>? "</a:t>
            </a:r>
            <a:r>
              <a:rPr lang="en-US" dirty="0" err="1" smtClean="0">
                <a:latin typeface="WwinBurmese" pitchFamily="2" charset="0"/>
                <a:cs typeface="Times New Roman" panose="02020603050405020304" pitchFamily="18" charset="0"/>
              </a:rPr>
              <a:t>gwkaA'ypPnf;wGif</a:t>
            </a:r>
            <a:r>
              <a:rPr lang="en-US" dirty="0" smtClean="0">
                <a:latin typeface="WwinBurmese" pitchFamily="2"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PH </a:t>
            </a:r>
            <a:r>
              <a:rPr lang="en-US" dirty="0" err="1" smtClean="0">
                <a:latin typeface="WwinBurmese" pitchFamily="2" charset="0"/>
                <a:cs typeface="Times New Roman" panose="02020603050405020304" pitchFamily="18" charset="0"/>
              </a:rPr>
              <a:t>tedrfh</a:t>
            </a:r>
            <a:r>
              <a:rPr lang="en-US" dirty="0" smtClean="0">
                <a:latin typeface="WwinBurmese" pitchFamily="2" charset="0"/>
                <a:cs typeface="Times New Roman" panose="02020603050405020304" pitchFamily="18" charset="0"/>
              </a:rPr>
              <a:t> </a:t>
            </a:r>
            <a:r>
              <a:rPr lang="en-US" dirty="0" err="1" smtClean="0">
                <a:latin typeface="WwinBurmese" pitchFamily="2" charset="0"/>
                <a:cs typeface="Times New Roman" panose="02020603050405020304" pitchFamily="18" charset="0"/>
              </a:rPr>
              <a:t>odk@r</a:t>
            </a:r>
            <a:r>
              <a:rPr lang="en-US" dirty="0" smtClean="0">
                <a:latin typeface="WwinBurmese" pitchFamily="2" charset="0"/>
                <a:cs typeface="Times New Roman" panose="02020603050405020304" pitchFamily="18" charset="0"/>
              </a:rPr>
              <a:t>[</a:t>
            </a:r>
            <a:r>
              <a:rPr lang="en-US" dirty="0" err="1" smtClean="0">
                <a:latin typeface="WwinBurmese" pitchFamily="2" charset="0"/>
                <a:cs typeface="Times New Roman" panose="02020603050405020304" pitchFamily="18" charset="0"/>
              </a:rPr>
              <a:t>kwf</a:t>
            </a:r>
            <a:r>
              <a:rPr lang="en-US" dirty="0" smtClean="0">
                <a:latin typeface="WwinBurmese" pitchFamily="2" charset="0"/>
                <a:cs typeface="Times New Roman" panose="02020603050405020304" pitchFamily="18" charset="0"/>
              </a:rPr>
              <a:t> </a:t>
            </a:r>
            <a:r>
              <a:rPr lang="en-US" dirty="0" err="1" smtClean="0">
                <a:latin typeface="WwinBurmese" pitchFamily="2" charset="0"/>
                <a:cs typeface="Times New Roman" panose="02020603050405020304" pitchFamily="18" charset="0"/>
              </a:rPr>
              <a:t>tjrifhjcif;onf</a:t>
            </a:r>
            <a:r>
              <a:rPr lang="en-US" dirty="0" smtClean="0">
                <a:latin typeface="WwinBurmese" pitchFamily="2" charset="0"/>
                <a:cs typeface="Times New Roman" panose="02020603050405020304" pitchFamily="18" charset="0"/>
              </a:rPr>
              <a:t> </a:t>
            </a:r>
            <a:r>
              <a:rPr lang="en-US" dirty="0" err="1" smtClean="0">
                <a:latin typeface="WwinBurmese" pitchFamily="2" charset="0"/>
                <a:cs typeface="Times New Roman" panose="02020603050405020304" pitchFamily="18" charset="0"/>
              </a:rPr>
              <a:t>olwkd@wpfrsdK;wnf;omv#ifodkavSmifEkdif_yD</a:t>
            </a:r>
            <a:r>
              <a:rPr lang="en-US" dirty="0" smtClean="0">
                <a:latin typeface="WwinBurmese" pitchFamily="2" charset="0"/>
                <a:cs typeface="Times New Roman" panose="02020603050405020304" pitchFamily="18" charset="0"/>
              </a:rPr>
              <a:t>; </a:t>
            </a:r>
            <a:r>
              <a:rPr lang="en-US" dirty="0" err="1" smtClean="0">
                <a:latin typeface="WwinBurmese" pitchFamily="2" charset="0"/>
                <a:cs typeface="Times New Roman" panose="02020603050405020304" pitchFamily="18" charset="0"/>
              </a:rPr>
              <a:t>wef@usifzufrsm;ESifh</a:t>
            </a:r>
            <a:r>
              <a:rPr lang="en-US" dirty="0" err="1" smtClean="0">
                <a:latin typeface="WwinBurmese"/>
                <a:cs typeface="Times New Roman" panose="02020603050405020304" pitchFamily="18" charset="0"/>
              </a:rPr>
              <a:t>‚if</a:t>
            </a:r>
            <a:r>
              <a:rPr lang="en-US" dirty="0" smtClean="0">
                <a:latin typeface="WwinBurmese"/>
                <a:cs typeface="Times New Roman" panose="02020603050405020304" pitchFamily="18" charset="0"/>
              </a:rPr>
              <a:t>;/                 -</a:t>
            </a:r>
            <a:r>
              <a:rPr lang="en-US" dirty="0" err="1" smtClean="0">
                <a:latin typeface="WwinBurmese"/>
                <a:cs typeface="Times New Roman" panose="02020603050405020304" pitchFamily="18" charset="0"/>
              </a:rPr>
              <a:t>um;Yjzpfaomt&amp;mESifh‚if</a:t>
            </a:r>
            <a:r>
              <a:rPr lang="en-US" dirty="0" smtClean="0">
                <a:latin typeface="WwinBurmese"/>
                <a:cs typeface="Times New Roman" panose="02020603050405020304" pitchFamily="18" charset="0"/>
              </a:rPr>
              <a:t>; </a:t>
            </a:r>
            <a:r>
              <a:rPr lang="en-US" dirty="0" err="1" smtClean="0">
                <a:latin typeface="WwinBurmese"/>
                <a:cs typeface="Times New Roman" panose="02020603050405020304" pitchFamily="18" charset="0"/>
              </a:rPr>
              <a:t>a&amp;mIr&amp;ay</a:t>
            </a:r>
            <a:r>
              <a:rPr lang="en-US" dirty="0" smtClean="0">
                <a:latin typeface="WwinBurmese"/>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81192" y="692727"/>
            <a:ext cx="11029615" cy="707886"/>
          </a:xfrm>
          <a:prstGeom prst="rect">
            <a:avLst/>
          </a:prstGeom>
          <a:noFill/>
        </p:spPr>
        <p:txBody>
          <a:bodyPr wrap="square" rtlCol="0">
            <a:spAutoFit/>
          </a:bodyPr>
          <a:lstStyle/>
          <a:p>
            <a:r>
              <a:rPr lang="en-US" sz="4000" dirty="0" smtClean="0">
                <a:solidFill>
                  <a:schemeClr val="bg1"/>
                </a:solidFill>
                <a:latin typeface="Times New Roman" panose="02020603050405020304" pitchFamily="18" charset="0"/>
                <a:cs typeface="Times New Roman" panose="02020603050405020304" pitchFamily="18" charset="0"/>
              </a:rPr>
              <a:t>PH </a:t>
            </a:r>
            <a:r>
              <a:rPr lang="en-US" sz="4000" dirty="0" err="1" smtClean="0">
                <a:solidFill>
                  <a:schemeClr val="bg1"/>
                </a:solidFill>
                <a:latin typeface="WwinBurmese" pitchFamily="2" charset="0"/>
              </a:rPr>
              <a:t>tqifhtaetxm</a:t>
            </a:r>
            <a:r>
              <a:rPr lang="en-US" sz="4000" dirty="0" smtClean="0">
                <a:solidFill>
                  <a:schemeClr val="bg1"/>
                </a:solidFill>
                <a:latin typeface="WwinBurmese" pitchFamily="2" charset="0"/>
              </a:rPr>
              <a:t>;</a:t>
            </a:r>
            <a:endParaRPr lang="en-US" sz="4000" dirty="0">
              <a:solidFill>
                <a:schemeClr val="bg1"/>
              </a:solidFill>
              <a:latin typeface="WwinBurmese" pitchFamily="2" charset="0"/>
            </a:endParaRPr>
          </a:p>
        </p:txBody>
      </p:sp>
    </p:spTree>
    <p:extLst>
      <p:ext uri="{BB962C8B-B14F-4D97-AF65-F5344CB8AC3E}">
        <p14:creationId xmlns:p14="http://schemas.microsoft.com/office/powerpoint/2010/main" val="2164169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Workplace Violence Prevention</a:t>
            </a:r>
            <a:br>
              <a:rPr lang="en-US" dirty="0"/>
            </a:br>
            <a:endParaRPr lang="en-US" dirty="0"/>
          </a:p>
        </p:txBody>
      </p:sp>
      <p:sp>
        <p:nvSpPr>
          <p:cNvPr id="3" name="Content Placeholder 2"/>
          <p:cNvSpPr>
            <a:spLocks noGrp="1"/>
          </p:cNvSpPr>
          <p:nvPr>
            <p:ph idx="1"/>
          </p:nvPr>
        </p:nvSpPr>
        <p:spPr/>
        <p:txBody>
          <a:bodyPr/>
          <a:lstStyle/>
          <a:p>
            <a:r>
              <a:rPr lang="en-US" sz="2000" dirty="0" err="1" smtClean="0">
                <a:latin typeface="Wwin_Burmese" pitchFamily="2" charset="0"/>
              </a:rPr>
              <a:t>vkyfief;cGift</a:t>
            </a:r>
            <a:r>
              <a:rPr lang="en-US" sz="2000" dirty="0" smtClean="0">
                <a:latin typeface="Wwin_Burmese" pitchFamily="2" charset="0"/>
              </a:rPr>
              <a:t>=</a:t>
            </a:r>
            <a:r>
              <a:rPr lang="en-US" sz="2000" dirty="0" err="1" smtClean="0">
                <a:latin typeface="Wwin_Burmese" pitchFamily="2" charset="0"/>
              </a:rPr>
              <a:t>urf;zufr_qdkwmbmvJ</a:t>
            </a:r>
            <a:r>
              <a:rPr lang="en-US" sz="2000" dirty="0" smtClean="0"/>
              <a:t> </a:t>
            </a:r>
            <a:r>
              <a:rPr lang="en-US" sz="2000" dirty="0" smtClean="0">
                <a:latin typeface="Calibri" pitchFamily="34" charset="0"/>
              </a:rPr>
              <a:t>(WPV)</a:t>
            </a:r>
          </a:p>
          <a:p>
            <a:r>
              <a:rPr lang="en-US" sz="2000" dirty="0" smtClean="0">
                <a:solidFill>
                  <a:schemeClr val="accent1"/>
                </a:solidFill>
              </a:rPr>
              <a:t>OSHA </a:t>
            </a:r>
            <a:r>
              <a:rPr lang="en-US" sz="2000" dirty="0" err="1" smtClean="0">
                <a:solidFill>
                  <a:schemeClr val="accent1"/>
                </a:solidFill>
                <a:latin typeface="Wwin_Burmese" pitchFamily="2" charset="0"/>
              </a:rPr>
              <a:t>Oya'atmuf&amp;Sdtvkyform;rsm;{?f</a:t>
            </a:r>
            <a:r>
              <a:rPr lang="en-US" sz="2000" dirty="0" smtClean="0">
                <a:solidFill>
                  <a:schemeClr val="accent1"/>
                </a:solidFill>
                <a:latin typeface="Wwin_Burmese" pitchFamily="2" charset="0"/>
              </a:rPr>
              <a:t> &amp;</a:t>
            </a:r>
            <a:r>
              <a:rPr lang="en-US" sz="2000" dirty="0" err="1" smtClean="0">
                <a:solidFill>
                  <a:schemeClr val="accent1"/>
                </a:solidFill>
                <a:latin typeface="Wwin_Burmese" pitchFamily="2" charset="0"/>
              </a:rPr>
              <a:t>ydkifcGifhtcGifhta&amp;;rsm</a:t>
            </a:r>
            <a:r>
              <a:rPr lang="en-US" sz="2000" dirty="0" smtClean="0">
                <a:solidFill>
                  <a:schemeClr val="accent1"/>
                </a:solidFill>
                <a:latin typeface="Wwin_Burmese" pitchFamily="2" charset="0"/>
              </a:rPr>
              <a:t>; </a:t>
            </a:r>
          </a:p>
          <a:p>
            <a:r>
              <a:rPr lang="en-US" sz="2000" dirty="0" err="1" smtClean="0">
                <a:solidFill>
                  <a:schemeClr val="tx1"/>
                </a:solidFill>
                <a:latin typeface="Wwin_Burmese" pitchFamily="2" charset="0"/>
              </a:rPr>
              <a:t>onf;cHEdkifr_okn</a:t>
            </a:r>
            <a:endParaRPr lang="en-US" sz="2000" dirty="0" smtClean="0">
              <a:solidFill>
                <a:schemeClr val="tx1"/>
              </a:solidFill>
              <a:latin typeface="Wwin_Burmese" pitchFamily="2" charset="0"/>
            </a:endParaRPr>
          </a:p>
          <a:p>
            <a:r>
              <a:rPr lang="en-US" sz="2000" b="1" dirty="0" err="1" smtClean="0">
                <a:solidFill>
                  <a:srgbClr val="000000"/>
                </a:solidFill>
                <a:latin typeface="Wwin_Burmese" pitchFamily="2" charset="0"/>
              </a:rPr>
              <a:t>tvkyf&amp;Sifrsm;bmvkyfEdkifygovJ</a:t>
            </a:r>
            <a:endParaRPr lang="en-US" sz="2000" dirty="0" smtClean="0">
              <a:solidFill>
                <a:srgbClr val="000000"/>
              </a:solidFill>
              <a:latin typeface="Arial" charset="0"/>
            </a:endParaRPr>
          </a:p>
          <a:p>
            <a:r>
              <a:rPr lang="en-US" dirty="0" err="1" smtClean="0">
                <a:latin typeface="WwinBurmese" pitchFamily="2" charset="0"/>
              </a:rPr>
              <a:t>oifhudk,foifumuG,fjcif</a:t>
            </a:r>
            <a:r>
              <a:rPr lang="en-US" dirty="0" smtClean="0">
                <a:latin typeface="WwinBurmese" pitchFamily="2" charset="0"/>
              </a:rPr>
              <a:t>;</a:t>
            </a:r>
          </a:p>
        </p:txBody>
      </p:sp>
      <p:pic>
        <p:nvPicPr>
          <p:cNvPr id="4" name="Picture 3" descr="stop"/>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95607" y="2180496"/>
            <a:ext cx="3407764" cy="3407764"/>
          </a:xfrm>
          <a:prstGeom prst="rect">
            <a:avLst/>
          </a:prstGeom>
        </p:spPr>
      </p:pic>
    </p:spTree>
    <p:extLst>
      <p:ext uri="{BB962C8B-B14F-4D97-AF65-F5344CB8AC3E}">
        <p14:creationId xmlns:p14="http://schemas.microsoft.com/office/powerpoint/2010/main" val="37919306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04734" y="1963711"/>
            <a:ext cx="11467476" cy="4706912"/>
          </a:xfrm>
        </p:spPr>
        <p:txBody>
          <a:bodyPr>
            <a:normAutofit lnSpcReduction="10000"/>
          </a:bodyPr>
          <a:lstStyle/>
          <a:p>
            <a:pPr marL="0" indent="0">
              <a:buNone/>
            </a:pPr>
            <a:r>
              <a:rPr lang="en-US" dirty="0" smtClean="0"/>
              <a:t>GHS</a:t>
            </a:r>
            <a:r>
              <a:rPr lang="en-US" dirty="0"/>
              <a:t> </a:t>
            </a:r>
            <a:r>
              <a:rPr lang="en-US" dirty="0" err="1" smtClean="0">
                <a:latin typeface="WwinBurmese" pitchFamily="2" charset="0"/>
              </a:rPr>
              <a:t>qkdwmbmvJ</a:t>
            </a:r>
            <a:r>
              <a:rPr lang="en-US" dirty="0" smtClean="0">
                <a:latin typeface="WwinBurmese" pitchFamily="2" charset="0"/>
              </a:rPr>
              <a:t>? </a:t>
            </a:r>
            <a:r>
              <a:rPr lang="en-US" dirty="0" smtClean="0"/>
              <a:t> </a:t>
            </a:r>
            <a:endParaRPr lang="en-US" dirty="0"/>
          </a:p>
          <a:p>
            <a:pPr marL="0" indent="0">
              <a:buNone/>
            </a:pPr>
            <a:r>
              <a:rPr lang="en-US" dirty="0" smtClean="0"/>
              <a:t>Globally </a:t>
            </a:r>
            <a:r>
              <a:rPr lang="en-US" dirty="0"/>
              <a:t>Harmonized System (GHS) </a:t>
            </a:r>
            <a:r>
              <a:rPr lang="en-US" dirty="0" err="1" smtClean="0">
                <a:latin typeface="WwinBurmese" pitchFamily="2" charset="0"/>
              </a:rPr>
              <a:t>qkdonfrSm"gwkaA'qdkif&amp;mtn$ef;rsm;ESifh</a:t>
            </a:r>
            <a:r>
              <a:rPr lang="en-US" dirty="0" smtClean="0">
                <a:latin typeface="WwinBurmese" pitchFamily="2" charset="0"/>
              </a:rPr>
              <a:t> </a:t>
            </a:r>
            <a:r>
              <a:rPr lang="en-US" dirty="0" err="1" smtClean="0">
                <a:latin typeface="WwinBurmese" pitchFamily="2" charset="0"/>
              </a:rPr>
              <a:t>vHkjcHKr+qkdif&amp;m</a:t>
            </a:r>
            <a:r>
              <a:rPr lang="en-US" dirty="0" smtClean="0">
                <a:latin typeface="WwinBurmese" pitchFamily="2" charset="0"/>
              </a:rPr>
              <a:t> </a:t>
            </a:r>
            <a:r>
              <a:rPr lang="en-US" dirty="0" err="1" smtClean="0">
                <a:latin typeface="WwinBurmese" pitchFamily="2" charset="0"/>
              </a:rPr>
              <a:t>tcsuftvuftjym;rsm</a:t>
            </a:r>
            <a:r>
              <a:rPr lang="en-US" dirty="0" smtClean="0">
                <a:latin typeface="WwinBurmese" pitchFamily="2" charset="0"/>
              </a:rPr>
              <a:t>;</a:t>
            </a:r>
            <a:r>
              <a:rPr lang="en-US" dirty="0" smtClean="0"/>
              <a:t>(SDS) </a:t>
            </a:r>
            <a:r>
              <a:rPr lang="en-US" dirty="0" err="1" smtClean="0">
                <a:latin typeface="WwinBurmese" pitchFamily="2" charset="0"/>
              </a:rPr>
              <a:t>twGuf</a:t>
            </a:r>
            <a:r>
              <a:rPr lang="en-US" dirty="0" smtClean="0">
                <a:latin typeface="WwinBurmese" pitchFamily="2" charset="0"/>
              </a:rPr>
              <a:t> </a:t>
            </a:r>
            <a:r>
              <a:rPr lang="en-US" dirty="0" err="1" smtClean="0">
                <a:latin typeface="WwinBurmese" pitchFamily="2" charset="0"/>
              </a:rPr>
              <a:t>tjynfjynfqkdif&amp;menf;pepfwpfckjzpfonf</a:t>
            </a:r>
            <a:r>
              <a:rPr lang="en-US" dirty="0" smtClean="0">
                <a:latin typeface="WwinBurmese" pitchFamily="2" charset="0"/>
              </a:rPr>
              <a:t>? </a:t>
            </a:r>
            <a:r>
              <a:rPr lang="en-US" dirty="0" smtClean="0"/>
              <a:t>  OSHA </a:t>
            </a:r>
            <a:r>
              <a:rPr lang="en-US" dirty="0" smtClean="0">
                <a:latin typeface="WwinBurmese" pitchFamily="2" charset="0"/>
              </a:rPr>
              <a:t>.</a:t>
            </a:r>
            <a:r>
              <a:rPr lang="en-US" dirty="0" err="1" smtClean="0">
                <a:latin typeface="WwinBurmese" pitchFamily="2" charset="0"/>
              </a:rPr>
              <a:t>tEW&amp;m,fydkif;qkdif&amp;mowif;ay;jcif;vufawG@usifhoHk;r+tqifhonf</a:t>
            </a:r>
            <a:r>
              <a:rPr lang="en-US" dirty="0" smtClean="0">
                <a:latin typeface="WwinBurmese" pitchFamily="2" charset="0"/>
              </a:rPr>
              <a:t> </a:t>
            </a:r>
            <a:r>
              <a:rPr lang="en-US" dirty="0" smtClean="0"/>
              <a:t> GHS </a:t>
            </a:r>
            <a:r>
              <a:rPr lang="en-US" dirty="0" err="1" smtClean="0">
                <a:latin typeface="WwinBurmese" pitchFamily="2" charset="0"/>
              </a:rPr>
              <a:t>rSt-uHjyKcsufrsm;udk</a:t>
            </a:r>
            <a:r>
              <a:rPr lang="en-US" dirty="0" smtClean="0">
                <a:latin typeface="WwinBurmese" pitchFamily="2" charset="0"/>
              </a:rPr>
              <a:t>&amp;,</a:t>
            </a:r>
            <a:r>
              <a:rPr lang="en-US" dirty="0" err="1" smtClean="0">
                <a:latin typeface="WwinBurmese" pitchFamily="2" charset="0"/>
              </a:rPr>
              <a:t>lxm</a:t>
            </a:r>
            <a:r>
              <a:rPr lang="en-US" dirty="0" smtClean="0">
                <a:latin typeface="WwinBurmese" pitchFamily="2" charset="0"/>
              </a:rPr>
              <a:t>;_</a:t>
            </a:r>
            <a:r>
              <a:rPr lang="en-US" dirty="0" err="1" smtClean="0">
                <a:latin typeface="WwinBurmese" pitchFamily="2" charset="0"/>
              </a:rPr>
              <a:t>yD</a:t>
            </a:r>
            <a:r>
              <a:rPr lang="en-US" dirty="0" smtClean="0">
                <a:latin typeface="WwinBurmese" pitchFamily="2" charset="0"/>
              </a:rPr>
              <a:t>; </a:t>
            </a:r>
            <a:r>
              <a:rPr lang="en-US" dirty="0" err="1" smtClean="0">
                <a:latin typeface="WwinBurmese" pitchFamily="2" charset="0"/>
              </a:rPr>
              <a:t>tvkyform;rsm</a:t>
            </a:r>
            <a:r>
              <a:rPr lang="en-US" dirty="0" smtClean="0">
                <a:latin typeface="WwinBurmese" pitchFamily="2" charset="0"/>
              </a:rPr>
              <a:t>;. "</a:t>
            </a:r>
            <a:r>
              <a:rPr lang="en-US" dirty="0" err="1" smtClean="0">
                <a:latin typeface="WwinBurmese" pitchFamily="2" charset="0"/>
              </a:rPr>
              <a:t>gwkypPnf;rsm;qkdif&amp;mtEW&amp;m,frsm;ESifhywfowfI</a:t>
            </a:r>
            <a:r>
              <a:rPr lang="en-US" dirty="0" smtClean="0">
                <a:latin typeface="WwinBurmese" pitchFamily="2" charset="0"/>
              </a:rPr>
              <a:t> </a:t>
            </a:r>
            <a:r>
              <a:rPr lang="en-US" dirty="0" err="1" smtClean="0">
                <a:latin typeface="WwinBurmese" pitchFamily="2" charset="0"/>
              </a:rPr>
              <a:t>omIxda&amp;mufaom</a:t>
            </a:r>
            <a:r>
              <a:rPr lang="en-US" dirty="0" smtClean="0">
                <a:latin typeface="WwinBurmese" pitchFamily="2" charset="0"/>
              </a:rPr>
              <a:t> </a:t>
            </a:r>
            <a:r>
              <a:rPr lang="en-US" dirty="0" err="1" smtClean="0">
                <a:latin typeface="WwinBurmese" pitchFamily="2" charset="0"/>
              </a:rPr>
              <a:t>vHkjcHKa</a:t>
            </a:r>
            <a:r>
              <a:rPr lang="en-US" dirty="0" smtClean="0">
                <a:latin typeface="WwinBurmese" pitchFamily="2" charset="0"/>
              </a:rPr>
              <a:t>&amp;;</a:t>
            </a:r>
            <a:r>
              <a:rPr lang="en-US" dirty="0" err="1" smtClean="0">
                <a:latin typeface="WwinBurmese" pitchFamily="2" charset="0"/>
              </a:rPr>
              <a:t>ESifh</a:t>
            </a:r>
            <a:r>
              <a:rPr lang="en-US" dirty="0" smtClean="0">
                <a:latin typeface="WwinBurmese" pitchFamily="2" charset="0"/>
              </a:rPr>
              <a:t> usef;rma&amp;;</a:t>
            </a:r>
            <a:r>
              <a:rPr lang="en-US" dirty="0" err="1" smtClean="0">
                <a:latin typeface="WwinBurmese" pitchFamily="2" charset="0"/>
              </a:rPr>
              <a:t>twGufydkrdkwkd;wufaumif;rGefap&amp;efjzpfonf</a:t>
            </a:r>
            <a:r>
              <a:rPr lang="en-US" dirty="0" smtClean="0">
                <a:latin typeface="WwinBurmese" pitchFamily="2" charset="0"/>
              </a:rPr>
              <a:t>? </a:t>
            </a:r>
            <a:r>
              <a:rPr lang="en-US" dirty="0" smtClean="0"/>
              <a:t>GHS  </a:t>
            </a:r>
            <a:r>
              <a:rPr lang="en-US" dirty="0" err="1" smtClean="0">
                <a:latin typeface="WwinBurmese" pitchFamily="2" charset="0"/>
              </a:rPr>
              <a:t>pepfwpfckonf</a:t>
            </a:r>
            <a:r>
              <a:rPr lang="en-US" dirty="0" smtClean="0">
                <a:latin typeface="WwinBurmese" pitchFamily="2" charset="0"/>
              </a:rPr>
              <a:t> "</a:t>
            </a:r>
            <a:r>
              <a:rPr lang="en-US" dirty="0" err="1" smtClean="0">
                <a:latin typeface="WwinBurmese" pitchFamily="2" charset="0"/>
              </a:rPr>
              <a:t>gwkypPnf;rsm</a:t>
            </a:r>
            <a:r>
              <a:rPr lang="en-US" dirty="0" smtClean="0">
                <a:latin typeface="WwinBurmese" pitchFamily="2" charset="0"/>
              </a:rPr>
              <a:t>;. </a:t>
            </a:r>
            <a:r>
              <a:rPr lang="en-US" dirty="0" err="1" smtClean="0">
                <a:latin typeface="WwinBurmese" pitchFamily="2" charset="0"/>
              </a:rPr>
              <a:t>trsdK;tpm;ESifh</a:t>
            </a:r>
            <a:r>
              <a:rPr lang="en-US" dirty="0" smtClean="0">
                <a:latin typeface="WwinBurmese" pitchFamily="2" charset="0"/>
              </a:rPr>
              <a:t> &amp;</a:t>
            </a:r>
            <a:r>
              <a:rPr lang="en-US" dirty="0" err="1" smtClean="0">
                <a:latin typeface="WwinBurmese" pitchFamily="2" charset="0"/>
              </a:rPr>
              <a:t>nfn$ef;csufrsm;o</a:t>
            </a:r>
            <a:r>
              <a:rPr lang="en-US" dirty="0" smtClean="0">
                <a:latin typeface="WwinBurmese" pitchFamily="2" charset="0"/>
              </a:rPr>
              <a:t>[</a:t>
            </a:r>
            <a:r>
              <a:rPr lang="en-US" dirty="0" err="1" smtClean="0">
                <a:latin typeface="WwinBurmese" pitchFamily="2" charset="0"/>
              </a:rPr>
              <a:t>ZmwudkufnDjcif;ESifh</a:t>
            </a:r>
            <a:r>
              <a:rPr lang="en-US" dirty="0" smtClean="0">
                <a:latin typeface="WwinBurmese" pitchFamily="2" charset="0"/>
              </a:rPr>
              <a:t> </a:t>
            </a:r>
            <a:r>
              <a:rPr lang="en-US" dirty="0" err="1" smtClean="0">
                <a:latin typeface="WwinBurmese" pitchFamily="2" charset="0"/>
              </a:rPr>
              <a:t>t&amp;nftaoG</a:t>
            </a:r>
            <a:r>
              <a:rPr lang="en-US" dirty="0" smtClean="0">
                <a:latin typeface="WwinBurmese" pitchFamily="2" charset="0"/>
              </a:rPr>
              <a:t>;&amp;</a:t>
            </a:r>
            <a:r>
              <a:rPr lang="en-US" dirty="0" err="1" smtClean="0">
                <a:latin typeface="WwinBurmese" pitchFamily="2" charset="0"/>
              </a:rPr>
              <a:t>Sdjcif;wkd@twGufjzpfonf</a:t>
            </a:r>
            <a:r>
              <a:rPr lang="en-US" dirty="0" smtClean="0">
                <a:latin typeface="WwinBurmese" pitchFamily="2" charset="0"/>
              </a:rPr>
              <a:t>? </a:t>
            </a:r>
            <a:r>
              <a:rPr lang="en-US" dirty="0" err="1" smtClean="0">
                <a:latin typeface="WwinBurmese" pitchFamily="2" charset="0"/>
              </a:rPr>
              <a:t>t</a:t>
            </a:r>
            <a:r>
              <a:rPr lang="en-US" dirty="0" err="1" smtClean="0">
                <a:latin typeface="WwinBurmese"/>
              </a:rPr>
              <a:t>"dy`g,f&amp;Sd_yD</a:t>
            </a:r>
            <a:r>
              <a:rPr lang="en-US" dirty="0" smtClean="0">
                <a:latin typeface="WwinBurmese"/>
              </a:rPr>
              <a:t>; </a:t>
            </a:r>
            <a:r>
              <a:rPr lang="en-US" dirty="0" err="1" smtClean="0">
                <a:latin typeface="WwinBurmese"/>
              </a:rPr>
              <a:t>em;vnfEkdifaom</a:t>
            </a:r>
            <a:r>
              <a:rPr lang="en-US" dirty="0" smtClean="0">
                <a:latin typeface="WwinBurmese"/>
              </a:rPr>
              <a:t> </a:t>
            </a:r>
            <a:r>
              <a:rPr lang="en-US" dirty="0" err="1" smtClean="0">
                <a:latin typeface="WwinBurmese"/>
              </a:rPr>
              <a:t>vkyfenf;udkifenf;rSm</a:t>
            </a:r>
            <a:r>
              <a:rPr lang="en-US" dirty="0" smtClean="0">
                <a:latin typeface="WwinBurmese"/>
              </a:rPr>
              <a:t>= </a:t>
            </a:r>
            <a:r>
              <a:rPr lang="en-US" dirty="0" smtClean="0">
                <a:latin typeface="WwinBurmese" pitchFamily="2" charset="0"/>
              </a:rPr>
              <a:t> </a:t>
            </a:r>
            <a:endParaRPr lang="en-US" dirty="0"/>
          </a:p>
          <a:p>
            <a:r>
              <a:rPr lang="en-US" dirty="0" smtClean="0">
                <a:latin typeface="WwinBurmese" pitchFamily="2" charset="0"/>
              </a:rPr>
              <a:t>usef;rma&amp;;/ </a:t>
            </a:r>
            <a:r>
              <a:rPr lang="en-US" dirty="0" err="1" smtClean="0">
                <a:latin typeface="WwinBurmese" pitchFamily="2" charset="0"/>
              </a:rPr>
              <a:t>cE</a:t>
            </a:r>
            <a:r>
              <a:rPr lang="en-US" dirty="0" smtClean="0">
                <a:latin typeface="WwinBurmese" pitchFamily="2" charset="0"/>
              </a:rPr>
              <a:t>&lt;</a:t>
            </a:r>
            <a:r>
              <a:rPr lang="en-US" dirty="0" err="1" smtClean="0">
                <a:latin typeface="WwinBurmese" pitchFamily="2" charset="0"/>
              </a:rPr>
              <a:t>mydkif;qkdif&amp;mESifh</a:t>
            </a:r>
            <a:r>
              <a:rPr lang="en-US" dirty="0" smtClean="0">
                <a:latin typeface="WwinBurmese" pitchFamily="2" charset="0"/>
              </a:rPr>
              <a:t> "gwkypPnfrsm;.ywf0ef;usiftEW&amp;m,f&amp;Sdr+rsm;udkazmfjyonf? </a:t>
            </a:r>
            <a:endParaRPr lang="en-US" dirty="0">
              <a:latin typeface="WwinBurmese" pitchFamily="2" charset="0"/>
            </a:endParaRPr>
          </a:p>
          <a:p>
            <a:r>
              <a:rPr lang="en-US" dirty="0" smtClean="0">
                <a:latin typeface="WwinBurmese" pitchFamily="2" charset="0"/>
              </a:rPr>
              <a:t>"</a:t>
            </a:r>
            <a:r>
              <a:rPr lang="en-US" dirty="0" err="1" smtClean="0">
                <a:latin typeface="WwinBurmese" pitchFamily="2" charset="0"/>
              </a:rPr>
              <a:t>gwkypPnf;rsm;tay:wGif</a:t>
            </a:r>
            <a:r>
              <a:rPr lang="en-US" dirty="0" smtClean="0">
                <a:latin typeface="WwinBurmese" pitchFamily="2" charset="0"/>
              </a:rPr>
              <a:t> </a:t>
            </a:r>
            <a:r>
              <a:rPr lang="en-US" dirty="0" err="1" smtClean="0">
                <a:latin typeface="WwinBurmese" pitchFamily="2" charset="0"/>
              </a:rPr>
              <a:t>tEW&amp;m,fowfrSwfxm;aompHE+ef;azmfjycsufESifhtwl</a:t>
            </a:r>
            <a:r>
              <a:rPr lang="en-US" dirty="0" smtClean="0">
                <a:latin typeface="WwinBurmese" pitchFamily="2" charset="0"/>
              </a:rPr>
              <a:t> </a:t>
            </a:r>
            <a:r>
              <a:rPr lang="en-US" dirty="0" err="1" smtClean="0">
                <a:latin typeface="WwinBurmese" pitchFamily="2" charset="0"/>
              </a:rPr>
              <a:t>Ed+if</a:t>
            </a:r>
            <a:r>
              <a:rPr lang="en-US" dirty="0" smtClean="0">
                <a:latin typeface="WwinBurmese" pitchFamily="2" charset="0"/>
              </a:rPr>
              <a:t>;,</a:t>
            </a:r>
            <a:r>
              <a:rPr lang="en-US" dirty="0" err="1" smtClean="0">
                <a:latin typeface="WwinBurmese" pitchFamily="2" charset="0"/>
              </a:rPr>
              <a:t>SOf&amp;eftwGuf</a:t>
            </a:r>
            <a:r>
              <a:rPr lang="en-US" dirty="0" smtClean="0">
                <a:latin typeface="WwinBurmese" pitchFamily="2" charset="0"/>
              </a:rPr>
              <a:t> </a:t>
            </a:r>
            <a:r>
              <a:rPr lang="en-US" dirty="0" err="1" smtClean="0">
                <a:latin typeface="WwinBurmese" pitchFamily="2" charset="0"/>
              </a:rPr>
              <a:t>twef;tpm;cGJjcm;aomvkyfaqmifcsufzefwD</a:t>
            </a:r>
            <a:r>
              <a:rPr lang="en-US" dirty="0" smtClean="0">
                <a:latin typeface="WwinBurmese" pitchFamily="2" charset="0"/>
              </a:rPr>
              <a:t>;_</a:t>
            </a:r>
            <a:r>
              <a:rPr lang="en-US" dirty="0" err="1" smtClean="0">
                <a:latin typeface="WwinBurmese" pitchFamily="2" charset="0"/>
              </a:rPr>
              <a:t>yD</a:t>
            </a:r>
            <a:r>
              <a:rPr lang="en-US" dirty="0" smtClean="0">
                <a:latin typeface="WwinBurmese" pitchFamily="2" charset="0"/>
              </a:rPr>
              <a:t>; </a:t>
            </a:r>
            <a:r>
              <a:rPr lang="en-US" dirty="0" err="1" smtClean="0">
                <a:latin typeface="WwinBurmese" pitchFamily="2" charset="0"/>
              </a:rPr>
              <a:t>toHk;jyKEkdif&amp;ef</a:t>
            </a:r>
            <a:r>
              <a:rPr lang="en-US" dirty="0" smtClean="0">
                <a:latin typeface="WwinBurmese" pitchFamily="2" charset="0"/>
              </a:rPr>
              <a:t> </a:t>
            </a:r>
            <a:r>
              <a:rPr lang="en-US" dirty="0" err="1" smtClean="0">
                <a:latin typeface="WwinBurmese" pitchFamily="2" charset="0"/>
              </a:rPr>
              <a:t>tcsuftvuf</a:t>
            </a:r>
            <a:endParaRPr lang="en-US" dirty="0">
              <a:latin typeface="WwinBurmese" pitchFamily="2" charset="0"/>
            </a:endParaRPr>
          </a:p>
          <a:p>
            <a:r>
              <a:rPr lang="en-US" dirty="0" err="1" smtClean="0">
                <a:latin typeface="WwinBurmese" pitchFamily="2" charset="0"/>
              </a:rPr>
              <a:t>tEW&amp;m,fydkif;qkdif&amp;mowif;ay;tcsuftvufESifh</a:t>
            </a:r>
            <a:r>
              <a:rPr lang="en-US" dirty="0" smtClean="0">
                <a:latin typeface="WwinBurmese" pitchFamily="2" charset="0"/>
              </a:rPr>
              <a:t> </a:t>
            </a:r>
            <a:r>
              <a:rPr lang="en-US" dirty="0" err="1" smtClean="0">
                <a:latin typeface="WwinBurmese" pitchFamily="2" charset="0"/>
              </a:rPr>
              <a:t>umuG,fay;aeaomtwkdif;twmrsm</a:t>
            </a:r>
            <a:r>
              <a:rPr lang="en-US" dirty="0" smtClean="0">
                <a:latin typeface="WwinBurmese" pitchFamily="2" charset="0"/>
              </a:rPr>
              <a:t>;/ </a:t>
            </a:r>
            <a:r>
              <a:rPr lang="en-US" dirty="0" err="1" smtClean="0">
                <a:latin typeface="WwinBurmese" pitchFamily="2" charset="0"/>
              </a:rPr>
              <a:t>tn$ef;rsm;ESifh</a:t>
            </a:r>
            <a:r>
              <a:rPr lang="en-US" dirty="0" smtClean="0">
                <a:latin typeface="WwinBurmese" pitchFamily="2" charset="0"/>
              </a:rPr>
              <a:t>  </a:t>
            </a:r>
            <a:r>
              <a:rPr lang="en-US" dirty="0" err="1" smtClean="0">
                <a:latin typeface="WwinBurmese" pitchFamily="2" charset="0"/>
              </a:rPr>
              <a:t>vHkjcHKr+qdkif&amp;mtcsuftvuftjym;rsm</a:t>
            </a:r>
            <a:r>
              <a:rPr lang="en-US" dirty="0" smtClean="0">
                <a:latin typeface="WwinBurmese" pitchFamily="2" charset="0"/>
              </a:rPr>
              <a:t>; </a:t>
            </a:r>
            <a:r>
              <a:rPr lang="en-US" dirty="0" smtClean="0"/>
              <a:t>(SDS) </a:t>
            </a:r>
            <a:r>
              <a:rPr lang="en-US" dirty="0" err="1" smtClean="0">
                <a:latin typeface="WwinBurmese" pitchFamily="2" charset="0"/>
              </a:rPr>
              <a:t>ESifh</a:t>
            </a:r>
            <a:r>
              <a:rPr lang="en-US" dirty="0" smtClean="0">
                <a:latin typeface="WwinBurmese" pitchFamily="2" charset="0"/>
              </a:rPr>
              <a:t> </a:t>
            </a:r>
            <a:r>
              <a:rPr lang="en-US" dirty="0" err="1" smtClean="0">
                <a:latin typeface="WwinBurmese" pitchFamily="2" charset="0"/>
              </a:rPr>
              <a:t>t&amp;kyfjzifhazmfjyaom</a:t>
            </a:r>
            <a:r>
              <a:rPr lang="en-US" dirty="0" smtClean="0">
                <a:latin typeface="WwinBurmese" pitchFamily="2" charset="0"/>
              </a:rPr>
              <a:t> </a:t>
            </a:r>
            <a:r>
              <a:rPr lang="en-US" dirty="0" err="1" smtClean="0">
                <a:latin typeface="WwinBurmese" pitchFamily="2" charset="0"/>
              </a:rPr>
              <a:t>oauFwrsm;wkd@vnf;jzpfonf</a:t>
            </a:r>
            <a:r>
              <a:rPr lang="en-US" dirty="0" smtClean="0">
                <a:latin typeface="WwinBurmese" pitchFamily="2" charset="0"/>
              </a:rPr>
              <a:t>? </a:t>
            </a:r>
            <a:endParaRPr lang="en-US" dirty="0" smtClean="0"/>
          </a:p>
          <a:p>
            <a:pPr marL="0" indent="0">
              <a:buNone/>
            </a:pPr>
            <a:r>
              <a:rPr lang="en-US" dirty="0" smtClean="0"/>
              <a:t>GHS </a:t>
            </a:r>
            <a:r>
              <a:rPr lang="en-US" dirty="0" err="1" smtClean="0">
                <a:latin typeface="WwinBurmese" pitchFamily="2" charset="0"/>
              </a:rPr>
              <a:t>vrf;n$eftjynfh</a:t>
            </a:r>
            <a:r>
              <a:rPr lang="en-US" dirty="0" smtClean="0">
                <a:latin typeface="WwinBurmese" pitchFamily="2" charset="0"/>
              </a:rPr>
              <a:t> </a:t>
            </a:r>
            <a:endParaRPr lang="en-US" dirty="0"/>
          </a:p>
          <a:p>
            <a:pPr marL="0" indent="0">
              <a:buNone/>
            </a:pPr>
            <a:r>
              <a:rPr lang="en-US" dirty="0" smtClean="0"/>
              <a:t>https</a:t>
            </a:r>
            <a:r>
              <a:rPr lang="en-US" dirty="0"/>
              <a:t>://www.osha.gov/dsg/hazcom/ghsguideoct05.pdf </a:t>
            </a:r>
          </a:p>
          <a:p>
            <a:endParaRPr lang="en-US" dirty="0"/>
          </a:p>
        </p:txBody>
      </p:sp>
      <p:sp>
        <p:nvSpPr>
          <p:cNvPr id="5" name="TextBox 4"/>
          <p:cNvSpPr txBox="1"/>
          <p:nvPr/>
        </p:nvSpPr>
        <p:spPr>
          <a:xfrm>
            <a:off x="581891" y="678873"/>
            <a:ext cx="11042073" cy="707886"/>
          </a:xfrm>
          <a:prstGeom prst="rect">
            <a:avLst/>
          </a:prstGeom>
          <a:noFill/>
        </p:spPr>
        <p:txBody>
          <a:bodyPr wrap="square" rtlCol="0">
            <a:spAutoFit/>
          </a:bodyPr>
          <a:lstStyle/>
          <a:p>
            <a:r>
              <a:rPr lang="en-US" sz="3600" dirty="0" smtClean="0">
                <a:solidFill>
                  <a:schemeClr val="bg1"/>
                </a:solidFill>
                <a:latin typeface="Times New Roman" panose="02020603050405020304" pitchFamily="18" charset="0"/>
                <a:cs typeface="Times New Roman" panose="02020603050405020304" pitchFamily="18" charset="0"/>
              </a:rPr>
              <a:t>GLOBAL HARMONIZED SYSTEM (GHS) </a:t>
            </a:r>
            <a:r>
              <a:rPr lang="en-US" sz="4000" dirty="0" err="1" smtClean="0">
                <a:solidFill>
                  <a:schemeClr val="bg1"/>
                </a:solidFill>
                <a:latin typeface="WwinBurmese" pitchFamily="2" charset="0"/>
                <a:cs typeface="Times New Roman" panose="02020603050405020304" pitchFamily="18" charset="0"/>
              </a:rPr>
              <a:t>udkvrf;n$efjcif</a:t>
            </a:r>
            <a:r>
              <a:rPr lang="en-US" sz="4000" dirty="0" smtClean="0">
                <a:solidFill>
                  <a:schemeClr val="bg1"/>
                </a:solidFill>
                <a:latin typeface="WwinBurmese" pitchFamily="2" charset="0"/>
                <a:cs typeface="Times New Roman" panose="02020603050405020304" pitchFamily="18" charset="0"/>
              </a:rPr>
              <a:t>;</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58883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2362" y="2330395"/>
            <a:ext cx="11767278" cy="1846659"/>
          </a:xfrm>
          <a:prstGeom prst="rect">
            <a:avLst/>
          </a:prstGeom>
        </p:spPr>
        <p:txBody>
          <a:bodyPr wrap="square">
            <a:spAutoFit/>
          </a:bodyPr>
          <a:lstStyle/>
          <a:p>
            <a:r>
              <a:rPr lang="en-US" sz="2400" dirty="0" smtClean="0"/>
              <a:t>GHS </a:t>
            </a:r>
            <a:r>
              <a:rPr lang="en-US" sz="2400" dirty="0" err="1" smtClean="0">
                <a:latin typeface="WwinBurmese" pitchFamily="2" charset="0"/>
              </a:rPr>
              <a:t>wGif</a:t>
            </a:r>
            <a:r>
              <a:rPr lang="en-US" sz="2400" dirty="0" smtClean="0">
                <a:latin typeface="WwinBurmese" pitchFamily="2" charset="0"/>
              </a:rPr>
              <a:t> </a:t>
            </a:r>
            <a:r>
              <a:rPr lang="en-US" sz="2400" dirty="0" err="1" smtClean="0">
                <a:latin typeface="WwinBurmese" pitchFamily="2" charset="0"/>
              </a:rPr>
              <a:t>j'yftxnftEW&amp;m,frsm;twGuf</a:t>
            </a:r>
            <a:r>
              <a:rPr lang="en-US" sz="2400" dirty="0" smtClean="0">
                <a:latin typeface="WwinBurmese" pitchFamily="2" charset="0"/>
              </a:rPr>
              <a:t> </a:t>
            </a:r>
            <a:r>
              <a:rPr lang="en-US" sz="2400" dirty="0" err="1" smtClean="0">
                <a:latin typeface="WwinBurmese" pitchFamily="2" charset="0"/>
              </a:rPr>
              <a:t>pHE+ef;xm;r+wkd;wufjcif;onf</a:t>
            </a:r>
            <a:r>
              <a:rPr lang="en-US" sz="2400" dirty="0"/>
              <a:t> </a:t>
            </a:r>
            <a:r>
              <a:rPr lang="en-US" sz="2400" dirty="0" err="1" smtClean="0">
                <a:latin typeface="WwinBurmese" pitchFamily="2" charset="0"/>
              </a:rPr>
              <a:t>j'yftxnftajctaersm;udk</a:t>
            </a:r>
            <a:r>
              <a:rPr lang="en-US" sz="2400" dirty="0" smtClean="0">
                <a:latin typeface="WwinBurmese" pitchFamily="2" charset="0"/>
              </a:rPr>
              <a:t> </a:t>
            </a:r>
            <a:r>
              <a:rPr lang="en-US" sz="2400" dirty="0" err="1" smtClean="0">
                <a:latin typeface="WwinBurmese" pitchFamily="2" charset="0"/>
              </a:rPr>
              <a:t>owfrSwfcsufrsm;xm</a:t>
            </a:r>
            <a:r>
              <a:rPr lang="en-US" sz="2400" dirty="0" smtClean="0">
                <a:latin typeface="WwinBurmese" pitchFamily="2" charset="0"/>
              </a:rPr>
              <a:t>;&amp;</a:t>
            </a:r>
            <a:r>
              <a:rPr lang="en-US" sz="2400" dirty="0" err="1" smtClean="0">
                <a:latin typeface="WwinBurmese" pitchFamily="2" charset="0"/>
              </a:rPr>
              <a:t>ef</a:t>
            </a:r>
            <a:r>
              <a:rPr lang="en-US" sz="2400" dirty="0" smtClean="0">
                <a:latin typeface="WwinBurmese" pitchFamily="2" charset="0"/>
              </a:rPr>
              <a:t> </a:t>
            </a:r>
            <a:r>
              <a:rPr lang="en-US" sz="2400" dirty="0" err="1" smtClean="0">
                <a:latin typeface="WwinBurmese" pitchFamily="2" charset="0"/>
              </a:rPr>
              <a:t>vdktyfcsufjzpfonf</a:t>
            </a:r>
            <a:r>
              <a:rPr lang="en-US" sz="2400" dirty="0" smtClean="0">
                <a:latin typeface="WwinBurmese" pitchFamily="2" charset="0"/>
              </a:rPr>
              <a:t>? </a:t>
            </a:r>
            <a:r>
              <a:rPr lang="en-US" sz="2400" dirty="0" smtClean="0"/>
              <a:t> GHS </a:t>
            </a:r>
            <a:r>
              <a:rPr lang="en-US" sz="2400" dirty="0" err="1" smtClean="0">
                <a:latin typeface="WwinBurmese" pitchFamily="2" charset="0"/>
              </a:rPr>
              <a:t>wGif</a:t>
            </a:r>
            <a:r>
              <a:rPr lang="en-US" sz="2400" dirty="0" smtClean="0">
                <a:latin typeface="WwinBurmese" pitchFamily="2" charset="0"/>
              </a:rPr>
              <a:t> </a:t>
            </a:r>
            <a:r>
              <a:rPr lang="en-US" sz="2400" dirty="0" err="1" smtClean="0">
                <a:latin typeface="WwinBurmese" pitchFamily="2" charset="0"/>
              </a:rPr>
              <a:t>j'yftxnftajctaersm;udk</a:t>
            </a:r>
            <a:r>
              <a:rPr lang="en-US" sz="2400" dirty="0" smtClean="0">
                <a:latin typeface="WwinBurmese" pitchFamily="2" charset="0"/>
              </a:rPr>
              <a:t> </a:t>
            </a:r>
            <a:r>
              <a:rPr lang="en-US" sz="2400" dirty="0" err="1" smtClean="0">
                <a:latin typeface="WwinBurmese" pitchFamily="2" charset="0"/>
              </a:rPr>
              <a:t>taiG</a:t>
            </a:r>
            <a:r>
              <a:rPr lang="en-US" sz="2400" dirty="0" smtClean="0">
                <a:latin typeface="WwinBurmese" pitchFamily="2" charset="0"/>
              </a:rPr>
              <a:t>@/ </a:t>
            </a:r>
            <a:r>
              <a:rPr lang="en-US" sz="2400" dirty="0" err="1" smtClean="0">
                <a:latin typeface="WwinBurmese" pitchFamily="2" charset="0"/>
              </a:rPr>
              <a:t>t&amp;nf</a:t>
            </a:r>
            <a:r>
              <a:rPr lang="en-US" sz="2400" dirty="0" smtClean="0">
                <a:latin typeface="WwinBurmese" pitchFamily="2" charset="0"/>
              </a:rPr>
              <a:t> </a:t>
            </a:r>
            <a:r>
              <a:rPr lang="en-US" sz="2400" dirty="0" err="1" smtClean="0">
                <a:latin typeface="WwinBurmese" pitchFamily="2" charset="0"/>
              </a:rPr>
              <a:t>odk@r</a:t>
            </a:r>
            <a:r>
              <a:rPr lang="en-US" sz="2400" dirty="0" smtClean="0">
                <a:latin typeface="WwinBurmese" pitchFamily="2" charset="0"/>
              </a:rPr>
              <a:t>[</a:t>
            </a:r>
            <a:r>
              <a:rPr lang="en-US" sz="2400" dirty="0" err="1" smtClean="0">
                <a:latin typeface="WwinBurmese" pitchFamily="2" charset="0"/>
              </a:rPr>
              <a:t>kwf</a:t>
            </a:r>
            <a:r>
              <a:rPr lang="en-US" sz="2400" dirty="0" smtClean="0">
                <a:latin typeface="WwinBurmese" pitchFamily="2" charset="0"/>
              </a:rPr>
              <a:t> </a:t>
            </a:r>
            <a:r>
              <a:rPr lang="en-US" sz="2400" dirty="0" err="1" smtClean="0">
                <a:latin typeface="WwinBurmese" pitchFamily="2" charset="0"/>
              </a:rPr>
              <a:t>tpdkiftcJyHkpHrsm;jzifh</a:t>
            </a:r>
            <a:r>
              <a:rPr lang="en-US" sz="2400" dirty="0" smtClean="0">
                <a:latin typeface="WwinBurmese" pitchFamily="2" charset="0"/>
              </a:rPr>
              <a:t> </a:t>
            </a:r>
            <a:r>
              <a:rPr lang="en-US" sz="2400" dirty="0" err="1" smtClean="0">
                <a:latin typeface="WwinBurmese" pitchFamily="2" charset="0"/>
              </a:rPr>
              <a:t>jzpfEkdifonf</a:t>
            </a:r>
            <a:r>
              <a:rPr lang="en-US" sz="2400" dirty="0" smtClean="0">
                <a:latin typeface="WwinBurmese" pitchFamily="2" charset="0"/>
              </a:rPr>
              <a:t>? </a:t>
            </a:r>
            <a:endParaRPr lang="en-US" sz="2400" dirty="0" smtClean="0"/>
          </a:p>
          <a:p>
            <a:endParaRPr lang="en-US" sz="2400" dirty="0"/>
          </a:p>
          <a:p>
            <a:pPr>
              <a:buClr>
                <a:srgbClr val="0070C0"/>
              </a:buClr>
            </a:pPr>
            <a:endParaRPr lang="en-US" sz="2400" dirty="0"/>
          </a:p>
          <a:p>
            <a:endParaRPr lang="en-US" dirty="0"/>
          </a:p>
        </p:txBody>
      </p:sp>
      <p:sp>
        <p:nvSpPr>
          <p:cNvPr id="4" name="TextBox 3"/>
          <p:cNvSpPr txBox="1"/>
          <p:nvPr/>
        </p:nvSpPr>
        <p:spPr>
          <a:xfrm>
            <a:off x="595745" y="678873"/>
            <a:ext cx="10792691" cy="707886"/>
          </a:xfrm>
          <a:prstGeom prst="rect">
            <a:avLst/>
          </a:prstGeom>
          <a:noFill/>
        </p:spPr>
        <p:txBody>
          <a:bodyPr wrap="square" rtlCol="0">
            <a:spAutoFit/>
          </a:bodyPr>
          <a:lstStyle/>
          <a:p>
            <a:r>
              <a:rPr lang="en-US" sz="4000" dirty="0" err="1" smtClean="0">
                <a:solidFill>
                  <a:schemeClr val="bg1"/>
                </a:solidFill>
                <a:latin typeface="WwinBurmese" pitchFamily="2" charset="0"/>
              </a:rPr>
              <a:t>j'yftxnftajctaersm</a:t>
            </a:r>
            <a:r>
              <a:rPr lang="en-US" sz="4000" dirty="0" smtClean="0">
                <a:solidFill>
                  <a:schemeClr val="bg1"/>
                </a:solidFill>
                <a:latin typeface="WwinBurmese" pitchFamily="2" charset="0"/>
              </a:rPr>
              <a:t>;</a:t>
            </a:r>
            <a:endParaRPr lang="en-US" sz="4000" dirty="0">
              <a:solidFill>
                <a:schemeClr val="bg1"/>
              </a:solidFill>
              <a:latin typeface="WwinBurmese" pitchFamily="2" charset="0"/>
            </a:endParaRPr>
          </a:p>
        </p:txBody>
      </p:sp>
    </p:spTree>
    <p:extLst>
      <p:ext uri="{BB962C8B-B14F-4D97-AF65-F5344CB8AC3E}">
        <p14:creationId xmlns:p14="http://schemas.microsoft.com/office/powerpoint/2010/main" val="17988750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81193" y="2127426"/>
            <a:ext cx="10329823" cy="4832092"/>
          </a:xfrm>
          <a:prstGeom prst="rect">
            <a:avLst/>
          </a:prstGeom>
        </p:spPr>
        <p:txBody>
          <a:bodyPr wrap="square">
            <a:spAutoFit/>
          </a:bodyPr>
          <a:lstStyle/>
          <a:p>
            <a:pPr marL="285750" indent="-285750">
              <a:buClr>
                <a:srgbClr val="0070C0"/>
              </a:buClr>
              <a:buFont typeface="Wingdings" panose="05000000000000000000" pitchFamily="2" charset="2"/>
              <a:buChar char="§"/>
            </a:pPr>
            <a:r>
              <a:rPr lang="en-US" sz="2000" dirty="0" err="1" smtClean="0">
                <a:latin typeface="WwinBurmese" pitchFamily="2" charset="0"/>
              </a:rPr>
              <a:t>aygufuGJapwwfaom</a:t>
            </a:r>
            <a:r>
              <a:rPr lang="en-US" sz="2000" dirty="0" smtClean="0">
                <a:latin typeface="WwinBurmese" pitchFamily="2" charset="0"/>
              </a:rPr>
              <a:t> ? *</a:t>
            </a:r>
            <a:r>
              <a:rPr lang="en-US" sz="2000" dirty="0" err="1" smtClean="0">
                <a:latin typeface="WwinBurmese" pitchFamily="2" charset="0"/>
              </a:rPr>
              <a:t>k%fowWdwpfckonf</a:t>
            </a:r>
            <a:r>
              <a:rPr lang="en-US" sz="2000" dirty="0" smtClean="0">
                <a:latin typeface="WwinBurmese" pitchFamily="2" charset="0"/>
              </a:rPr>
              <a:t> </a:t>
            </a:r>
            <a:r>
              <a:rPr lang="en-US" sz="2000" dirty="0" err="1" smtClean="0">
                <a:latin typeface="WwinBurmese" pitchFamily="2" charset="0"/>
              </a:rPr>
              <a:t>aygufxGufapEkdifonf</a:t>
            </a:r>
            <a:r>
              <a:rPr lang="en-US" sz="2000" dirty="0" smtClean="0">
                <a:latin typeface="WwinBurmese" pitchFamily="2" charset="0"/>
              </a:rPr>
              <a:t>? </a:t>
            </a:r>
            <a:r>
              <a:rPr lang="en-US" sz="2000" dirty="0" smtClean="0">
                <a:latin typeface="Times New Roman" panose="02020603050405020304" pitchFamily="18" charset="0"/>
              </a:rPr>
              <a:t> </a:t>
            </a:r>
            <a:endParaRPr lang="en-US" sz="2000" dirty="0">
              <a:latin typeface="Arial" panose="020B0604020202020204" pitchFamily="34" charset="0"/>
            </a:endParaRPr>
          </a:p>
          <a:p>
            <a:pPr marL="285750" indent="-285750">
              <a:buClr>
                <a:srgbClr val="0070C0"/>
              </a:buClr>
              <a:buFont typeface="Wingdings" panose="05000000000000000000" pitchFamily="2" charset="2"/>
              <a:buChar char="§"/>
            </a:pPr>
            <a:r>
              <a:rPr lang="en-US" sz="2000" dirty="0" err="1" smtClean="0">
                <a:latin typeface="WwinBurmese" pitchFamily="2" charset="0"/>
              </a:rPr>
              <a:t>rD;avmifapEkdifaomtaiG@rsm</a:t>
            </a:r>
            <a:r>
              <a:rPr lang="en-US" sz="2000" dirty="0" smtClean="0">
                <a:latin typeface="WwinBurmese" pitchFamily="2" charset="0"/>
              </a:rPr>
              <a:t>;? </a:t>
            </a:r>
            <a:r>
              <a:rPr lang="en-US" sz="2000" dirty="0" err="1" smtClean="0">
                <a:latin typeface="WwinBurmese" pitchFamily="2" charset="0"/>
              </a:rPr>
              <a:t>taiG@onf</a:t>
            </a:r>
            <a:r>
              <a:rPr lang="en-US" sz="2000" dirty="0" smtClean="0">
                <a:latin typeface="WwinBurmese" pitchFamily="2" charset="0"/>
              </a:rPr>
              <a:t> </a:t>
            </a:r>
            <a:r>
              <a:rPr lang="en-US" sz="2000" dirty="0" err="1" smtClean="0">
                <a:latin typeface="WwinBurmese" pitchFamily="2" charset="0"/>
              </a:rPr>
              <a:t>rD;avmifapEkdifonf</a:t>
            </a:r>
            <a:r>
              <a:rPr lang="en-US" sz="2000" dirty="0" smtClean="0">
                <a:latin typeface="WwinBurmese" pitchFamily="2" charset="0"/>
              </a:rPr>
              <a:t>?</a:t>
            </a:r>
            <a:endParaRPr lang="en-US" sz="2000" dirty="0">
              <a:latin typeface="WwinBurmese" pitchFamily="2" charset="0"/>
            </a:endParaRPr>
          </a:p>
          <a:p>
            <a:pPr marL="285750" indent="-285750">
              <a:buClr>
                <a:srgbClr val="0070C0"/>
              </a:buClr>
              <a:buFont typeface="Wingdings" panose="05000000000000000000" pitchFamily="2" charset="2"/>
              <a:buChar char="§"/>
            </a:pPr>
            <a:r>
              <a:rPr lang="en-US" sz="2000" dirty="0" err="1" smtClean="0">
                <a:latin typeface="WwinBurmese" pitchFamily="2" charset="0"/>
              </a:rPr>
              <a:t>rD;avmifapEkdifaomavzdtm;ygaomr+wfbl;rsm</a:t>
            </a:r>
            <a:r>
              <a:rPr lang="en-US" sz="2000" dirty="0" smtClean="0">
                <a:latin typeface="WwinBurmese" pitchFamily="2" charset="0"/>
              </a:rPr>
              <a:t>;? </a:t>
            </a:r>
            <a:r>
              <a:rPr lang="en-US" sz="2000" dirty="0" err="1" smtClean="0">
                <a:latin typeface="WwinBurmese" pitchFamily="2" charset="0"/>
              </a:rPr>
              <a:t>zsef;aq;rsm</a:t>
            </a:r>
            <a:r>
              <a:rPr lang="en-US" sz="2000" dirty="0" smtClean="0">
                <a:latin typeface="WwinBurmese" pitchFamily="2" charset="0"/>
              </a:rPr>
              <a:t>;/ </a:t>
            </a:r>
            <a:r>
              <a:rPr lang="en-US" sz="2000" dirty="0" err="1" smtClean="0">
                <a:latin typeface="WwinBurmese" pitchFamily="2" charset="0"/>
              </a:rPr>
              <a:t>tcdk;taiG@rsm</a:t>
            </a:r>
            <a:r>
              <a:rPr lang="en-US" sz="2000" dirty="0" smtClean="0">
                <a:latin typeface="WwinBurmese" pitchFamily="2" charset="0"/>
              </a:rPr>
              <a:t>; (</a:t>
            </a:r>
            <a:r>
              <a:rPr lang="en-US" sz="2000" dirty="0" err="1" smtClean="0">
                <a:latin typeface="WwinBurmese" pitchFamily="2" charset="0"/>
              </a:rPr>
              <a:t>odk</a:t>
            </a:r>
            <a:r>
              <a:rPr lang="en-US" sz="2000" dirty="0" smtClean="0">
                <a:latin typeface="WwinBurmese" pitchFamily="2" charset="0"/>
              </a:rPr>
              <a:t>@) </a:t>
            </a:r>
            <a:r>
              <a:rPr lang="en-US" sz="2000" dirty="0" err="1" smtClean="0">
                <a:latin typeface="WwinBurmese" pitchFamily="2" charset="0"/>
              </a:rPr>
              <a:t>rD;pGJEkdifaom</a:t>
            </a:r>
            <a:r>
              <a:rPr lang="en-US" sz="2000" dirty="0" smtClean="0">
                <a:latin typeface="WwinBurmese" pitchFamily="2" charset="0"/>
              </a:rPr>
              <a:t> </a:t>
            </a:r>
            <a:r>
              <a:rPr lang="en-US" sz="2000" dirty="0" err="1" smtClean="0">
                <a:latin typeface="WwinBurmese" pitchFamily="2" charset="0"/>
              </a:rPr>
              <a:t>taiG@rsm</a:t>
            </a:r>
            <a:r>
              <a:rPr lang="en-US" sz="2000" dirty="0" smtClean="0">
                <a:latin typeface="WwinBurmese" pitchFamily="2" charset="0"/>
              </a:rPr>
              <a:t>;</a:t>
            </a:r>
            <a:endParaRPr lang="en-US" sz="2000" dirty="0">
              <a:latin typeface="WwinBurmese" pitchFamily="2" charset="0"/>
            </a:endParaRPr>
          </a:p>
          <a:p>
            <a:pPr marL="285750" indent="-285750">
              <a:buClr>
                <a:srgbClr val="0070C0"/>
              </a:buClr>
              <a:buFont typeface="Wingdings" panose="05000000000000000000" pitchFamily="2" charset="2"/>
              <a:buChar char="§"/>
            </a:pPr>
            <a:r>
              <a:rPr lang="en-US" sz="2000" dirty="0" err="1" smtClean="0">
                <a:latin typeface="WwinBurmese" pitchFamily="2" charset="0"/>
              </a:rPr>
              <a:t>atmufpD'dkufZif;taiG@rsm</a:t>
            </a:r>
            <a:r>
              <a:rPr lang="en-US" sz="2000" dirty="0" smtClean="0">
                <a:latin typeface="WwinBurmese" pitchFamily="2" charset="0"/>
              </a:rPr>
              <a:t>;? </a:t>
            </a:r>
            <a:r>
              <a:rPr lang="en-US" sz="2000" dirty="0" err="1" smtClean="0">
                <a:latin typeface="WwinBurmese" pitchFamily="2" charset="0"/>
              </a:rPr>
              <a:t>xkdtaiG@rsm;onf</a:t>
            </a:r>
            <a:r>
              <a:rPr lang="en-US" sz="2000" dirty="0" smtClean="0">
                <a:latin typeface="WwinBurmese" pitchFamily="2" charset="0"/>
              </a:rPr>
              <a:t> </a:t>
            </a:r>
            <a:r>
              <a:rPr lang="en-US" sz="2000" dirty="0" err="1" smtClean="0">
                <a:latin typeface="WwinBurmese" pitchFamily="2" charset="0"/>
              </a:rPr>
              <a:t>oHacs;wufjcif;udkjzpfaponf</a:t>
            </a:r>
            <a:r>
              <a:rPr lang="en-US" sz="2000" dirty="0" smtClean="0">
                <a:latin typeface="WwinBurmese" pitchFamily="2" charset="0"/>
              </a:rPr>
              <a:t>? </a:t>
            </a:r>
            <a:endParaRPr lang="en-US" sz="2000" dirty="0">
              <a:latin typeface="WwinBurmese" pitchFamily="2" charset="0"/>
            </a:endParaRPr>
          </a:p>
          <a:p>
            <a:pPr marL="285750" indent="-285750">
              <a:buClr>
                <a:srgbClr val="0070C0"/>
              </a:buClr>
              <a:buFont typeface="Wingdings" panose="05000000000000000000" pitchFamily="2" charset="2"/>
              <a:buChar char="§"/>
            </a:pPr>
            <a:r>
              <a:rPr lang="en-US" sz="2000" dirty="0" err="1" smtClean="0">
                <a:latin typeface="WwinBurmese" pitchFamily="2" charset="0"/>
              </a:rPr>
              <a:t>zdtm;atmufY&amp;SdaeaomtaiG@rsm</a:t>
            </a:r>
            <a:r>
              <a:rPr lang="en-US" sz="2000" dirty="0" smtClean="0">
                <a:latin typeface="WwinBurmese" pitchFamily="2" charset="0"/>
              </a:rPr>
              <a:t>;? </a:t>
            </a:r>
            <a:r>
              <a:rPr lang="en-US" sz="2000" dirty="0" err="1" smtClean="0">
                <a:latin typeface="WwinBurmese" pitchFamily="2" charset="0"/>
              </a:rPr>
              <a:t>ylaygif;wpfvHk;udk</a:t>
            </a:r>
            <a:r>
              <a:rPr lang="en-US" sz="2000" dirty="0" smtClean="0">
                <a:latin typeface="WwinBurmese" pitchFamily="2" charset="0"/>
              </a:rPr>
              <a:t> </a:t>
            </a:r>
            <a:r>
              <a:rPr lang="en-US" sz="2000" dirty="0" err="1" smtClean="0">
                <a:latin typeface="WwinBurmese" pitchFamily="2" charset="0"/>
              </a:rPr>
              <a:t>aygufuGJonftxd</a:t>
            </a:r>
            <a:r>
              <a:rPr lang="en-US" sz="2000" dirty="0" smtClean="0">
                <a:latin typeface="WwinBurmese" pitchFamily="2" charset="0"/>
              </a:rPr>
              <a:t> </a:t>
            </a:r>
            <a:r>
              <a:rPr lang="en-US" sz="2000" dirty="0" err="1" smtClean="0">
                <a:latin typeface="WwinBurmese" pitchFamily="2" charset="0"/>
              </a:rPr>
              <a:t>aygufuGJapEkdifr</a:t>
            </a:r>
            <a:r>
              <a:rPr lang="en-US" sz="2000" dirty="0" smtClean="0">
                <a:latin typeface="WwinBurmese" pitchFamily="2" charset="0"/>
              </a:rPr>
              <a:t>+</a:t>
            </a:r>
            <a:endParaRPr lang="en-US" sz="2000" dirty="0">
              <a:latin typeface="WwinBurmese" pitchFamily="2" charset="0"/>
            </a:endParaRPr>
          </a:p>
          <a:p>
            <a:pPr marL="285750" indent="-285750">
              <a:buClr>
                <a:srgbClr val="0070C0"/>
              </a:buClr>
              <a:buFont typeface="Wingdings" panose="05000000000000000000" pitchFamily="2" charset="2"/>
              <a:buChar char="§"/>
            </a:pPr>
            <a:r>
              <a:rPr lang="en-US" sz="2000" dirty="0" err="1" smtClean="0">
                <a:latin typeface="WwinBurmese" pitchFamily="2" charset="0"/>
              </a:rPr>
              <a:t>rD;avmifapEkdifaomt&amp;nfrsm</a:t>
            </a:r>
            <a:r>
              <a:rPr lang="en-US" sz="2000" dirty="0" smtClean="0">
                <a:latin typeface="WwinBurmese" pitchFamily="2" charset="0"/>
              </a:rPr>
              <a:t>;? </a:t>
            </a:r>
            <a:r>
              <a:rPr lang="en-US" sz="2000" dirty="0" err="1" smtClean="0">
                <a:latin typeface="WwinBurmese" pitchFamily="2" charset="0"/>
              </a:rPr>
              <a:t>xkdt&amp;nfonf</a:t>
            </a:r>
            <a:r>
              <a:rPr lang="en-US" sz="2000" dirty="0" smtClean="0">
                <a:latin typeface="WwinBurmese" pitchFamily="2" charset="0"/>
              </a:rPr>
              <a:t> </a:t>
            </a:r>
            <a:r>
              <a:rPr lang="en-US" sz="2000" dirty="0" err="1" smtClean="0">
                <a:latin typeface="WwinBurmese" pitchFamily="2" charset="0"/>
              </a:rPr>
              <a:t>rD;pGJavmifEkdifjcif</a:t>
            </a:r>
            <a:r>
              <a:rPr lang="en-US" sz="2000" dirty="0" smtClean="0">
                <a:latin typeface="WwinBurmese" pitchFamily="2" charset="0"/>
              </a:rPr>
              <a:t>;</a:t>
            </a:r>
            <a:endParaRPr lang="en-US" sz="2000" dirty="0">
              <a:latin typeface="WwinBurmese" pitchFamily="2" charset="0"/>
            </a:endParaRPr>
          </a:p>
          <a:p>
            <a:pPr marL="285750" indent="-285750">
              <a:buClr>
                <a:srgbClr val="0070C0"/>
              </a:buClr>
              <a:buFont typeface="Wingdings" panose="05000000000000000000" pitchFamily="2" charset="2"/>
              <a:buChar char="§"/>
            </a:pPr>
            <a:r>
              <a:rPr lang="en-US" sz="2000" dirty="0" err="1" smtClean="0">
                <a:latin typeface="WwinBurmese" pitchFamily="2" charset="0"/>
              </a:rPr>
              <a:t>rD;avmifapEkdifaomtcJrsm</a:t>
            </a:r>
            <a:r>
              <a:rPr lang="en-US" sz="2000" dirty="0" smtClean="0">
                <a:latin typeface="WwinBurmese" pitchFamily="2" charset="0"/>
              </a:rPr>
              <a:t>;? </a:t>
            </a:r>
            <a:r>
              <a:rPr lang="en-US" sz="2000" dirty="0" err="1" smtClean="0">
                <a:latin typeface="WwinBurmese" pitchFamily="2" charset="0"/>
              </a:rPr>
              <a:t>xkdtcJrsm;onf</a:t>
            </a:r>
            <a:r>
              <a:rPr lang="en-US" sz="2000" dirty="0" smtClean="0">
                <a:latin typeface="WwinBurmese" pitchFamily="2" charset="0"/>
              </a:rPr>
              <a:t> </a:t>
            </a:r>
            <a:r>
              <a:rPr lang="en-US" sz="2000" dirty="0" err="1" smtClean="0">
                <a:latin typeface="WwinBurmese" pitchFamily="2" charset="0"/>
              </a:rPr>
              <a:t>rD;pGJavmifEkdifjcif</a:t>
            </a:r>
            <a:r>
              <a:rPr lang="en-US" sz="2000" dirty="0" smtClean="0">
                <a:latin typeface="WwinBurmese" pitchFamily="2" charset="0"/>
              </a:rPr>
              <a:t>;</a:t>
            </a:r>
            <a:r>
              <a:rPr lang="en-US" sz="2000" dirty="0" smtClean="0">
                <a:latin typeface="Times New Roman" panose="02020603050405020304" pitchFamily="18" charset="0"/>
              </a:rPr>
              <a:t>  </a:t>
            </a:r>
            <a:endParaRPr lang="en-US" sz="2000" dirty="0">
              <a:latin typeface="Arial" panose="020B0604020202020204" pitchFamily="34" charset="0"/>
            </a:endParaRPr>
          </a:p>
          <a:p>
            <a:pPr marL="285750" indent="-285750">
              <a:buClr>
                <a:srgbClr val="0070C0"/>
              </a:buClr>
              <a:buFont typeface="Wingdings" panose="05000000000000000000" pitchFamily="2" charset="2"/>
              <a:buChar char="§"/>
            </a:pPr>
            <a:r>
              <a:rPr lang="en-US" sz="2000" dirty="0" err="1" smtClean="0">
                <a:latin typeface="WwinBurmese" pitchFamily="2" charset="0"/>
              </a:rPr>
              <a:t>udkk,fwkdif"gwfjyKaom</a:t>
            </a:r>
            <a:r>
              <a:rPr lang="en-US" sz="2000" dirty="0" smtClean="0">
                <a:latin typeface="WwinBurmese" pitchFamily="2" charset="0"/>
              </a:rPr>
              <a:t> t&amp;m0wˆKrsm;? </a:t>
            </a:r>
            <a:r>
              <a:rPr lang="en-US" sz="2000" dirty="0" err="1" smtClean="0">
                <a:latin typeface="WwinBurmese" pitchFamily="2" charset="0"/>
              </a:rPr>
              <a:t>xkdtEW&amp;m,fonf</a:t>
            </a:r>
            <a:r>
              <a:rPr lang="en-US" sz="2000" dirty="0" smtClean="0">
                <a:latin typeface="WwinBurmese" pitchFamily="2" charset="0"/>
              </a:rPr>
              <a:t> </a:t>
            </a:r>
            <a:r>
              <a:rPr lang="en-US" sz="2000" dirty="0" err="1" smtClean="0">
                <a:latin typeface="WwinBurmese" pitchFamily="2" charset="0"/>
              </a:rPr>
              <a:t>tEW&amp;m,fjzpfapEkdif_yD</a:t>
            </a:r>
            <a:r>
              <a:rPr lang="en-US" sz="2000" dirty="0" smtClean="0">
                <a:latin typeface="WwinBurmese" pitchFamily="2" charset="0"/>
              </a:rPr>
              <a:t>; </a:t>
            </a:r>
            <a:r>
              <a:rPr lang="en-US" sz="2000" dirty="0" err="1" smtClean="0">
                <a:latin typeface="WwinBurmese" pitchFamily="2" charset="0"/>
              </a:rPr>
              <a:t>tjcm</a:t>
            </a:r>
            <a:r>
              <a:rPr lang="en-US" sz="2000" dirty="0" smtClean="0">
                <a:latin typeface="WwinBurmese" pitchFamily="2" charset="0"/>
              </a:rPr>
              <a:t>;-um;0ift&amp;mrygay? </a:t>
            </a:r>
            <a:r>
              <a:rPr lang="en-US" sz="2000" dirty="0" smtClean="0">
                <a:latin typeface="Times New Roman" panose="02020603050405020304" pitchFamily="18" charset="0"/>
              </a:rPr>
              <a:t> </a:t>
            </a:r>
          </a:p>
          <a:p>
            <a:pPr marL="285750" indent="-285750">
              <a:buClr>
                <a:srgbClr val="0070C0"/>
              </a:buClr>
              <a:buFont typeface="Wingdings" panose="05000000000000000000" pitchFamily="2" charset="2"/>
              <a:buChar char="§"/>
            </a:pPr>
            <a:r>
              <a:rPr lang="en-US" sz="2000" dirty="0" err="1" smtClean="0">
                <a:latin typeface="WwinBurmese" pitchFamily="2" charset="0"/>
              </a:rPr>
              <a:t>owWKrsm;udkwkdufpm;oGm;jcif</a:t>
            </a:r>
            <a:r>
              <a:rPr lang="en-US" sz="2000" dirty="0" smtClean="0">
                <a:latin typeface="WwinBurmese" pitchFamily="2" charset="0"/>
              </a:rPr>
              <a:t>;? </a:t>
            </a:r>
            <a:r>
              <a:rPr lang="en-US" sz="2000" dirty="0" err="1" smtClean="0">
                <a:latin typeface="WwinBurmese" pitchFamily="2" charset="0"/>
              </a:rPr>
              <a:t>tjcm;aom</a:t>
            </a:r>
            <a:r>
              <a:rPr lang="en-US" sz="2000" dirty="0" smtClean="0">
                <a:latin typeface="WwinBurmese" pitchFamily="2" charset="0"/>
              </a:rPr>
              <a:t> t&amp;m0wˆKrsm;udk </a:t>
            </a:r>
            <a:r>
              <a:rPr lang="en-US" sz="2000" dirty="0" err="1" smtClean="0">
                <a:latin typeface="WwinBurmese" pitchFamily="2" charset="0"/>
              </a:rPr>
              <a:t>xkdowWKrSxdckdufysufpD;apEkdifjcif</a:t>
            </a:r>
            <a:r>
              <a:rPr lang="en-US" sz="2000" dirty="0" smtClean="0">
                <a:latin typeface="WwinBurmese" pitchFamily="2" charset="0"/>
              </a:rPr>
              <a:t>;? </a:t>
            </a:r>
            <a:r>
              <a:rPr lang="en-US" sz="2000" dirty="0" smtClean="0">
                <a:latin typeface="Times New Roman" panose="02020603050405020304" pitchFamily="18" charset="0"/>
              </a:rPr>
              <a:t> </a:t>
            </a:r>
            <a:endParaRPr lang="en-US" sz="2000" dirty="0">
              <a:latin typeface="Times New Roman" panose="02020603050405020304" pitchFamily="18" charset="0"/>
            </a:endParaRPr>
          </a:p>
          <a:p>
            <a:pPr marL="285750" indent="-285750">
              <a:buClr>
                <a:srgbClr val="0070C0"/>
              </a:buClr>
              <a:buFont typeface="Wingdings" panose="05000000000000000000" pitchFamily="2" charset="2"/>
              <a:buChar char="§"/>
            </a:pPr>
            <a:endParaRPr lang="en-US" sz="2400" dirty="0">
              <a:latin typeface="Arial" panose="020B0604020202020204" pitchFamily="34" charset="0"/>
            </a:endParaRPr>
          </a:p>
          <a:p>
            <a:pPr marL="285750" indent="-285750">
              <a:buClr>
                <a:srgbClr val="0070C0"/>
              </a:buClr>
              <a:buFont typeface="Wingdings" panose="05000000000000000000" pitchFamily="2" charset="2"/>
              <a:buChar char="§"/>
            </a:pPr>
            <a:endParaRPr lang="en-US" sz="2400" dirty="0"/>
          </a:p>
        </p:txBody>
      </p:sp>
      <p:sp>
        <p:nvSpPr>
          <p:cNvPr id="4" name="TextBox 3"/>
          <p:cNvSpPr txBox="1"/>
          <p:nvPr/>
        </p:nvSpPr>
        <p:spPr>
          <a:xfrm>
            <a:off x="581193" y="692727"/>
            <a:ext cx="10890371" cy="707886"/>
          </a:xfrm>
          <a:prstGeom prst="rect">
            <a:avLst/>
          </a:prstGeom>
          <a:noFill/>
        </p:spPr>
        <p:txBody>
          <a:bodyPr wrap="square" rtlCol="0">
            <a:spAutoFit/>
          </a:bodyPr>
          <a:lstStyle/>
          <a:p>
            <a:r>
              <a:rPr lang="en-US" sz="4000" dirty="0" err="1" smtClean="0">
                <a:solidFill>
                  <a:schemeClr val="bg1"/>
                </a:solidFill>
                <a:latin typeface="WwinBurmese" pitchFamily="2" charset="0"/>
              </a:rPr>
              <a:t>j'yftxnfrsm</a:t>
            </a:r>
            <a:r>
              <a:rPr lang="en-US" sz="4000" dirty="0" smtClean="0">
                <a:solidFill>
                  <a:schemeClr val="bg1"/>
                </a:solidFill>
                <a:latin typeface="WwinBurmese" pitchFamily="2" charset="0"/>
              </a:rPr>
              <a:t>;. </a:t>
            </a:r>
            <a:r>
              <a:rPr lang="en-US" sz="4000" dirty="0" err="1" smtClean="0">
                <a:solidFill>
                  <a:schemeClr val="bg1"/>
                </a:solidFill>
                <a:latin typeface="WwinBurmese" pitchFamily="2" charset="0"/>
              </a:rPr>
              <a:t>tEW&amp;m,ftrsdK;tpm;rsm</a:t>
            </a:r>
            <a:r>
              <a:rPr lang="en-US" sz="4000" dirty="0" smtClean="0">
                <a:solidFill>
                  <a:schemeClr val="bg1"/>
                </a:solidFill>
                <a:latin typeface="WwinBurmese" pitchFamily="2" charset="0"/>
              </a:rPr>
              <a:t>;</a:t>
            </a:r>
            <a:endParaRPr lang="en-US" sz="4000" dirty="0">
              <a:solidFill>
                <a:schemeClr val="bg1"/>
              </a:solidFill>
              <a:latin typeface="WwinBurmese" pitchFamily="2" charset="0"/>
            </a:endParaRPr>
          </a:p>
        </p:txBody>
      </p:sp>
    </p:spTree>
    <p:extLst>
      <p:ext uri="{BB962C8B-B14F-4D97-AF65-F5344CB8AC3E}">
        <p14:creationId xmlns:p14="http://schemas.microsoft.com/office/powerpoint/2010/main" val="1301399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625" y="2038865"/>
            <a:ext cx="10516299" cy="5140411"/>
          </a:xfrm>
        </p:spPr>
        <p:txBody>
          <a:bodyPr>
            <a:normAutofit fontScale="77500" lnSpcReduction="20000"/>
          </a:bodyPr>
          <a:lstStyle/>
          <a:p>
            <a:r>
              <a:rPr lang="en-US" sz="2900" dirty="0" err="1" smtClean="0">
                <a:latin typeface="WwinBurmese" pitchFamily="2" charset="0"/>
              </a:rPr>
              <a:t>jyif;xefaomtqdyf</a:t>
            </a:r>
            <a:r>
              <a:rPr lang="en-US" sz="2900" dirty="0" smtClean="0">
                <a:latin typeface="WwinBurmese" pitchFamily="2" charset="0"/>
              </a:rPr>
              <a:t>? </a:t>
            </a:r>
            <a:r>
              <a:rPr lang="en-US" sz="2900" dirty="0" err="1" smtClean="0">
                <a:latin typeface="WwinBurmese" pitchFamily="2" charset="0"/>
              </a:rPr>
              <a:t>jyif;xefaomtqdyf&amp;Sdjcif</a:t>
            </a:r>
            <a:r>
              <a:rPr lang="en-US" sz="2900" dirty="0" smtClean="0">
                <a:latin typeface="WwinBurmese" pitchFamily="2" charset="0"/>
              </a:rPr>
              <a:t>;</a:t>
            </a:r>
            <a:endParaRPr lang="en-US" sz="2900" dirty="0">
              <a:latin typeface="WwinBurmese" pitchFamily="2" charset="0"/>
            </a:endParaRPr>
          </a:p>
          <a:p>
            <a:r>
              <a:rPr lang="en-US" sz="2900" dirty="0" err="1">
                <a:latin typeface="WwinBurmese" pitchFamily="2" charset="0"/>
              </a:rPr>
              <a:t>t</a:t>
            </a:r>
            <a:r>
              <a:rPr lang="en-US" sz="2900" dirty="0" err="1" smtClean="0">
                <a:latin typeface="WwinBurmese" pitchFamily="2" charset="0"/>
              </a:rPr>
              <a:t>a&amp;jym;pm;jcif</a:t>
            </a:r>
            <a:r>
              <a:rPr lang="en-US" sz="2900" dirty="0" smtClean="0">
                <a:latin typeface="WwinBurmese" pitchFamily="2" charset="0"/>
              </a:rPr>
              <a:t>;§</a:t>
            </a:r>
            <a:r>
              <a:rPr lang="en-US" sz="2900" dirty="0" err="1" smtClean="0">
                <a:latin typeface="WwinBurmese" pitchFamily="2" charset="0"/>
              </a:rPr>
              <a:t>udsef;pyfjcif</a:t>
            </a:r>
            <a:r>
              <a:rPr lang="en-US" sz="2900" dirty="0" smtClean="0">
                <a:latin typeface="WwinBurmese" pitchFamily="2" charset="0"/>
              </a:rPr>
              <a:t>;? "</a:t>
            </a:r>
            <a:r>
              <a:rPr lang="en-US" sz="2900" dirty="0" err="1" smtClean="0">
                <a:latin typeface="WwinBurmese" pitchFamily="2" charset="0"/>
              </a:rPr>
              <a:t>gwkypPnf;rsm;onf</a:t>
            </a:r>
            <a:r>
              <a:rPr lang="en-US" sz="2900" dirty="0" smtClean="0">
                <a:latin typeface="WwinBurmese" pitchFamily="2" charset="0"/>
              </a:rPr>
              <a:t> </a:t>
            </a:r>
            <a:r>
              <a:rPr lang="en-US" sz="2900" dirty="0" err="1" smtClean="0">
                <a:latin typeface="WwinBurmese" pitchFamily="2" charset="0"/>
              </a:rPr>
              <a:t>ta&amp;jym;udk</a:t>
            </a:r>
            <a:r>
              <a:rPr lang="en-US" sz="2900" dirty="0" smtClean="0">
                <a:latin typeface="WwinBurmese" pitchFamily="2" charset="0"/>
              </a:rPr>
              <a:t> </a:t>
            </a:r>
            <a:r>
              <a:rPr lang="en-US" sz="2900" dirty="0" err="1" smtClean="0">
                <a:latin typeface="WwinBurmese" pitchFamily="2" charset="0"/>
              </a:rPr>
              <a:t>ysufpD;apEkdifonf</a:t>
            </a:r>
            <a:r>
              <a:rPr lang="en-US" sz="2900" dirty="0" smtClean="0">
                <a:latin typeface="WwinBurmese" pitchFamily="2" charset="0"/>
              </a:rPr>
              <a:t>?</a:t>
            </a:r>
            <a:r>
              <a:rPr lang="en-US" sz="2900" dirty="0" smtClean="0"/>
              <a:t>  </a:t>
            </a:r>
            <a:endParaRPr lang="en-US" sz="2900" dirty="0"/>
          </a:p>
          <a:p>
            <a:r>
              <a:rPr lang="en-US" sz="2900" dirty="0" err="1" smtClean="0">
                <a:latin typeface="WwinBurmese" pitchFamily="2" charset="0"/>
              </a:rPr>
              <a:t>rsuf-unfv$mysufpD;jcif</a:t>
            </a:r>
            <a:r>
              <a:rPr lang="en-US" sz="2900" dirty="0" smtClean="0">
                <a:latin typeface="WwinBurmese" pitchFamily="2" charset="0"/>
              </a:rPr>
              <a:t>;§</a:t>
            </a:r>
            <a:r>
              <a:rPr lang="en-US" sz="2900" dirty="0" err="1" smtClean="0">
                <a:latin typeface="WwinBurmese" pitchFamily="2" charset="0"/>
              </a:rPr>
              <a:t>rsufpdusef;pyfjcif</a:t>
            </a:r>
            <a:r>
              <a:rPr lang="en-US" sz="2900" dirty="0" smtClean="0">
                <a:latin typeface="WwinBurmese" pitchFamily="2" charset="0"/>
              </a:rPr>
              <a:t>;? </a:t>
            </a:r>
            <a:r>
              <a:rPr lang="en-US" sz="2900" dirty="0">
                <a:latin typeface="WwinBurmese" pitchFamily="2" charset="0"/>
              </a:rPr>
              <a:t>"</a:t>
            </a:r>
            <a:r>
              <a:rPr lang="en-US" sz="2900" dirty="0" err="1" smtClean="0">
                <a:latin typeface="WwinBurmese" pitchFamily="2" charset="0"/>
              </a:rPr>
              <a:t>gwkypPnf;rsm;onf</a:t>
            </a:r>
            <a:r>
              <a:rPr lang="en-US" sz="2900" dirty="0" smtClean="0">
                <a:latin typeface="WwinBurmese" pitchFamily="2" charset="0"/>
              </a:rPr>
              <a:t> </a:t>
            </a:r>
            <a:r>
              <a:rPr lang="en-US" sz="2900" dirty="0" err="1" smtClean="0">
                <a:latin typeface="WwinBurmese" pitchFamily="2" charset="0"/>
              </a:rPr>
              <a:t>rsufpdudk</a:t>
            </a:r>
            <a:r>
              <a:rPr lang="en-US" sz="2900" dirty="0" smtClean="0">
                <a:latin typeface="WwinBurmese" pitchFamily="2" charset="0"/>
              </a:rPr>
              <a:t> </a:t>
            </a:r>
            <a:r>
              <a:rPr lang="en-US" sz="2900" dirty="0" err="1">
                <a:latin typeface="WwinBurmese" pitchFamily="2" charset="0"/>
              </a:rPr>
              <a:t>ysufpD;apEkdifonf</a:t>
            </a:r>
            <a:r>
              <a:rPr lang="en-US" sz="2900" dirty="0">
                <a:latin typeface="WwinBurmese" pitchFamily="2" charset="0"/>
              </a:rPr>
              <a:t>?</a:t>
            </a:r>
            <a:r>
              <a:rPr lang="en-US" sz="2900" dirty="0"/>
              <a:t> </a:t>
            </a:r>
            <a:endParaRPr lang="en-US" sz="2900" dirty="0">
              <a:latin typeface="WwinBurmese" pitchFamily="2" charset="0"/>
            </a:endParaRPr>
          </a:p>
          <a:p>
            <a:r>
              <a:rPr lang="en-US" sz="2900" dirty="0" err="1">
                <a:latin typeface="WwinBurmese" pitchFamily="2" charset="0"/>
              </a:rPr>
              <a:t>t</a:t>
            </a:r>
            <a:r>
              <a:rPr lang="en-US" sz="2900" dirty="0" err="1" smtClean="0">
                <a:latin typeface="WwinBurmese" pitchFamily="2" charset="0"/>
              </a:rPr>
              <a:t>ouf</a:t>
            </a:r>
            <a:r>
              <a:rPr lang="en-US" sz="2900" dirty="0" smtClean="0">
                <a:latin typeface="WwinBurmese" pitchFamily="2" charset="0"/>
              </a:rPr>
              <a:t>&amp;+</a:t>
            </a:r>
            <a:r>
              <a:rPr lang="en-US" sz="2900" dirty="0" err="1" smtClean="0">
                <a:latin typeface="WwinBurmese" pitchFamily="2" charset="0"/>
              </a:rPr>
              <a:t>jcif;ESifhqkdifaom</a:t>
            </a:r>
            <a:r>
              <a:rPr lang="en-US" sz="2900" dirty="0" smtClean="0">
                <a:latin typeface="WwinBurmese" pitchFamily="2" charset="0"/>
              </a:rPr>
              <a:t> (</a:t>
            </a:r>
            <a:r>
              <a:rPr lang="en-US" sz="2900" dirty="0" err="1" smtClean="0">
                <a:latin typeface="WwinBurmese" pitchFamily="2" charset="0"/>
              </a:rPr>
              <a:t>odk</a:t>
            </a:r>
            <a:r>
              <a:rPr lang="en-US" sz="2900" dirty="0" smtClean="0">
                <a:latin typeface="WwinBurmese" pitchFamily="2" charset="0"/>
              </a:rPr>
              <a:t>@) </a:t>
            </a:r>
            <a:r>
              <a:rPr lang="en-US" sz="2900" dirty="0" err="1" smtClean="0">
                <a:latin typeface="WwinBurmese" pitchFamily="2" charset="0"/>
              </a:rPr>
              <a:t>ta&amp;jym;cHpm;apjcif</a:t>
            </a:r>
            <a:r>
              <a:rPr lang="en-US" sz="2900" dirty="0">
                <a:latin typeface="WwinBurmese" pitchFamily="2" charset="0"/>
              </a:rPr>
              <a:t>;? "</a:t>
            </a:r>
            <a:r>
              <a:rPr lang="en-US" sz="2900" dirty="0" err="1" smtClean="0">
                <a:latin typeface="WwinBurmese" pitchFamily="2" charset="0"/>
              </a:rPr>
              <a:t>gwkypPnf;rsm;onf</a:t>
            </a:r>
            <a:r>
              <a:rPr lang="en-US" sz="2900" dirty="0" smtClean="0">
                <a:latin typeface="WwinBurmese" pitchFamily="2" charset="0"/>
              </a:rPr>
              <a:t> </a:t>
            </a:r>
            <a:r>
              <a:rPr lang="en-US" sz="2900" dirty="0" err="1" smtClean="0">
                <a:latin typeface="WwinBurmese" pitchFamily="2" charset="0"/>
              </a:rPr>
              <a:t>tqkyfESifh</a:t>
            </a:r>
            <a:r>
              <a:rPr lang="en-US" sz="2900" dirty="0" smtClean="0">
                <a:latin typeface="WwinBurmese" pitchFamily="2" charset="0"/>
              </a:rPr>
              <a:t> </a:t>
            </a:r>
            <a:r>
              <a:rPr lang="en-US" sz="2900" dirty="0" err="1" smtClean="0">
                <a:latin typeface="WwinBurmese" pitchFamily="2" charset="0"/>
              </a:rPr>
              <a:t>ta&amp;jym;udk</a:t>
            </a:r>
            <a:r>
              <a:rPr lang="en-US" sz="2900" dirty="0" smtClean="0">
                <a:latin typeface="WwinBurmese" pitchFamily="2" charset="0"/>
              </a:rPr>
              <a:t> </a:t>
            </a:r>
            <a:r>
              <a:rPr lang="en-US" sz="2900" dirty="0" err="1">
                <a:latin typeface="WwinBurmese" pitchFamily="2" charset="0"/>
              </a:rPr>
              <a:t>ysufpD;apEkdifonf</a:t>
            </a:r>
            <a:r>
              <a:rPr lang="en-US" sz="2900" dirty="0">
                <a:latin typeface="WwinBurmese" pitchFamily="2" charset="0"/>
              </a:rPr>
              <a:t>?</a:t>
            </a:r>
            <a:r>
              <a:rPr lang="en-US" sz="2900" dirty="0"/>
              <a:t> </a:t>
            </a:r>
            <a:endParaRPr lang="en-US" sz="2900" dirty="0">
              <a:latin typeface="WwinBurmese" pitchFamily="2" charset="0"/>
            </a:endParaRPr>
          </a:p>
          <a:p>
            <a:r>
              <a:rPr lang="en-US" sz="2900" dirty="0" err="1">
                <a:latin typeface="WwinBurmese" pitchFamily="2" charset="0"/>
              </a:rPr>
              <a:t>u</a:t>
            </a:r>
            <a:r>
              <a:rPr lang="en-US" sz="2900" dirty="0" err="1" smtClean="0">
                <a:latin typeface="WwinBurmese" pitchFamily="2" charset="0"/>
              </a:rPr>
              <a:t>ifqm</a:t>
            </a:r>
            <a:r>
              <a:rPr lang="en-US" sz="2900" dirty="0" smtClean="0">
                <a:latin typeface="WwinBurmese" pitchFamily="2" charset="0"/>
              </a:rPr>
              <a:t>? </a:t>
            </a:r>
            <a:r>
              <a:rPr lang="en-US" sz="2900" dirty="0">
                <a:latin typeface="WwinBurmese" pitchFamily="2" charset="0"/>
              </a:rPr>
              <a:t>"</a:t>
            </a:r>
            <a:r>
              <a:rPr lang="en-US" sz="2900" dirty="0" err="1" smtClean="0">
                <a:latin typeface="WwinBurmese" pitchFamily="2" charset="0"/>
              </a:rPr>
              <a:t>gwkypPnf;rsm;onf</a:t>
            </a:r>
            <a:r>
              <a:rPr lang="en-US" sz="2900" dirty="0" smtClean="0">
                <a:latin typeface="WwinBurmese" pitchFamily="2" charset="0"/>
              </a:rPr>
              <a:t> </a:t>
            </a:r>
            <a:r>
              <a:rPr lang="en-US" sz="2900" dirty="0" err="1" smtClean="0">
                <a:latin typeface="WwinBurmese" pitchFamily="2" charset="0"/>
              </a:rPr>
              <a:t>uifqmjzpfapEkdifonf</a:t>
            </a:r>
            <a:r>
              <a:rPr lang="en-US" sz="2900" dirty="0">
                <a:latin typeface="WwinBurmese" pitchFamily="2" charset="0"/>
              </a:rPr>
              <a:t>?</a:t>
            </a:r>
            <a:r>
              <a:rPr lang="en-US" sz="2900" dirty="0"/>
              <a:t> </a:t>
            </a:r>
            <a:endParaRPr lang="en-US" sz="2900" dirty="0">
              <a:latin typeface="WwinBurmese" pitchFamily="2" charset="0"/>
            </a:endParaRPr>
          </a:p>
          <a:p>
            <a:r>
              <a:rPr lang="en-US" sz="2900" dirty="0" smtClean="0"/>
              <a:t> </a:t>
            </a:r>
            <a:r>
              <a:rPr lang="en-US" sz="2900" dirty="0" err="1" smtClean="0">
                <a:latin typeface="WwinBurmese" pitchFamily="2" charset="0"/>
              </a:rPr>
              <a:t>rsdK;yGm;jcif;qkdif&amp;m</a:t>
            </a:r>
            <a:r>
              <a:rPr lang="en-US" sz="2900" dirty="0" smtClean="0">
                <a:latin typeface="WwinBurmese" pitchFamily="2" charset="0"/>
              </a:rPr>
              <a:t> </a:t>
            </a:r>
            <a:r>
              <a:rPr lang="en-US" sz="2900" dirty="0" err="1" smtClean="0">
                <a:latin typeface="WwinBurmese" pitchFamily="2" charset="0"/>
              </a:rPr>
              <a:t>tqdyfrsm;udkavhvmaombmom&amp;yf</a:t>
            </a:r>
            <a:r>
              <a:rPr lang="en-US" sz="2900" dirty="0">
                <a:latin typeface="WwinBurmese" pitchFamily="2" charset="0"/>
              </a:rPr>
              <a:t>? "</a:t>
            </a:r>
            <a:r>
              <a:rPr lang="en-US" sz="2900" dirty="0" err="1" smtClean="0">
                <a:latin typeface="WwinBurmese" pitchFamily="2" charset="0"/>
              </a:rPr>
              <a:t>gwkypPnf;rsm;onf</a:t>
            </a:r>
            <a:r>
              <a:rPr lang="en-US" sz="2900" dirty="0" smtClean="0">
                <a:latin typeface="WwinBurmese" pitchFamily="2" charset="0"/>
              </a:rPr>
              <a:t> </a:t>
            </a:r>
            <a:r>
              <a:rPr lang="en-US" sz="2900" dirty="0" err="1" smtClean="0">
                <a:latin typeface="WwinBurmese" pitchFamily="2" charset="0"/>
              </a:rPr>
              <a:t>vlwpfa,mufrsdK;yGm;r+udk</a:t>
            </a:r>
            <a:r>
              <a:rPr lang="en-US" sz="2900" dirty="0" smtClean="0">
                <a:latin typeface="WwinBurmese" pitchFamily="2" charset="0"/>
              </a:rPr>
              <a:t> </a:t>
            </a:r>
            <a:r>
              <a:rPr lang="en-US" sz="2900" dirty="0" err="1" smtClean="0">
                <a:latin typeface="WwinBurmese" pitchFamily="2" charset="0"/>
              </a:rPr>
              <a:t>xdckdufysufpD;apEkdifonf</a:t>
            </a:r>
            <a:r>
              <a:rPr lang="en-US" sz="2900" dirty="0">
                <a:latin typeface="WwinBurmese" pitchFamily="2" charset="0"/>
              </a:rPr>
              <a:t>?</a:t>
            </a:r>
            <a:r>
              <a:rPr lang="en-US" sz="2900" dirty="0"/>
              <a:t> </a:t>
            </a:r>
          </a:p>
          <a:p>
            <a:r>
              <a:rPr lang="en-US" sz="2900" dirty="0" err="1" smtClean="0">
                <a:latin typeface="WwinBurmese" pitchFamily="2" charset="0"/>
              </a:rPr>
              <a:t>cE</a:t>
            </a:r>
            <a:r>
              <a:rPr lang="en-US" sz="2900" dirty="0" smtClean="0">
                <a:latin typeface="WwinBurmese" pitchFamily="2" charset="0"/>
              </a:rPr>
              <a:t>&lt;</a:t>
            </a:r>
            <a:r>
              <a:rPr lang="en-US" sz="2900" dirty="0" err="1" smtClean="0">
                <a:latin typeface="WwinBurmese" pitchFamily="2" charset="0"/>
              </a:rPr>
              <a:t>mudk,ftpdwftydkif;rsm;udktqdyfjzpfapjcif</a:t>
            </a:r>
            <a:r>
              <a:rPr lang="en-US" sz="2900" dirty="0" smtClean="0">
                <a:latin typeface="WwinBurmese" pitchFamily="2" charset="0"/>
              </a:rPr>
              <a:t>;? </a:t>
            </a:r>
            <a:r>
              <a:rPr lang="en-US" sz="2900" dirty="0">
                <a:latin typeface="WwinBurmese" pitchFamily="2" charset="0"/>
              </a:rPr>
              <a:t>"</a:t>
            </a:r>
            <a:r>
              <a:rPr lang="en-US" sz="2900" dirty="0" err="1" smtClean="0">
                <a:latin typeface="WwinBurmese" pitchFamily="2" charset="0"/>
              </a:rPr>
              <a:t>gwkypPnf;rsm;onf</a:t>
            </a:r>
            <a:r>
              <a:rPr lang="en-US" sz="2900" dirty="0" smtClean="0">
                <a:latin typeface="WwinBurmese" pitchFamily="2" charset="0"/>
              </a:rPr>
              <a:t> </a:t>
            </a:r>
            <a:r>
              <a:rPr lang="en-US" sz="2900" dirty="0" err="1" smtClean="0">
                <a:latin typeface="WwinBurmese" pitchFamily="2" charset="0"/>
              </a:rPr>
              <a:t>vlwpfa,muftwGif;t</a:t>
            </a:r>
            <a:r>
              <a:rPr lang="en-US" sz="2900" dirty="0" smtClean="0">
                <a:latin typeface="WwinBurmese" pitchFamily="2" charset="0"/>
              </a:rPr>
              <a:t>*</a:t>
            </a:r>
            <a:r>
              <a:rPr lang="en-US" sz="2900" dirty="0" err="1" smtClean="0">
                <a:latin typeface="WwinBurmese" pitchFamily="2" charset="0"/>
              </a:rPr>
              <a:t>Fgrsm;udk</a:t>
            </a:r>
            <a:r>
              <a:rPr lang="en-US" sz="2900" dirty="0" smtClean="0">
                <a:latin typeface="WwinBurmese" pitchFamily="2" charset="0"/>
              </a:rPr>
              <a:t> </a:t>
            </a:r>
            <a:r>
              <a:rPr lang="en-US" sz="2900" dirty="0" err="1">
                <a:latin typeface="WwinBurmese" pitchFamily="2" charset="0"/>
              </a:rPr>
              <a:t>xdckdufysufpD;apEkdifonf</a:t>
            </a:r>
            <a:r>
              <a:rPr lang="en-US" sz="2900" dirty="0">
                <a:latin typeface="WwinBurmese" pitchFamily="2" charset="0"/>
              </a:rPr>
              <a:t>?</a:t>
            </a:r>
            <a:r>
              <a:rPr lang="en-US" sz="2900" dirty="0"/>
              <a:t> </a:t>
            </a:r>
            <a:r>
              <a:rPr lang="en-US" sz="2900" dirty="0" smtClean="0"/>
              <a:t>  </a:t>
            </a:r>
            <a:endParaRPr lang="en-US" sz="2900" dirty="0"/>
          </a:p>
          <a:p>
            <a:r>
              <a:rPr lang="en-US" sz="2900" dirty="0" err="1">
                <a:latin typeface="WwinBurmese" pitchFamily="2" charset="0"/>
              </a:rPr>
              <a:t>t</a:t>
            </a:r>
            <a:r>
              <a:rPr lang="en-US" sz="2900" dirty="0" err="1" smtClean="0">
                <a:latin typeface="WwinBurmese" pitchFamily="2" charset="0"/>
              </a:rPr>
              <a:t>ouf</a:t>
            </a:r>
            <a:r>
              <a:rPr lang="en-US" sz="2900" dirty="0" smtClean="0">
                <a:latin typeface="WwinBurmese" pitchFamily="2" charset="0"/>
              </a:rPr>
              <a:t>&amp;+</a:t>
            </a:r>
            <a:r>
              <a:rPr lang="en-US" sz="2900" dirty="0" err="1" smtClean="0">
                <a:latin typeface="WwinBurmese" pitchFamily="2" charset="0"/>
              </a:rPr>
              <a:t>jcif;qkdif&amp;mtqdyf</a:t>
            </a:r>
            <a:r>
              <a:rPr lang="en-US" sz="2900" dirty="0" smtClean="0">
                <a:latin typeface="WwinBurmese" pitchFamily="2" charset="0"/>
              </a:rPr>
              <a:t>? </a:t>
            </a:r>
            <a:r>
              <a:rPr lang="en-US" sz="2900" dirty="0">
                <a:latin typeface="WwinBurmese" pitchFamily="2" charset="0"/>
              </a:rPr>
              <a:t>"</a:t>
            </a:r>
            <a:r>
              <a:rPr lang="en-US" sz="2900" dirty="0" err="1" smtClean="0">
                <a:latin typeface="WwinBurmese" pitchFamily="2" charset="0"/>
              </a:rPr>
              <a:t>gwkypPnf;rsm;udk</a:t>
            </a:r>
            <a:r>
              <a:rPr lang="en-US" sz="2900" dirty="0" smtClean="0">
                <a:latin typeface="WwinBurmese" pitchFamily="2" charset="0"/>
              </a:rPr>
              <a:t>&amp;+</a:t>
            </a:r>
            <a:r>
              <a:rPr lang="en-US" sz="2900" dirty="0" err="1" smtClean="0">
                <a:latin typeface="WwinBurmese" pitchFamily="2" charset="0"/>
              </a:rPr>
              <a:t>oGif;rdygu</a:t>
            </a:r>
            <a:r>
              <a:rPr lang="en-US" sz="2900" dirty="0" smtClean="0">
                <a:latin typeface="WwinBurmese" pitchFamily="2" charset="0"/>
              </a:rPr>
              <a:t> </a:t>
            </a:r>
            <a:r>
              <a:rPr lang="en-US" sz="2900" dirty="0" err="1" smtClean="0">
                <a:latin typeface="WwinBurmese" pitchFamily="2" charset="0"/>
              </a:rPr>
              <a:t>vlwpfa,muf.tqkwfudk</a:t>
            </a:r>
            <a:r>
              <a:rPr lang="en-US" sz="2900" dirty="0" smtClean="0">
                <a:latin typeface="WwinBurmese" pitchFamily="2" charset="0"/>
              </a:rPr>
              <a:t> </a:t>
            </a:r>
            <a:r>
              <a:rPr lang="en-US" sz="2900" dirty="0" err="1" smtClean="0">
                <a:latin typeface="WwinBurmese" pitchFamily="2" charset="0"/>
              </a:rPr>
              <a:t>xdckdufysufpD;apEkdifonf</a:t>
            </a:r>
            <a:r>
              <a:rPr lang="en-US" sz="2900" dirty="0">
                <a:latin typeface="WwinBurmese" pitchFamily="2" charset="0"/>
              </a:rPr>
              <a:t>?</a:t>
            </a:r>
            <a:r>
              <a:rPr lang="en-US" sz="2900" dirty="0"/>
              <a:t> </a:t>
            </a:r>
            <a:endParaRPr lang="en-US" sz="2900" dirty="0">
              <a:latin typeface="WwinBurmese" pitchFamily="2" charset="0"/>
            </a:endParaRPr>
          </a:p>
          <a:p>
            <a:pPr marL="0" indent="0">
              <a:buNone/>
            </a:pPr>
            <a:endParaRPr lang="en-US" dirty="0"/>
          </a:p>
          <a:p>
            <a:endParaRPr lang="en-US" dirty="0"/>
          </a:p>
        </p:txBody>
      </p:sp>
      <p:sp>
        <p:nvSpPr>
          <p:cNvPr id="5" name="TextBox 4"/>
          <p:cNvSpPr txBox="1"/>
          <p:nvPr/>
        </p:nvSpPr>
        <p:spPr>
          <a:xfrm>
            <a:off x="581192" y="692727"/>
            <a:ext cx="11015063" cy="707886"/>
          </a:xfrm>
          <a:prstGeom prst="rect">
            <a:avLst/>
          </a:prstGeom>
          <a:noFill/>
        </p:spPr>
        <p:txBody>
          <a:bodyPr wrap="square" rtlCol="0">
            <a:spAutoFit/>
          </a:bodyPr>
          <a:lstStyle/>
          <a:p>
            <a:r>
              <a:rPr lang="en-US" sz="4000" dirty="0" smtClean="0">
                <a:solidFill>
                  <a:schemeClr val="bg1"/>
                </a:solidFill>
                <a:latin typeface="WwinBurmese" pitchFamily="2" charset="0"/>
              </a:rPr>
              <a:t>usef;rma&amp;;qkdif&amp;mtEW&amp;m,</a:t>
            </a:r>
            <a:r>
              <a:rPr lang="en-US" sz="4000" dirty="0" err="1" smtClean="0">
                <a:solidFill>
                  <a:schemeClr val="bg1"/>
                </a:solidFill>
                <a:latin typeface="WwinBurmese" pitchFamily="2" charset="0"/>
              </a:rPr>
              <a:t>frsm</a:t>
            </a:r>
            <a:r>
              <a:rPr lang="en-US" sz="4000" dirty="0" smtClean="0">
                <a:solidFill>
                  <a:schemeClr val="bg1"/>
                </a:solidFill>
                <a:latin typeface="WwinBurmese" pitchFamily="2" charset="0"/>
              </a:rPr>
              <a:t>;.</a:t>
            </a:r>
            <a:r>
              <a:rPr lang="en-US" sz="4000" dirty="0" err="1" smtClean="0">
                <a:solidFill>
                  <a:schemeClr val="bg1"/>
                </a:solidFill>
                <a:latin typeface="WwinBurmese" pitchFamily="2" charset="0"/>
              </a:rPr>
              <a:t>trsdK;tpm;rsm</a:t>
            </a:r>
            <a:r>
              <a:rPr lang="en-US" sz="4000" dirty="0" smtClean="0">
                <a:solidFill>
                  <a:schemeClr val="bg1"/>
                </a:solidFill>
                <a:latin typeface="WwinBurmese" pitchFamily="2" charset="0"/>
              </a:rPr>
              <a:t>;</a:t>
            </a:r>
            <a:endParaRPr lang="en-US" sz="4000" dirty="0">
              <a:solidFill>
                <a:schemeClr val="bg1"/>
              </a:solidFill>
              <a:latin typeface="WwinBurmese" pitchFamily="2" charset="0"/>
            </a:endParaRPr>
          </a:p>
        </p:txBody>
      </p:sp>
    </p:spTree>
    <p:extLst>
      <p:ext uri="{BB962C8B-B14F-4D97-AF65-F5344CB8AC3E}">
        <p14:creationId xmlns:p14="http://schemas.microsoft.com/office/powerpoint/2010/main" val="38403010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81193" y="1988160"/>
            <a:ext cx="7468525" cy="3633047"/>
          </a:xfrm>
        </p:spPr>
        <p:txBody>
          <a:bodyPr>
            <a:normAutofit/>
          </a:bodyPr>
          <a:lstStyle/>
          <a:p>
            <a:r>
              <a:rPr lang="en-US" dirty="0" smtClean="0">
                <a:latin typeface="WwinBurmese" pitchFamily="2" charset="0"/>
              </a:rPr>
              <a:t>a&amp;&amp;Sdaomywf0ef;usifodk@ </a:t>
            </a:r>
            <a:r>
              <a:rPr lang="en-US" dirty="0" err="1" smtClean="0">
                <a:latin typeface="WwinBurmese" pitchFamily="2" charset="0"/>
              </a:rPr>
              <a:t>tEW&amp;m,fjzpfjcif</a:t>
            </a:r>
            <a:r>
              <a:rPr lang="en-US" dirty="0" smtClean="0">
                <a:latin typeface="WwinBurmese" pitchFamily="2" charset="0"/>
              </a:rPr>
              <a:t>;</a:t>
            </a:r>
            <a:endParaRPr lang="en-US" dirty="0">
              <a:latin typeface="WwinBurmese" pitchFamily="2" charset="0"/>
            </a:endParaRPr>
          </a:p>
          <a:p>
            <a:pPr lvl="1"/>
            <a:r>
              <a:rPr lang="en-US" sz="1800" dirty="0" err="1" smtClean="0">
                <a:latin typeface="WwinBurmese" pitchFamily="2" charset="0"/>
              </a:rPr>
              <a:t>jyif;xefaoma&amp;tqdyfjzpfjcif</a:t>
            </a:r>
            <a:r>
              <a:rPr lang="en-US" sz="1800" dirty="0" smtClean="0">
                <a:latin typeface="WwinBurmese" pitchFamily="2" charset="0"/>
              </a:rPr>
              <a:t>;</a:t>
            </a:r>
            <a:r>
              <a:rPr lang="en-US" sz="1800" dirty="0" smtClean="0"/>
              <a:t> </a:t>
            </a:r>
            <a:endParaRPr lang="en-US" sz="1800" dirty="0"/>
          </a:p>
          <a:p>
            <a:pPr lvl="1"/>
            <a:r>
              <a:rPr lang="en-US" sz="1800" dirty="0">
                <a:latin typeface="WwinBurmese" pitchFamily="2" charset="0"/>
              </a:rPr>
              <a:t>a</a:t>
            </a:r>
            <a:r>
              <a:rPr lang="en-US" sz="1800" dirty="0" smtClean="0">
                <a:latin typeface="WwinBurmese" pitchFamily="2" charset="0"/>
              </a:rPr>
              <a:t>&amp;&amp;Snfqkd;0g;aoma&amp;tqdyfjzpfaejcif;</a:t>
            </a:r>
            <a:r>
              <a:rPr lang="en-US" sz="1800" dirty="0" smtClean="0"/>
              <a:t> </a:t>
            </a:r>
            <a:endParaRPr lang="en-US" sz="1800" dirty="0"/>
          </a:p>
          <a:p>
            <a:pPr lvl="2"/>
            <a:r>
              <a:rPr lang="en-US" sz="1800" dirty="0" smtClean="0"/>
              <a:t>Bioaccumulation </a:t>
            </a:r>
            <a:r>
              <a:rPr lang="en-US" sz="1800" dirty="0"/>
              <a:t>potential </a:t>
            </a:r>
            <a:r>
              <a:rPr lang="en-US" sz="1800" dirty="0" smtClean="0">
                <a:latin typeface="WwinBurmese" pitchFamily="2" charset="0"/>
              </a:rPr>
              <a:t>(ZD0jzpfysufr+tEW&amp;m,frsm;pkyHkvm&amp;efjzpfEkdifajc&amp;Sdjcif;) </a:t>
            </a:r>
            <a:r>
              <a:rPr lang="en-US" sz="1800" dirty="0" smtClean="0"/>
              <a:t> </a:t>
            </a:r>
            <a:endParaRPr lang="en-US" sz="1800" dirty="0"/>
          </a:p>
          <a:p>
            <a:pPr lvl="2"/>
            <a:r>
              <a:rPr lang="en-US" sz="1800" dirty="0" err="1" smtClean="0">
                <a:latin typeface="WwinBurmese" pitchFamily="2" charset="0"/>
              </a:rPr>
              <a:t>vsifjrefpGmusqif;vmEkdifjcif</a:t>
            </a:r>
            <a:r>
              <a:rPr lang="en-US" sz="1800" dirty="0" smtClean="0">
                <a:latin typeface="WwinBurmese" pitchFamily="2" charset="0"/>
              </a:rPr>
              <a:t>;</a:t>
            </a:r>
            <a:endParaRPr lang="en-US" sz="1800" dirty="0">
              <a:latin typeface="WwinBurmese" pitchFamily="2" charset="0"/>
            </a:endParaRPr>
          </a:p>
          <a:p>
            <a:endParaRPr lang="en-US" dirty="0"/>
          </a:p>
        </p:txBody>
      </p:sp>
      <p:sp>
        <p:nvSpPr>
          <p:cNvPr id="5" name="TextBox 4"/>
          <p:cNvSpPr txBox="1"/>
          <p:nvPr/>
        </p:nvSpPr>
        <p:spPr>
          <a:xfrm>
            <a:off x="581193" y="665018"/>
            <a:ext cx="10959643" cy="707886"/>
          </a:xfrm>
          <a:prstGeom prst="rect">
            <a:avLst/>
          </a:prstGeom>
          <a:noFill/>
        </p:spPr>
        <p:txBody>
          <a:bodyPr wrap="square" rtlCol="0">
            <a:spAutoFit/>
          </a:bodyPr>
          <a:lstStyle/>
          <a:p>
            <a:r>
              <a:rPr lang="en-US" sz="4000" dirty="0" smtClean="0">
                <a:solidFill>
                  <a:schemeClr val="bg1"/>
                </a:solidFill>
                <a:latin typeface="WwinBurmese" pitchFamily="2" charset="0"/>
              </a:rPr>
              <a:t>ywf0ef;usifESifhqkdifaomtEW&amp;m,frsm;</a:t>
            </a:r>
            <a:endParaRPr lang="en-US" sz="4000" dirty="0">
              <a:solidFill>
                <a:schemeClr val="bg1"/>
              </a:solidFill>
              <a:latin typeface="WwinBurmese" pitchFamily="2" charset="0"/>
            </a:endParaRPr>
          </a:p>
        </p:txBody>
      </p:sp>
    </p:spTree>
    <p:extLst>
      <p:ext uri="{BB962C8B-B14F-4D97-AF65-F5344CB8AC3E}">
        <p14:creationId xmlns:p14="http://schemas.microsoft.com/office/powerpoint/2010/main" val="9701902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86421" y="2160728"/>
            <a:ext cx="6193778" cy="4007579"/>
          </a:xfrm>
          <a:prstGeom prst="rect">
            <a:avLst/>
          </a:prstGeom>
        </p:spPr>
        <p:txBody>
          <a:bodyPr>
            <a:noAutofit/>
          </a:bodyPr>
          <a:lstStyle/>
          <a:p>
            <a:pPr marL="68263" indent="0">
              <a:spcBef>
                <a:spcPct val="0"/>
              </a:spcBef>
              <a:buNone/>
            </a:pPr>
            <a:r>
              <a:rPr lang="en-US" sz="2000" b="1" dirty="0" smtClean="0">
                <a:latin typeface="Times New Roman" pitchFamily="18" charset="0"/>
                <a:cs typeface="Times New Roman" pitchFamily="18" charset="0"/>
              </a:rPr>
              <a:t>OSHA</a:t>
            </a:r>
            <a:r>
              <a:rPr lang="en-US" sz="2000" b="1" dirty="0" smtClean="0">
                <a:latin typeface="WwinBurmese" pitchFamily="2" charset="0"/>
              </a:rPr>
              <a:t> {?f </a:t>
            </a:r>
            <a:r>
              <a:rPr lang="en-US" sz="2000" b="1" dirty="0" err="1" smtClean="0">
                <a:latin typeface="WwinBurmese" pitchFamily="2" charset="0"/>
              </a:rPr>
              <a:t>ab;tEW&amp;m,fqdkif&amp;mtquftoG,fjyKpHcsde</a:t>
            </a:r>
            <a:r>
              <a:rPr lang="en-US" sz="2000" b="1" dirty="0" err="1" smtClean="0">
                <a:latin typeface="Wwin_Burmese" pitchFamily="2" charset="0"/>
              </a:rPr>
              <a:t>f</a:t>
            </a:r>
            <a:r>
              <a:rPr lang="en-US" sz="2000" b="1" dirty="0" smtClean="0">
                <a:latin typeface="Wwin_Burmese" pitchFamily="2" charset="0"/>
              </a:rPr>
              <a:t> </a:t>
            </a:r>
            <a:r>
              <a:rPr lang="en-US" sz="2000" b="1" dirty="0" smtClean="0"/>
              <a:t>(HCS) </a:t>
            </a:r>
            <a:r>
              <a:rPr lang="en-US" sz="2000" b="1" dirty="0" err="1" smtClean="0">
                <a:latin typeface="WwinBurmese" pitchFamily="2" charset="0"/>
              </a:rPr>
              <a:t>onf&amp;dk</a:t>
            </a:r>
            <a:r>
              <a:rPr lang="en-US" sz="2000" b="1" dirty="0" smtClean="0">
                <a:latin typeface="WwinBurmese" pitchFamily="2" charset="0"/>
              </a:rPr>
              <a:t>;&amp;</a:t>
            </a:r>
            <a:r>
              <a:rPr lang="en-US" sz="2000" b="1" dirty="0" err="1" smtClean="0">
                <a:latin typeface="WwinBurmese" pitchFamily="2" charset="0"/>
              </a:rPr>
              <a:t>Sif;aomt,ltqrsm;wGiftajcwnfygonf</a:t>
            </a:r>
            <a:r>
              <a:rPr lang="en-US" sz="2000" b="1" dirty="0" smtClean="0">
                <a:latin typeface="WwinBurmese" pitchFamily="2" charset="0"/>
              </a:rPr>
              <a:t>? </a:t>
            </a:r>
            <a:r>
              <a:rPr lang="en-US" sz="2000" b="1" dirty="0" err="1" smtClean="0">
                <a:latin typeface="WwinBurmese" pitchFamily="2" charset="0"/>
              </a:rPr>
              <a:t>tvkyform;rsm;tm;vHk;taejzifh</a:t>
            </a:r>
            <a:r>
              <a:rPr lang="en-US" sz="2000" b="1" dirty="0" smtClean="0">
                <a:latin typeface="WwinBurmese" pitchFamily="2" charset="0"/>
              </a:rPr>
              <a:t> </a:t>
            </a:r>
            <a:r>
              <a:rPr lang="en-US" sz="2000" b="1" dirty="0" err="1" smtClean="0">
                <a:latin typeface="WwinBurmese" pitchFamily="2" charset="0"/>
              </a:rPr>
              <a:t>tvkyfvkyfcsdefwGif</a:t>
            </a:r>
            <a:r>
              <a:rPr lang="en-US" sz="2000" b="1" dirty="0" smtClean="0">
                <a:latin typeface="WwinBurmese" pitchFamily="2" charset="0"/>
              </a:rPr>
              <a:t> </a:t>
            </a:r>
            <a:r>
              <a:rPr lang="en-US" sz="2000" b="1" dirty="0" err="1" smtClean="0">
                <a:latin typeface="WwinBurmese" pitchFamily="2" charset="0"/>
              </a:rPr>
              <a:t>jzpfyGm;Edkifaom</a:t>
            </a:r>
            <a:r>
              <a:rPr lang="en-US" sz="2000" b="1" dirty="0" smtClean="0">
                <a:latin typeface="WwinBurmese" pitchFamily="2" charset="0"/>
              </a:rPr>
              <a:t> </a:t>
            </a:r>
            <a:r>
              <a:rPr lang="en-US" sz="2000" b="1" dirty="0" smtClean="0">
                <a:latin typeface="WwinBurmese"/>
              </a:rPr>
              <a:t>"mwk</a:t>
            </a:r>
            <a:r>
              <a:rPr lang="en-US" sz="2000" b="1" dirty="0" smtClean="0">
                <a:latin typeface="WwinBurmese" pitchFamily="2" charset="0"/>
              </a:rPr>
              <a:t>ab;tEW&amp;m,fESifhoufqdkifaomtrnf0daoorsm;tm;vHk;tm; </a:t>
            </a:r>
            <a:r>
              <a:rPr lang="en-US" sz="2000" b="1" dirty="0" err="1" smtClean="0">
                <a:latin typeface="WwinBurmese" pitchFamily="2" charset="0"/>
              </a:rPr>
              <a:t>rSefuefpGmod&amp;Sdxm</a:t>
            </a:r>
            <a:r>
              <a:rPr lang="en-US" sz="2000" b="1" dirty="0" smtClean="0">
                <a:latin typeface="WwinBurmese" pitchFamily="2" charset="0"/>
              </a:rPr>
              <a:t>;&amp;</a:t>
            </a:r>
            <a:r>
              <a:rPr lang="en-US" sz="2000" b="1" dirty="0" err="1" smtClean="0">
                <a:latin typeface="WwinBurmese" pitchFamily="2" charset="0"/>
              </a:rPr>
              <a:t>efESifh</a:t>
            </a:r>
            <a:r>
              <a:rPr lang="en-US" sz="2000" b="1" dirty="0" smtClean="0">
                <a:latin typeface="WwinBurmese" pitchFamily="2" charset="0"/>
              </a:rPr>
              <a:t> </a:t>
            </a:r>
            <a:r>
              <a:rPr lang="en-US" sz="2000" b="1" dirty="0" err="1" smtClean="0">
                <a:latin typeface="WwinBurmese" pitchFamily="2" charset="0"/>
              </a:rPr>
              <a:t>vdktyfr+ESpfckvHk</a:t>
            </a:r>
            <a:r>
              <a:rPr lang="en-US" sz="2000" b="1" dirty="0" smtClean="0">
                <a:latin typeface="WwinBurmese" pitchFamily="2" charset="0"/>
              </a:rPr>
              <a:t>;&amp;</a:t>
            </a:r>
            <a:r>
              <a:rPr lang="en-US" sz="2000" b="1" dirty="0" err="1" smtClean="0">
                <a:latin typeface="WwinBurmese" pitchFamily="2" charset="0"/>
              </a:rPr>
              <a:t>Sdygonf</a:t>
            </a:r>
            <a:r>
              <a:rPr lang="en-US" sz="2000" b="1" dirty="0" smtClean="0">
                <a:latin typeface="WwinBurmese" pitchFamily="2" charset="0"/>
              </a:rPr>
              <a:t>? </a:t>
            </a:r>
          </a:p>
          <a:p>
            <a:pPr marL="68263" indent="0">
              <a:lnSpc>
                <a:spcPct val="90000"/>
              </a:lnSpc>
              <a:buNone/>
            </a:pPr>
            <a:r>
              <a:rPr lang="en-US" sz="2000" b="1" dirty="0" smtClean="0">
                <a:latin typeface="Wwin_Burmese" pitchFamily="2" charset="0"/>
              </a:rPr>
              <a:t>}</a:t>
            </a:r>
            <a:r>
              <a:rPr lang="en-US" sz="2000" b="1" dirty="0" err="1" smtClean="0">
                <a:latin typeface="WwinBurmese" pitchFamily="2" charset="0"/>
              </a:rPr>
              <a:t>uD</a:t>
            </a:r>
            <a:r>
              <a:rPr lang="en-US" sz="2000" b="1" dirty="0" smtClean="0">
                <a:latin typeface="WwinBurmese" pitchFamily="2" charset="0"/>
              </a:rPr>
              <a:t>;-</a:t>
            </a:r>
            <a:r>
              <a:rPr lang="en-US" sz="2000" b="1" dirty="0" err="1" smtClean="0">
                <a:latin typeface="WwinBurmese" pitchFamily="2" charset="0"/>
              </a:rPr>
              <a:t>uyfoltaejzifh</a:t>
            </a:r>
            <a:r>
              <a:rPr lang="en-US" sz="2000" b="1" dirty="0" smtClean="0">
                <a:latin typeface="WwinBurmese" pitchFamily="2" charset="0"/>
              </a:rPr>
              <a:t> </a:t>
            </a:r>
            <a:r>
              <a:rPr lang="en-US" sz="2000" b="1" dirty="0" err="1" smtClean="0">
                <a:latin typeface="WwinBurmese" pitchFamily="2" charset="0"/>
              </a:rPr>
              <a:t>tvkyfac:az:jycsufrsm;t</a:t>
            </a:r>
            <a:r>
              <a:rPr lang="en-US" sz="2000" b="1" dirty="0" smtClean="0">
                <a:latin typeface="WwinBurmese" pitchFamily="2" charset="0"/>
              </a:rPr>
              <a:t>&amp; </a:t>
            </a:r>
            <a:r>
              <a:rPr lang="en-US" sz="2000" b="1" dirty="0" err="1" smtClean="0">
                <a:latin typeface="WwinBurmese" pitchFamily="2" charset="0"/>
              </a:rPr>
              <a:t>urBmvHk;qdkif&amp;mpDrHcef</a:t>
            </a:r>
            <a:r>
              <a:rPr lang="en-US" sz="2000" b="1" dirty="0" smtClean="0">
                <a:latin typeface="WwinBurmese" pitchFamily="2" charset="0"/>
              </a:rPr>
              <a:t> h </a:t>
            </a:r>
            <a:r>
              <a:rPr lang="en-US" sz="2000" b="1" dirty="0" err="1" smtClean="0">
                <a:latin typeface="WwinBurmese" pitchFamily="2" charset="0"/>
              </a:rPr>
              <a:t>cGJr+pHcsdefpH</a:t>
            </a:r>
            <a:r>
              <a:rPr lang="en-US" sz="2000" b="1" dirty="0" smtClean="0">
                <a:latin typeface="WwinBurmese" pitchFamily="2" charset="0"/>
              </a:rPr>
              <a:t>!$</a:t>
            </a:r>
            <a:r>
              <a:rPr lang="en-US" sz="2000" b="1" dirty="0" err="1" smtClean="0">
                <a:latin typeface="WwinBurmese" pitchFamily="2" charset="0"/>
              </a:rPr>
              <a:t>ef;oifwef;rsm</a:t>
            </a:r>
            <a:r>
              <a:rPr lang="en-US" sz="2000" b="1" dirty="0" smtClean="0">
                <a:latin typeface="WwinBurmese" pitchFamily="2" charset="0"/>
              </a:rPr>
              <a:t>;&amp;</a:t>
            </a:r>
            <a:r>
              <a:rPr lang="en-US" sz="2000" b="1" dirty="0" err="1" smtClean="0">
                <a:latin typeface="WwinBurmese" pitchFamily="2" charset="0"/>
              </a:rPr>
              <a:t>SdrnfqdkvSsif</a:t>
            </a:r>
            <a:r>
              <a:rPr lang="en-US" sz="2000" b="1" dirty="0" smtClean="0">
                <a:latin typeface="WwinBurmese" pitchFamily="2" charset="0"/>
              </a:rPr>
              <a:t> </a:t>
            </a:r>
            <a:r>
              <a:rPr lang="en-US" sz="2000" b="1" dirty="0" err="1" smtClean="0">
                <a:latin typeface="WwinBurmese" pitchFamily="2" charset="0"/>
              </a:rPr>
              <a:t>jznfhpGyfcsuftaejzifhwufa&amp;muf&amp;ef</a:t>
            </a:r>
            <a:r>
              <a:rPr lang="en-US" sz="2000" b="1" dirty="0" smtClean="0">
                <a:latin typeface="WwinBurmese" pitchFamily="2" charset="0"/>
              </a:rPr>
              <a:t> t}</a:t>
            </a:r>
            <a:r>
              <a:rPr lang="en-US" sz="2000" b="1" dirty="0" err="1" smtClean="0">
                <a:latin typeface="WwinBurmese" pitchFamily="2" charset="0"/>
              </a:rPr>
              <a:t>uHay;oifhygonf</a:t>
            </a:r>
            <a:r>
              <a:rPr lang="en-US" sz="2000" b="1" dirty="0" smtClean="0">
                <a:latin typeface="WwinBurmese" pitchFamily="2" charset="0"/>
              </a:rPr>
              <a:t>?</a:t>
            </a:r>
            <a:endParaRPr lang="en-US" sz="2000" b="1" i="1" dirty="0" smtClean="0">
              <a:latin typeface="WwinBurmese" pitchFamily="2" charset="0"/>
            </a:endParaRPr>
          </a:p>
          <a:p>
            <a:pPr marL="68580" indent="0">
              <a:spcBef>
                <a:spcPts val="0"/>
              </a:spcBef>
              <a:buNone/>
            </a:pPr>
            <a:endParaRPr lang="en-US" sz="2000" dirty="0">
              <a:latin typeface="Calibri" pitchFamily="34" charset="0"/>
            </a:endParaRPr>
          </a:p>
        </p:txBody>
      </p:sp>
      <p:sp>
        <p:nvSpPr>
          <p:cNvPr id="4" name="Rectangle 3"/>
          <p:cNvSpPr/>
          <p:nvPr/>
        </p:nvSpPr>
        <p:spPr>
          <a:xfrm>
            <a:off x="481006" y="6168307"/>
            <a:ext cx="6199193" cy="584775"/>
          </a:xfrm>
          <a:prstGeom prst="rect">
            <a:avLst/>
          </a:prstGeom>
        </p:spPr>
        <p:txBody>
          <a:bodyPr wrap="square">
            <a:spAutoFit/>
          </a:bodyPr>
          <a:lstStyle/>
          <a:p>
            <a:pPr>
              <a:lnSpc>
                <a:spcPct val="80000"/>
              </a:lnSpc>
              <a:buClr>
                <a:srgbClr val="92D050"/>
              </a:buClr>
            </a:pPr>
            <a:r>
              <a:rPr lang="en-US" sz="2000" b="1" u="sng" dirty="0" err="1" smtClean="0">
                <a:latin typeface="WwinBurmese" pitchFamily="2" charset="0"/>
              </a:rPr>
              <a:t>vSsifjrefaomab;tEW&amp;m,fqdkif&amp;mqufoG,fr+u'fudkTae&amp;mwGifESdyfyg</a:t>
            </a:r>
            <a:endParaRPr lang="en-US" sz="2000" b="1" u="sng" dirty="0" smtClean="0">
              <a:latin typeface="WwinBurmese" pitchFamily="2" charset="0"/>
            </a:endParaRPr>
          </a:p>
        </p:txBody>
      </p:sp>
      <p:pic>
        <p:nvPicPr>
          <p:cNvPr id="5" name="Picture 4" descr="rSefuefpGmod&amp;Sdjcif;&#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5614" y="202496"/>
            <a:ext cx="4980724" cy="6445642"/>
          </a:xfrm>
          <a:prstGeom prst="rect">
            <a:avLst/>
          </a:prstGeom>
        </p:spPr>
      </p:pic>
      <p:sp>
        <p:nvSpPr>
          <p:cNvPr id="6" name="Title 1" descr="rSefuefpGmod&amp;Sdjcif;&#10;"/>
          <p:cNvSpPr>
            <a:spLocks noGrp="1"/>
          </p:cNvSpPr>
          <p:nvPr/>
        </p:nvSpPr>
        <p:spPr bwMode="auto">
          <a:xfrm>
            <a:off x="500063" y="1059656"/>
            <a:ext cx="7026275" cy="7254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b="1" dirty="0" smtClean="0">
                <a:solidFill>
                  <a:srgbClr val="2E9D1B"/>
                </a:solidFill>
                <a:latin typeface="WwinBurmese" pitchFamily="2" charset="0"/>
              </a:rPr>
              <a:t>rSefuefpGmod&amp;Sdjcif;</a:t>
            </a:r>
            <a:endParaRPr lang="en-US" dirty="0" smtClean="0">
              <a:solidFill>
                <a:srgbClr val="2E9D1B"/>
              </a:solidFill>
              <a:latin typeface="WwinBurmese" pitchFamily="2" charset="0"/>
            </a:endParaRPr>
          </a:p>
        </p:txBody>
      </p:sp>
    </p:spTree>
    <p:extLst>
      <p:ext uri="{BB962C8B-B14F-4D97-AF65-F5344CB8AC3E}">
        <p14:creationId xmlns:p14="http://schemas.microsoft.com/office/powerpoint/2010/main" val="9722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1837" y="2168236"/>
            <a:ext cx="11270672" cy="2062103"/>
          </a:xfrm>
          <a:prstGeom prst="rect">
            <a:avLst/>
          </a:prstGeom>
        </p:spPr>
        <p:txBody>
          <a:bodyPr wrap="square">
            <a:spAutoFit/>
          </a:bodyPr>
          <a:lstStyle/>
          <a:p>
            <a:r>
              <a:rPr lang="en-US" sz="2000" dirty="0" smtClean="0">
                <a:latin typeface="WwinBurmese" pitchFamily="2" charset="0"/>
              </a:rPr>
              <a:t>,</a:t>
            </a:r>
            <a:r>
              <a:rPr lang="en-US" sz="2000" dirty="0" err="1" smtClean="0">
                <a:latin typeface="WwinBurmese" pitchFamily="2" charset="0"/>
              </a:rPr>
              <a:t>cifu</a:t>
            </a:r>
            <a:r>
              <a:rPr lang="en-US" sz="2000" dirty="0" smtClean="0">
                <a:latin typeface="WwinBurmese" pitchFamily="2" charset="0"/>
              </a:rPr>
              <a:t> </a:t>
            </a:r>
            <a:r>
              <a:rPr lang="en-US" sz="2000" dirty="0" err="1" smtClean="0">
                <a:latin typeface="WwinBurmese" pitchFamily="2" charset="0"/>
              </a:rPr>
              <a:t>ypPnf;ud&amp;d,mqdkif&amp;mvHkjcHKpdwfcs&amp;aomtcsuftvufqdkif&amp;mudk;um</a:t>
            </a:r>
            <a:r>
              <a:rPr lang="en-US" sz="2000" dirty="0" smtClean="0">
                <a:latin typeface="WwinBurmese" pitchFamily="2" charset="0"/>
              </a:rPr>
              <a:t>;&amp;eft!$</a:t>
            </a:r>
            <a:r>
              <a:rPr lang="en-US" sz="2000" dirty="0" err="1" smtClean="0">
                <a:latin typeface="WwinBurmese" pitchFamily="2" charset="0"/>
              </a:rPr>
              <a:t>ef</a:t>
            </a:r>
            <a:r>
              <a:rPr lang="en-US" sz="2000" dirty="0" smtClean="0">
                <a:latin typeface="WwinBurmese" pitchFamily="2" charset="0"/>
              </a:rPr>
              <a:t>; </a:t>
            </a:r>
            <a:r>
              <a:rPr lang="en-US" sz="2000" dirty="0" smtClean="0"/>
              <a:t>(MSDS) </a:t>
            </a:r>
            <a:r>
              <a:rPr lang="en-US" sz="2000" dirty="0" smtClean="0">
                <a:latin typeface="WwinBurmese" pitchFamily="2" charset="0"/>
              </a:rPr>
              <a:t>[</a:t>
            </a:r>
            <a:r>
              <a:rPr lang="en-US" sz="2000" dirty="0" err="1" smtClean="0">
                <a:latin typeface="WwinBurmese" pitchFamily="2" charset="0"/>
              </a:rPr>
              <a:t>ktodrsm;aom</a:t>
            </a:r>
            <a:r>
              <a:rPr lang="en-US" sz="2000" dirty="0" smtClean="0">
                <a:latin typeface="WwinBurmese" pitchFamily="2" charset="0"/>
              </a:rPr>
              <a:t> </a:t>
            </a:r>
            <a:r>
              <a:rPr lang="en-US" sz="2000" dirty="0" err="1" smtClean="0">
                <a:latin typeface="WwinBurmese" pitchFamily="2" charset="0"/>
              </a:rPr>
              <a:t>vHkjcHKr+qdkif&amp;mudk;um</a:t>
            </a:r>
            <a:r>
              <a:rPr lang="en-US" sz="2000" dirty="0" smtClean="0">
                <a:latin typeface="WwinBurmese" pitchFamily="2" charset="0"/>
              </a:rPr>
              <a:t>;&amp;</a:t>
            </a:r>
            <a:r>
              <a:rPr lang="en-US" sz="2000" dirty="0" err="1" smtClean="0">
                <a:latin typeface="WwinBurmese" pitchFamily="2" charset="0"/>
              </a:rPr>
              <a:t>efpmt</a:t>
            </a:r>
            <a:r>
              <a:rPr lang="en-US" sz="2000" dirty="0" smtClean="0">
                <a:latin typeface="WwinBurmese" pitchFamily="2" charset="0"/>
              </a:rPr>
              <a:t>!$</a:t>
            </a:r>
            <a:r>
              <a:rPr lang="en-US" sz="2000" dirty="0" err="1" smtClean="0">
                <a:latin typeface="WwinBurmese" pitchFamily="2" charset="0"/>
              </a:rPr>
              <a:t>ef</a:t>
            </a:r>
            <a:r>
              <a:rPr lang="en-US" sz="2000" dirty="0" smtClean="0">
                <a:latin typeface="WwinBurmese" pitchFamily="2" charset="0"/>
              </a:rPr>
              <a:t>;</a:t>
            </a:r>
            <a:r>
              <a:rPr lang="en-US" sz="2000" dirty="0" smtClean="0"/>
              <a:t> </a:t>
            </a:r>
            <a:r>
              <a:rPr lang="en-US" sz="2000" dirty="0" smtClean="0">
                <a:latin typeface="Times New Roman" pitchFamily="18" charset="0"/>
                <a:cs typeface="Times New Roman" pitchFamily="18" charset="0"/>
              </a:rPr>
              <a:t>(SDS) </a:t>
            </a:r>
            <a:r>
              <a:rPr lang="en-US" sz="2000" dirty="0" err="1" smtClean="0">
                <a:latin typeface="WwinBurmese" pitchFamily="2" charset="0"/>
              </a:rPr>
              <a:t>onf</a:t>
            </a:r>
            <a:r>
              <a:rPr lang="en-US" sz="2000" dirty="0" smtClean="0">
                <a:latin typeface="WwinBurmese" pitchFamily="2" charset="0"/>
              </a:rPr>
              <a:t> </a:t>
            </a:r>
            <a:r>
              <a:rPr lang="en-US" sz="2000" dirty="0" err="1" smtClean="0">
                <a:latin typeface="WwinBurmese" pitchFamily="2" charset="0"/>
              </a:rPr>
              <a:t>jzpfEdkifajc&amp;Sdaomab;tEW&amp;m,fusa&amp;mufEdkifr</a:t>
            </a:r>
            <a:r>
              <a:rPr lang="en-US" sz="2000" dirty="0" smtClean="0">
                <a:latin typeface="WwinBurmese" pitchFamily="2" charset="0"/>
              </a:rPr>
              <a:t>+ (usef;rma&amp;;/ </a:t>
            </a:r>
            <a:r>
              <a:rPr lang="en-US" sz="2000" dirty="0" err="1" smtClean="0">
                <a:latin typeface="WwinBurmese" pitchFamily="2" charset="0"/>
              </a:rPr>
              <a:t>rD;ab</a:t>
            </a:r>
            <a:r>
              <a:rPr lang="en-US" sz="2000" dirty="0" smtClean="0">
                <a:latin typeface="WwinBurmese" pitchFamily="2" charset="0"/>
              </a:rPr>
              <a:t>;/ </a:t>
            </a:r>
            <a:r>
              <a:rPr lang="en-US" sz="2000" dirty="0" err="1" smtClean="0">
                <a:latin typeface="WwinBurmese" pitchFamily="2" charset="0"/>
              </a:rPr>
              <a:t>jyefvnf'kuQay;Edkifaomab;ESifh</a:t>
            </a:r>
            <a:r>
              <a:rPr lang="en-US" sz="2000" dirty="0" smtClean="0">
                <a:latin typeface="WwinBurmese" pitchFamily="2" charset="0"/>
              </a:rPr>
              <a:t> ywf0ef;usifqdkif&amp;m) </a:t>
            </a:r>
            <a:r>
              <a:rPr lang="en-US" sz="2000" dirty="0" err="1" smtClean="0">
                <a:latin typeface="WwinBurmese" pitchFamily="2" charset="0"/>
              </a:rPr>
              <a:t>rsm;ESifh</a:t>
            </a:r>
            <a:r>
              <a:rPr lang="en-US" sz="2000" dirty="0" smtClean="0">
                <a:latin typeface="WwinBurmese" pitchFamily="2" charset="0"/>
              </a:rPr>
              <a:t> ,if;"</a:t>
            </a:r>
            <a:r>
              <a:rPr lang="en-US" sz="2000" dirty="0" err="1" smtClean="0">
                <a:latin typeface="WwinBurmese" pitchFamily="2" charset="0"/>
              </a:rPr>
              <a:t>mwkydkif;qdkif&amp;mxkwfukefwdk</a:t>
            </a:r>
            <a:r>
              <a:rPr lang="en-US" sz="2000" dirty="0" smtClean="0">
                <a:latin typeface="WwinBurmese" pitchFamily="2" charset="0"/>
              </a:rPr>
              <a:t> </a:t>
            </a:r>
            <a:r>
              <a:rPr lang="en-US" sz="2000" dirty="0" err="1" smtClean="0">
                <a:latin typeface="WwinBurmese" pitchFamily="2" charset="0"/>
              </a:rPr>
              <a:t>htm;rnfodk</a:t>
            </a:r>
            <a:r>
              <a:rPr lang="en-US" sz="2000" dirty="0" smtClean="0">
                <a:latin typeface="WwinBurmese" pitchFamily="2" charset="0"/>
              </a:rPr>
              <a:t> </a:t>
            </a:r>
            <a:r>
              <a:rPr lang="en-US" sz="2000" dirty="0" err="1" smtClean="0">
                <a:latin typeface="WwinBurmese" pitchFamily="2" charset="0"/>
              </a:rPr>
              <a:t>hvHkjcHKpdwfcspGmudkifwG,fvkyfaqmif&amp;rnfudkaz:jyxm;aom</a:t>
            </a:r>
            <a:r>
              <a:rPr lang="en-US" sz="2000" dirty="0" smtClean="0">
                <a:latin typeface="WwinBurmese" pitchFamily="2" charset="0"/>
              </a:rPr>
              <a:t> </a:t>
            </a:r>
            <a:r>
              <a:rPr lang="en-US" sz="2000" dirty="0" err="1" smtClean="0">
                <a:latin typeface="WwinBurmese" pitchFamily="2" charset="0"/>
              </a:rPr>
              <a:t>pm&amp;Gufpmwrf;jzpfonf</a:t>
            </a:r>
            <a:r>
              <a:rPr lang="en-US" sz="2000" dirty="0" smtClean="0">
                <a:latin typeface="WwinBurmese" pitchFamily="2" charset="0"/>
              </a:rPr>
              <a:t>? </a:t>
            </a:r>
          </a:p>
          <a:p>
            <a:endParaRPr lang="en-US" sz="2500" dirty="0" smtClean="0">
              <a:latin typeface="WwinBurmese" pitchFamily="2" charset="0"/>
            </a:endParaRPr>
          </a:p>
          <a:p>
            <a:endParaRPr lang="en-US" sz="2500" dirty="0" smtClean="0">
              <a:latin typeface="WwinBurmese" pitchFamily="2" charset="0"/>
            </a:endParaRPr>
          </a:p>
          <a:p>
            <a:r>
              <a:rPr lang="en-US" dirty="0" err="1" smtClean="0">
                <a:latin typeface="WwinBurmese" pitchFamily="2" charset="0"/>
              </a:rPr>
              <a:t>vsSifjrefr</a:t>
            </a:r>
            <a:r>
              <a:rPr lang="en-US" dirty="0" smtClean="0">
                <a:latin typeface="WwinBurmese" pitchFamily="2" charset="0"/>
              </a:rPr>
              <a:t>+&amp;</a:t>
            </a:r>
            <a:r>
              <a:rPr lang="en-US" dirty="0" err="1" smtClean="0">
                <a:latin typeface="WwinBurmese" pitchFamily="2" charset="0"/>
              </a:rPr>
              <a:t>Sdaomu'frsm;twGuftifwmeufpmrsufESm</a:t>
            </a:r>
            <a:r>
              <a:rPr lang="en-US" dirty="0" smtClean="0">
                <a:latin typeface="WwinBurmese" pitchFamily="2" charset="0"/>
              </a:rPr>
              <a:t> = </a:t>
            </a:r>
            <a:r>
              <a:rPr lang="en-US" dirty="0" smtClean="0">
                <a:latin typeface="Calibri" pitchFamily="34" charset="0"/>
              </a:rPr>
              <a:t> </a:t>
            </a:r>
            <a:r>
              <a:rPr lang="en-US" dirty="0" smtClean="0"/>
              <a:t>https</a:t>
            </a:r>
            <a:r>
              <a:rPr lang="en-US" dirty="0"/>
              <a:t>://www.osha.gov/Publications/HazComm_QuickCard_SafetyData.html </a:t>
            </a:r>
          </a:p>
        </p:txBody>
      </p:sp>
      <p:sp>
        <p:nvSpPr>
          <p:cNvPr id="6" name="Title 1"/>
          <p:cNvSpPr>
            <a:spLocks noGrp="1"/>
          </p:cNvSpPr>
          <p:nvPr/>
        </p:nvSpPr>
        <p:spPr bwMode="auto">
          <a:xfrm>
            <a:off x="564356" y="959644"/>
            <a:ext cx="7024688" cy="8493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dirty="0" err="1" smtClean="0">
                <a:solidFill>
                  <a:srgbClr val="42955F"/>
                </a:solidFill>
                <a:latin typeface="WwinBurmese" pitchFamily="2" charset="0"/>
              </a:rPr>
              <a:t>vHkjcHKr+qdkif&amp;mudk;um</a:t>
            </a:r>
            <a:r>
              <a:rPr lang="en-US" dirty="0" smtClean="0">
                <a:solidFill>
                  <a:srgbClr val="42955F"/>
                </a:solidFill>
                <a:latin typeface="WwinBurmese" pitchFamily="2" charset="0"/>
              </a:rPr>
              <a:t>;&amp;</a:t>
            </a:r>
            <a:r>
              <a:rPr lang="en-US" dirty="0" err="1" smtClean="0">
                <a:solidFill>
                  <a:srgbClr val="42955F"/>
                </a:solidFill>
                <a:latin typeface="WwinBurmese" pitchFamily="2" charset="0"/>
              </a:rPr>
              <a:t>efpm&amp;Gufrsm</a:t>
            </a:r>
            <a:r>
              <a:rPr lang="en-US" dirty="0" smtClean="0">
                <a:solidFill>
                  <a:srgbClr val="42955F"/>
                </a:solidFill>
                <a:latin typeface="WwinBurmese" pitchFamily="2" charset="0"/>
              </a:rPr>
              <a:t>;=</a:t>
            </a:r>
          </a:p>
        </p:txBody>
      </p:sp>
    </p:spTree>
    <p:extLst>
      <p:ext uri="{BB962C8B-B14F-4D97-AF65-F5344CB8AC3E}">
        <p14:creationId xmlns:p14="http://schemas.microsoft.com/office/powerpoint/2010/main" val="28773193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270164" y="2565112"/>
            <a:ext cx="7315200" cy="3099310"/>
          </a:xfrm>
          <a:prstGeom prst="rect">
            <a:avLst/>
          </a:prstGeom>
        </p:spPr>
        <p:txBody>
          <a:bodyPr wrap="square">
            <a:spAutoFit/>
          </a:bodyPr>
          <a:lstStyle/>
          <a:p>
            <a:pPr marL="68580" indent="0">
              <a:buNone/>
            </a:pPr>
            <a:endParaRPr lang="en-US" sz="1500" i="1" dirty="0" smtClean="0">
              <a:solidFill>
                <a:schemeClr val="accent6">
                  <a:lumMod val="75000"/>
                </a:schemeClr>
              </a:solidFill>
            </a:endParaRPr>
          </a:p>
          <a:p>
            <a:pPr marL="68263" indent="0">
              <a:buNone/>
            </a:pPr>
            <a:r>
              <a:rPr lang="en-US" sz="2000" b="1" dirty="0" err="1" smtClean="0">
                <a:solidFill>
                  <a:schemeClr val="tx1"/>
                </a:solidFill>
                <a:latin typeface="WwinBurmese" pitchFamily="2" charset="0"/>
              </a:rPr>
              <a:t>aus;Zl;jyKIowdjyKyg</a:t>
            </a:r>
            <a:r>
              <a:rPr lang="en-US" sz="2000" b="1" dirty="0" smtClean="0">
                <a:solidFill>
                  <a:schemeClr val="tx1"/>
                </a:solidFill>
                <a:latin typeface="WwinBurmese" pitchFamily="2" charset="0"/>
              </a:rPr>
              <a:t>= </a:t>
            </a:r>
            <a:r>
              <a:rPr lang="en-US" sz="2000" dirty="0" err="1" smtClean="0">
                <a:solidFill>
                  <a:schemeClr val="tx1"/>
                </a:solidFill>
                <a:latin typeface="WwinBurmese" pitchFamily="2" charset="0"/>
              </a:rPr>
              <a:t>tvkyf&amp;Sifrsm;rSm</a:t>
            </a:r>
            <a:r>
              <a:rPr lang="en-US" sz="2000" dirty="0" smtClean="0">
                <a:solidFill>
                  <a:schemeClr val="tx1"/>
                </a:solidFill>
                <a:latin typeface="WwinBurmese" pitchFamily="2" charset="0"/>
              </a:rPr>
              <a:t> &amp;</a:t>
            </a:r>
            <a:r>
              <a:rPr lang="en-US" sz="2000" dirty="0" err="1" smtClean="0">
                <a:solidFill>
                  <a:schemeClr val="tx1"/>
                </a:solidFill>
                <a:latin typeface="WwinBurmese" pitchFamily="2" charset="0"/>
              </a:rPr>
              <a:t>kyfyHkaz:jyxm</a:t>
            </a:r>
            <a:r>
              <a:rPr lang="en-US" sz="2000" dirty="0" smtClean="0">
                <a:solidFill>
                  <a:schemeClr val="tx1"/>
                </a:solidFill>
                <a:latin typeface="WwinBurmese" pitchFamily="2" charset="0"/>
              </a:rPr>
              <a:t>; aomt&amp;mrsm;tygt0if </a:t>
            </a:r>
          </a:p>
          <a:p>
            <a:pPr marL="68263" indent="0">
              <a:buNone/>
            </a:pPr>
            <a:r>
              <a:rPr lang="en-US" sz="2000" dirty="0" err="1" smtClean="0">
                <a:solidFill>
                  <a:schemeClr val="tx1"/>
                </a:solidFill>
                <a:latin typeface="WwinBurmese" pitchFamily="2" charset="0"/>
              </a:rPr>
              <a:t>pmuyfaz:jyxm;aomt&amp;mrsm;ESifh</a:t>
            </a:r>
            <a:r>
              <a:rPr lang="en-US" sz="2000" dirty="0" smtClean="0">
                <a:solidFill>
                  <a:schemeClr val="tx1"/>
                </a:solidFill>
                <a:latin typeface="WwinBurmese" pitchFamily="2" charset="0"/>
              </a:rPr>
              <a:t> </a:t>
            </a:r>
            <a:r>
              <a:rPr lang="en-US" sz="2000" dirty="0" err="1" smtClean="0">
                <a:solidFill>
                  <a:schemeClr val="tx1"/>
                </a:solidFill>
                <a:latin typeface="WwinBurmese" pitchFamily="2" charset="0"/>
              </a:rPr>
              <a:t>vkHjcHKpdwfcs&amp;r+udk;um</a:t>
            </a:r>
            <a:r>
              <a:rPr lang="en-US" sz="2000" dirty="0" smtClean="0">
                <a:solidFill>
                  <a:schemeClr val="tx1"/>
                </a:solidFill>
                <a:latin typeface="WwinBurmese" pitchFamily="2" charset="0"/>
              </a:rPr>
              <a:t>;&amp;</a:t>
            </a:r>
            <a:r>
              <a:rPr lang="en-US" sz="2000" dirty="0" err="1" smtClean="0">
                <a:solidFill>
                  <a:schemeClr val="tx1"/>
                </a:solidFill>
                <a:latin typeface="WwinBurmese" pitchFamily="2" charset="0"/>
              </a:rPr>
              <a:t>efpm&amp;GufyHkpHtopfrsm;udk</a:t>
            </a:r>
            <a:endParaRPr lang="en-US" sz="2000" dirty="0" smtClean="0">
              <a:solidFill>
                <a:schemeClr val="tx1"/>
              </a:solidFill>
              <a:latin typeface="WwinBurmese" pitchFamily="2" charset="0"/>
            </a:endParaRPr>
          </a:p>
          <a:p>
            <a:pPr marL="68263" indent="0">
              <a:buNone/>
            </a:pPr>
            <a:r>
              <a:rPr lang="en-US" sz="2000" dirty="0" err="1" smtClean="0">
                <a:solidFill>
                  <a:schemeClr val="tx1"/>
                </a:solidFill>
                <a:latin typeface="WwinBurmese" pitchFamily="2" charset="0"/>
              </a:rPr>
              <a:t>tvkyform;rsm;tm;oifwef;ay;&amp;rnfjzpfonf</a:t>
            </a:r>
            <a:r>
              <a:rPr lang="en-US" sz="2000" dirty="0" smtClean="0">
                <a:solidFill>
                  <a:schemeClr val="tx1"/>
                </a:solidFill>
                <a:latin typeface="WwinBurmese" pitchFamily="2" charset="0"/>
              </a:rPr>
              <a:t>? </a:t>
            </a:r>
            <a:endParaRPr lang="en-US" sz="2000" b="1" dirty="0" smtClean="0">
              <a:solidFill>
                <a:schemeClr val="tx1"/>
              </a:solidFill>
              <a:latin typeface="WwinBurmese" pitchFamily="2" charset="0"/>
            </a:endParaRPr>
          </a:p>
          <a:p>
            <a:pPr marL="68580" indent="0">
              <a:buNone/>
            </a:pPr>
            <a:endParaRPr lang="en-US" sz="2000" b="1" dirty="0" smtClean="0">
              <a:latin typeface="WwinBurmese" pitchFamily="2" charset="0"/>
            </a:endParaRPr>
          </a:p>
          <a:p>
            <a:pPr marL="68580" indent="0">
              <a:buNone/>
            </a:pPr>
            <a:r>
              <a:rPr lang="en-US" sz="1600" dirty="0" err="1" smtClean="0">
                <a:solidFill>
                  <a:schemeClr val="tx1"/>
                </a:solidFill>
                <a:latin typeface="WwinBurmese" pitchFamily="2" charset="0"/>
              </a:rPr>
              <a:t>vsSifjrefr</a:t>
            </a:r>
            <a:r>
              <a:rPr lang="en-US" sz="1600" dirty="0" smtClean="0">
                <a:solidFill>
                  <a:schemeClr val="tx1"/>
                </a:solidFill>
                <a:latin typeface="WwinBurmese" pitchFamily="2" charset="0"/>
              </a:rPr>
              <a:t>+&amp;</a:t>
            </a:r>
            <a:r>
              <a:rPr lang="en-US" sz="1600" dirty="0" err="1" smtClean="0">
                <a:solidFill>
                  <a:schemeClr val="tx1"/>
                </a:solidFill>
                <a:latin typeface="WwinBurmese" pitchFamily="2" charset="0"/>
              </a:rPr>
              <a:t>Sdaomu'frsm;twGuftifwmeufpmrsufESm</a:t>
            </a:r>
            <a:r>
              <a:rPr lang="en-US" sz="1600" dirty="0" smtClean="0">
                <a:solidFill>
                  <a:schemeClr val="tx1"/>
                </a:solidFill>
                <a:latin typeface="WwinBurmese" pitchFamily="2" charset="0"/>
              </a:rPr>
              <a:t>= </a:t>
            </a:r>
            <a:r>
              <a:rPr lang="en-US" sz="1600" b="1" dirty="0" smtClean="0"/>
              <a:t>https</a:t>
            </a:r>
            <a:r>
              <a:rPr lang="en-US" sz="1600" b="1" dirty="0"/>
              <a:t>://www.osha.gov/Publications/HazComm_QuickCard_Pictogram.html </a:t>
            </a:r>
          </a:p>
          <a:p>
            <a:pPr marL="68580" indent="0">
              <a:buNone/>
            </a:pPr>
            <a:r>
              <a:rPr lang="en-US" sz="1600" b="1" dirty="0" smtClean="0"/>
              <a:t>https</a:t>
            </a:r>
            <a:r>
              <a:rPr lang="en-US" sz="1600" b="1" dirty="0"/>
              <a:t>://www.osha.gov/Publications/OSHA3636.pdf </a:t>
            </a:r>
          </a:p>
        </p:txBody>
      </p:sp>
      <p:pic>
        <p:nvPicPr>
          <p:cNvPr id="4" name="Picture 3" title="HCS yHkaz:jyZ,m;"/>
          <p:cNvPicPr>
            <a:picLocks noChangeAspect="1"/>
          </p:cNvPicPr>
          <p:nvPr/>
        </p:nvPicPr>
        <p:blipFill>
          <a:blip r:embed="rId3" cstate="print"/>
          <a:stretch>
            <a:fillRect/>
          </a:stretch>
        </p:blipFill>
        <p:spPr>
          <a:xfrm>
            <a:off x="7585364" y="457200"/>
            <a:ext cx="4606636" cy="6004670"/>
          </a:xfrm>
          <a:prstGeom prst="rect">
            <a:avLst/>
          </a:prstGeom>
        </p:spPr>
      </p:pic>
      <p:sp>
        <p:nvSpPr>
          <p:cNvPr id="6" name="Title 1" descr="HCS yHkaz:jyZ,m;&#10;" title="HCS yHkaz:jyZ,m;"/>
          <p:cNvSpPr>
            <a:spLocks noGrp="1"/>
          </p:cNvSpPr>
          <p:nvPr/>
        </p:nvSpPr>
        <p:spPr bwMode="auto">
          <a:xfrm>
            <a:off x="538956" y="949325"/>
            <a:ext cx="7024688" cy="8191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sz="3200" dirty="0" smtClean="0">
                <a:solidFill>
                  <a:srgbClr val="2E9D1B"/>
                </a:solidFill>
              </a:rPr>
              <a:t>HCS</a:t>
            </a:r>
            <a:r>
              <a:rPr lang="en-US" dirty="0" smtClean="0">
                <a:solidFill>
                  <a:srgbClr val="2E9D1B"/>
                </a:solidFill>
              </a:rPr>
              <a:t> </a:t>
            </a:r>
            <a:r>
              <a:rPr lang="en-US" sz="3600" b="1" dirty="0" err="1" smtClean="0">
                <a:solidFill>
                  <a:srgbClr val="2E9D1B"/>
                </a:solidFill>
                <a:latin typeface="WwinBurmese" pitchFamily="2" charset="0"/>
              </a:rPr>
              <a:t>yHkaz:jyZ,m</a:t>
            </a:r>
            <a:r>
              <a:rPr lang="en-US" sz="3600" b="1" dirty="0" smtClean="0">
                <a:solidFill>
                  <a:srgbClr val="2E9D1B"/>
                </a:solidFill>
                <a:latin typeface="WwinBurmese" pitchFamily="2" charset="0"/>
              </a:rPr>
              <a:t>;</a:t>
            </a:r>
            <a:endParaRPr lang="en-US" b="1" dirty="0" smtClean="0">
              <a:solidFill>
                <a:srgbClr val="2E9D1B"/>
              </a:solidFill>
              <a:latin typeface="WwinBurmese" pitchFamily="2" charset="0"/>
            </a:endParaRPr>
          </a:p>
        </p:txBody>
      </p:sp>
    </p:spTree>
    <p:extLst>
      <p:ext uri="{BB962C8B-B14F-4D97-AF65-F5344CB8AC3E}">
        <p14:creationId xmlns:p14="http://schemas.microsoft.com/office/powerpoint/2010/main" val="30760049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Chemical Hazards </a:t>
            </a:r>
            <a:endParaRPr lang="en-US" dirty="0"/>
          </a:p>
        </p:txBody>
      </p:sp>
      <p:sp>
        <p:nvSpPr>
          <p:cNvPr id="5" name="TextBox 4"/>
          <p:cNvSpPr txBox="1"/>
          <p:nvPr/>
        </p:nvSpPr>
        <p:spPr>
          <a:xfrm>
            <a:off x="581194" y="651164"/>
            <a:ext cx="10993546" cy="707886"/>
          </a:xfrm>
          <a:prstGeom prst="rect">
            <a:avLst/>
          </a:prstGeom>
          <a:noFill/>
        </p:spPr>
        <p:txBody>
          <a:bodyPr wrap="square" rtlCol="0">
            <a:spAutoFit/>
          </a:bodyPr>
          <a:lstStyle/>
          <a:p>
            <a:r>
              <a:rPr lang="en-US" sz="4000" dirty="0" err="1">
                <a:latin typeface="WwinBurmese" pitchFamily="2" charset="0"/>
              </a:rPr>
              <a:t>v</a:t>
            </a:r>
            <a:r>
              <a:rPr lang="en-US" sz="4000" dirty="0" err="1" smtClean="0">
                <a:latin typeface="WwinBurmese" pitchFamily="2" charset="0"/>
              </a:rPr>
              <a:t>kyfaqmifr</a:t>
            </a:r>
            <a:r>
              <a:rPr lang="en-US" sz="4000" dirty="0" smtClean="0">
                <a:latin typeface="WwinBurmese" pitchFamily="2" charset="0"/>
              </a:rPr>
              <a:t>+ 3? </a:t>
            </a:r>
            <a:r>
              <a:rPr lang="en-US" sz="4000" dirty="0" err="1" smtClean="0">
                <a:latin typeface="WwinBurmese" pitchFamily="2" charset="0"/>
              </a:rPr>
              <a:t>xkd&amp;kyfyHkum;csyfemrnf</a:t>
            </a:r>
            <a:endParaRPr lang="en-US" sz="4000" dirty="0">
              <a:latin typeface="WwinBurmese" pitchFamily="2" charset="0"/>
            </a:endParaRPr>
          </a:p>
        </p:txBody>
      </p:sp>
    </p:spTree>
    <p:extLst>
      <p:ext uri="{BB962C8B-B14F-4D97-AF65-F5344CB8AC3E}">
        <p14:creationId xmlns:p14="http://schemas.microsoft.com/office/powerpoint/2010/main" val="15373854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sef;rma&amp;;tEW&amp;m,f&#10;tqdyftawmuf&#10;"/>
          <p:cNvPicPr/>
          <p:nvPr/>
        </p:nvPicPr>
        <p:blipFill>
          <a:blip r:embed="rId2" cstate="print">
            <a:extLst>
              <a:ext uri="{28A0092B-C50C-407E-A947-70E740481C1C}">
                <a14:useLocalDpi xmlns:a14="http://schemas.microsoft.com/office/drawing/2010/main"/>
              </a:ext>
            </a:extLst>
          </a:blip>
          <a:srcRect/>
          <a:stretch>
            <a:fillRect/>
          </a:stretch>
        </p:blipFill>
        <p:spPr bwMode="auto">
          <a:xfrm>
            <a:off x="695018" y="576180"/>
            <a:ext cx="7609533" cy="5704699"/>
          </a:xfrm>
          <a:prstGeom prst="rect">
            <a:avLst/>
          </a:prstGeom>
          <a:noFill/>
          <a:ln>
            <a:noFill/>
          </a:ln>
        </p:spPr>
      </p:pic>
      <p:sp>
        <p:nvSpPr>
          <p:cNvPr id="5" name="TextBox 4" descr="usef;rma&amp;;tEW&amp;m,f&#10;tqdyftawmuf"/>
          <p:cNvSpPr txBox="1"/>
          <p:nvPr/>
        </p:nvSpPr>
        <p:spPr>
          <a:xfrm>
            <a:off x="6539330" y="675498"/>
            <a:ext cx="5080141" cy="1569660"/>
          </a:xfrm>
          <a:prstGeom prst="rect">
            <a:avLst/>
          </a:prstGeom>
          <a:noFill/>
        </p:spPr>
        <p:txBody>
          <a:bodyPr wrap="square" rtlCol="0">
            <a:spAutoFit/>
          </a:bodyPr>
          <a:lstStyle/>
          <a:p>
            <a:pPr algn="ctr"/>
            <a:r>
              <a:rPr lang="en-US" sz="4800" b="1" dirty="0" smtClean="0">
                <a:latin typeface="WwinBurmese" pitchFamily="2" charset="0"/>
                <a:cs typeface="Times New Roman"/>
              </a:rPr>
              <a:t>usef;rma&amp;;</a:t>
            </a:r>
            <a:r>
              <a:rPr lang="en-US" sz="4800" b="1" dirty="0" err="1" smtClean="0">
                <a:latin typeface="WwinBurmese" pitchFamily="2" charset="0"/>
                <a:cs typeface="Times New Roman"/>
              </a:rPr>
              <a:t>tEW&amp;m,f</a:t>
            </a:r>
            <a:endParaRPr lang="en-US" sz="4800" b="1" dirty="0" smtClean="0">
              <a:latin typeface="WwinBurmese" pitchFamily="2" charset="0"/>
              <a:cs typeface="Times New Roman"/>
            </a:endParaRPr>
          </a:p>
          <a:p>
            <a:pPr algn="ctr"/>
            <a:r>
              <a:rPr lang="en-US" sz="4800" b="1" dirty="0" err="1" smtClean="0">
                <a:latin typeface="WwinBurmese" pitchFamily="2" charset="0"/>
                <a:cs typeface="Times New Roman"/>
              </a:rPr>
              <a:t>tqdyftawmuf</a:t>
            </a:r>
            <a:endParaRPr lang="en-US" sz="4000" b="1" dirty="0" smtClean="0">
              <a:latin typeface="WwinBurmese" pitchFamily="2" charset="0"/>
              <a:cs typeface="Times New Roman"/>
            </a:endParaRPr>
          </a:p>
        </p:txBody>
      </p:sp>
    </p:spTree>
    <p:extLst>
      <p:ext uri="{BB962C8B-B14F-4D97-AF65-F5344CB8AC3E}">
        <p14:creationId xmlns:p14="http://schemas.microsoft.com/office/powerpoint/2010/main" val="921993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 </a:t>
            </a:r>
            <a:r>
              <a:rPr lang="en-US" dirty="0" err="1"/>
              <a:t>v</a:t>
            </a:r>
            <a:r>
              <a:rPr lang="en-US" dirty="0" err="1">
                <a:solidFill>
                  <a:schemeClr val="accent1"/>
                </a:solidFill>
              </a:rPr>
              <a:t>kyfief;cGift-urf;zufr+qdkwmbmvJ</a:t>
            </a:r>
            <a:r>
              <a:rPr lang="en-US" dirty="0"/>
              <a:t> </a:t>
            </a:r>
          </a:p>
        </p:txBody>
      </p:sp>
      <p:sp>
        <p:nvSpPr>
          <p:cNvPr id="3" name="Content Placeholder 2"/>
          <p:cNvSpPr>
            <a:spLocks noGrp="1"/>
          </p:cNvSpPr>
          <p:nvPr>
            <p:ph sz="quarter" idx="4294967295"/>
          </p:nvPr>
        </p:nvSpPr>
        <p:spPr>
          <a:xfrm>
            <a:off x="0" y="1828800"/>
            <a:ext cx="11201400" cy="4343400"/>
          </a:xfrm>
          <a:prstGeom prst="rect">
            <a:avLst/>
          </a:prstGeom>
        </p:spPr>
        <p:txBody>
          <a:bodyPr>
            <a:normAutofit fontScale="62500" lnSpcReduction="20000"/>
          </a:bodyPr>
          <a:lstStyle/>
          <a:p>
            <a:pPr marL="68580" indent="0">
              <a:buNone/>
            </a:pPr>
            <a:endParaRPr lang="en-US" sz="2800" b="1" dirty="0"/>
          </a:p>
          <a:p>
            <a:pPr marL="68580" indent="0">
              <a:buNone/>
            </a:pPr>
            <a:endParaRPr lang="en-US" sz="2800" b="1" dirty="0" smtClean="0"/>
          </a:p>
          <a:p>
            <a:pPr marL="68263" indent="0" algn="just">
              <a:lnSpc>
                <a:spcPct val="90000"/>
              </a:lnSpc>
              <a:buNone/>
            </a:pPr>
            <a:r>
              <a:rPr lang="en-US" sz="2800" dirty="0" err="1" smtClean="0">
                <a:latin typeface="WwinBurmese" pitchFamily="2" charset="0"/>
              </a:rPr>
              <a:t>vkyfief;cGift-urf;zufr+qdkonfrSm</a:t>
            </a:r>
            <a:r>
              <a:rPr lang="en-US" sz="2800" dirty="0" smtClean="0">
                <a:latin typeface="WwinBurmese" pitchFamily="2" charset="0"/>
              </a:rPr>
              <a:t> 0efxrf;vkyfom;rsm;tay: </a:t>
            </a:r>
            <a:r>
              <a:rPr lang="en-US" sz="2800" dirty="0" err="1" smtClean="0">
                <a:latin typeface="WwinBurmese" pitchFamily="2" charset="0"/>
              </a:rPr>
              <a:t>qef</a:t>
            </a:r>
            <a:r>
              <a:rPr lang="en-US" sz="2800" dirty="0" smtClean="0">
                <a:latin typeface="WwinBurmese" pitchFamily="2" charset="0"/>
              </a:rPr>
              <a:t> </a:t>
            </a:r>
            <a:r>
              <a:rPr lang="en-US" sz="2800" dirty="0" err="1" smtClean="0">
                <a:latin typeface="WwinBurmese" pitchFamily="2" charset="0"/>
              </a:rPr>
              <a:t>husifaom_cdrf;ajcmuft-urf;zufr</a:t>
            </a:r>
            <a:r>
              <a:rPr lang="en-US" sz="2800" dirty="0" smtClean="0">
                <a:latin typeface="WwinBurmese" pitchFamily="2" charset="0"/>
              </a:rPr>
              <a:t>+ (</a:t>
            </a:r>
            <a:r>
              <a:rPr lang="en-US" sz="2800" dirty="0" err="1" smtClean="0">
                <a:latin typeface="WwinBurmese" pitchFamily="2" charset="0"/>
              </a:rPr>
              <a:t>odk</a:t>
            </a:r>
            <a:r>
              <a:rPr lang="en-US" sz="2800" dirty="0" smtClean="0">
                <a:latin typeface="WwinBurmese" pitchFamily="2" charset="0"/>
              </a:rPr>
              <a:t> h) t-</a:t>
            </a:r>
            <a:r>
              <a:rPr lang="en-US" sz="2800" dirty="0" err="1" smtClean="0">
                <a:latin typeface="WwinBurmese" pitchFamily="2" charset="0"/>
              </a:rPr>
              <a:t>urf;zuf</a:t>
            </a:r>
            <a:endParaRPr lang="en-US" sz="2800" dirty="0" smtClean="0">
              <a:latin typeface="WwinBurmese" pitchFamily="2" charset="0"/>
            </a:endParaRPr>
          </a:p>
          <a:p>
            <a:pPr marL="68263" indent="0" algn="just">
              <a:lnSpc>
                <a:spcPct val="90000"/>
              </a:lnSpc>
              <a:buNone/>
            </a:pPr>
            <a:r>
              <a:rPr lang="en-US" sz="2800" dirty="0" err="1" smtClean="0">
                <a:latin typeface="WwinBurmese" pitchFamily="2" charset="0"/>
              </a:rPr>
              <a:t>r+rsdK;jzpfonf</a:t>
            </a:r>
            <a:r>
              <a:rPr lang="en-US" sz="2800" dirty="0" smtClean="0">
                <a:latin typeface="WwinBurmese" pitchFamily="2" charset="0"/>
              </a:rPr>
              <a:t>? </a:t>
            </a:r>
            <a:r>
              <a:rPr lang="en-US" sz="2800" dirty="0" err="1" smtClean="0">
                <a:latin typeface="WwinBurmese" pitchFamily="2" charset="0"/>
              </a:rPr>
              <a:t>xdkodk@aomt-urf;zufr+rsm;onf</a:t>
            </a:r>
            <a:r>
              <a:rPr lang="en-US" sz="2800" dirty="0" smtClean="0">
                <a:latin typeface="WwinBurmese" pitchFamily="2" charset="0"/>
              </a:rPr>
              <a:t> </a:t>
            </a:r>
            <a:r>
              <a:rPr lang="en-US" sz="2800" dirty="0" err="1" smtClean="0">
                <a:latin typeface="WwinBurmese" pitchFamily="2" charset="0"/>
              </a:rPr>
              <a:t>vkyfief;cGifwGif;jzpfap</a:t>
            </a:r>
            <a:r>
              <a:rPr lang="en-US" sz="2800" dirty="0" smtClean="0">
                <a:latin typeface="WwinBurmese" pitchFamily="2" charset="0"/>
              </a:rPr>
              <a:t>/ </a:t>
            </a:r>
            <a:r>
              <a:rPr lang="en-US" sz="2800" dirty="0" err="1" smtClean="0">
                <a:latin typeface="WwinBurmese" pitchFamily="2" charset="0"/>
              </a:rPr>
              <a:t>jyifyodk</a:t>
            </a:r>
            <a:r>
              <a:rPr lang="en-US" sz="2800" dirty="0" smtClean="0">
                <a:latin typeface="WwinBurmese" pitchFamily="2" charset="0"/>
              </a:rPr>
              <a:t> </a:t>
            </a:r>
            <a:r>
              <a:rPr lang="en-US" sz="2800" dirty="0" err="1" smtClean="0">
                <a:latin typeface="WwinBurmese" pitchFamily="2" charset="0"/>
              </a:rPr>
              <a:t>hjzpfap_cdrf;ajcmufr+ESifh</a:t>
            </a:r>
            <a:r>
              <a:rPr lang="en-US" sz="2800" dirty="0" smtClean="0">
                <a:latin typeface="WwinBurmese" pitchFamily="2" charset="0"/>
              </a:rPr>
              <a:t> </a:t>
            </a:r>
            <a:r>
              <a:rPr lang="en-US" sz="2800" dirty="0" err="1" smtClean="0">
                <a:latin typeface="WwinBurmese" pitchFamily="2" charset="0"/>
              </a:rPr>
              <a:t>E+wfjzifhapmfum</a:t>
            </a:r>
            <a:r>
              <a:rPr lang="en-US" sz="2800" dirty="0" smtClean="0">
                <a:latin typeface="WwinBurmese" pitchFamily="2" charset="0"/>
              </a:rPr>
              <a:t>;</a:t>
            </a:r>
          </a:p>
          <a:p>
            <a:pPr marL="68263" indent="0" algn="just">
              <a:lnSpc>
                <a:spcPct val="90000"/>
              </a:lnSpc>
              <a:buNone/>
            </a:pPr>
            <a:r>
              <a:rPr lang="en-US" sz="2800" dirty="0" err="1" smtClean="0">
                <a:latin typeface="WwinBurmese" pitchFamily="2" charset="0"/>
              </a:rPr>
              <a:t>xdyg;r+rS</a:t>
            </a:r>
            <a:r>
              <a:rPr lang="en-US" sz="2800" dirty="0" smtClean="0">
                <a:latin typeface="WwinBurmese" pitchFamily="2" charset="0"/>
              </a:rPr>
              <a:t> </a:t>
            </a:r>
            <a:r>
              <a:rPr lang="en-US" sz="2800" dirty="0" err="1" smtClean="0">
                <a:latin typeface="WwinBurmese" pitchFamily="2" charset="0"/>
              </a:rPr>
              <a:t>udk,fcE</a:t>
            </a:r>
            <a:r>
              <a:rPr lang="en-US" sz="2800" dirty="0" smtClean="0">
                <a:latin typeface="WwinBurmese" pitchFamily="2" charset="0"/>
              </a:rPr>
              <a:t>&lt;</a:t>
            </a:r>
            <a:r>
              <a:rPr lang="en-US" sz="2800" dirty="0" err="1" smtClean="0">
                <a:latin typeface="WwinBurmese" pitchFamily="2" charset="0"/>
              </a:rPr>
              <a:t>mxdcdkuftemw</a:t>
            </a:r>
            <a:r>
              <a:rPr lang="en-US" sz="2800" dirty="0" smtClean="0">
                <a:latin typeface="WwinBurmese" pitchFamily="2" charset="0"/>
              </a:rPr>
              <a:t>&amp;/ &amp;</a:t>
            </a:r>
            <a:r>
              <a:rPr lang="en-US" sz="2800" dirty="0" err="1" smtClean="0">
                <a:latin typeface="WwinBurmese" pitchFamily="2" charset="0"/>
              </a:rPr>
              <a:t>apr+ESifh</a:t>
            </a:r>
            <a:r>
              <a:rPr lang="en-US" sz="2800" dirty="0" smtClean="0">
                <a:latin typeface="WwinBurmese" pitchFamily="2" charset="0"/>
              </a:rPr>
              <a:t> </a:t>
            </a:r>
            <a:r>
              <a:rPr lang="en-US" sz="2800" dirty="0" err="1" smtClean="0">
                <a:latin typeface="WwinBurmese" pitchFamily="2" charset="0"/>
              </a:rPr>
              <a:t>vlowfr+jzpfonftxd</a:t>
            </a:r>
            <a:r>
              <a:rPr lang="en-US" sz="2800" dirty="0" smtClean="0">
                <a:latin typeface="WwinBurmese" pitchFamily="2" charset="0"/>
              </a:rPr>
              <a:t> </a:t>
            </a:r>
            <a:r>
              <a:rPr lang="en-US" sz="2800" dirty="0" err="1" smtClean="0">
                <a:latin typeface="WwinBurmese" pitchFamily="2" charset="0"/>
              </a:rPr>
              <a:t>jzpfvmEdkifygonf</a:t>
            </a:r>
            <a:r>
              <a:rPr lang="en-US" sz="2800" dirty="0" smtClean="0">
                <a:latin typeface="WwinBurmese" pitchFamily="2" charset="0"/>
              </a:rPr>
              <a:t>? </a:t>
            </a:r>
            <a:r>
              <a:rPr lang="en-US" sz="2800" dirty="0" err="1" smtClean="0">
                <a:latin typeface="WwinBurmese" pitchFamily="2" charset="0"/>
              </a:rPr>
              <a:t>vkyfief;cGift-urf;zufr+onf</a:t>
            </a:r>
            <a:r>
              <a:rPr lang="en-US" sz="2800" dirty="0" smtClean="0">
                <a:latin typeface="WwinBurmese" pitchFamily="2" charset="0"/>
              </a:rPr>
              <a:t> </a:t>
            </a:r>
          </a:p>
          <a:p>
            <a:pPr marL="68263" indent="0" algn="just">
              <a:lnSpc>
                <a:spcPct val="90000"/>
              </a:lnSpc>
              <a:buNone/>
            </a:pPr>
            <a:r>
              <a:rPr lang="en-US" sz="2800" dirty="0" smtClean="0">
                <a:latin typeface="WwinBurmese" pitchFamily="2" charset="0"/>
              </a:rPr>
              <a:t>tvkyfESifhoufqdkifaomaoqHk;r+jzpfay:vm&amp;jcif;rsm;udkOD;wnfr+wckjzpfonf? </a:t>
            </a:r>
            <a:r>
              <a:rPr lang="en-US" sz="2800" dirty="0" err="1" smtClean="0">
                <a:latin typeface="WwinBurmese" pitchFamily="2" charset="0"/>
              </a:rPr>
              <a:t>odk@aomftxufwGifwifjycJhonfhtwdkif</a:t>
            </a:r>
            <a:r>
              <a:rPr lang="en-US" sz="2800" dirty="0" smtClean="0">
                <a:latin typeface="WwinBurmese" pitchFamily="2" charset="0"/>
              </a:rPr>
              <a:t>;</a:t>
            </a:r>
          </a:p>
          <a:p>
            <a:pPr marL="68263" indent="0" algn="just">
              <a:lnSpc>
                <a:spcPct val="90000"/>
              </a:lnSpc>
              <a:buNone/>
            </a:pPr>
            <a:r>
              <a:rPr lang="en-US" sz="2800" dirty="0" err="1" smtClean="0">
                <a:latin typeface="WwinBurmese" pitchFamily="2" charset="0"/>
              </a:rPr>
              <a:t>vkyfief;cGift-urf;zufr+onf</a:t>
            </a:r>
            <a:r>
              <a:rPr lang="en-US" sz="2800" dirty="0" smtClean="0">
                <a:latin typeface="WwinBurmese" pitchFamily="2" charset="0"/>
              </a:rPr>
              <a:t> </a:t>
            </a:r>
            <a:r>
              <a:rPr lang="en-US" sz="2800" dirty="0" err="1" smtClean="0">
                <a:latin typeface="WwinBurmese" pitchFamily="2" charset="0"/>
              </a:rPr>
              <a:t>EdkifiHwv$m;tvkyf&amp;SifESifh</a:t>
            </a:r>
            <a:r>
              <a:rPr lang="en-US" sz="2800" dirty="0" smtClean="0">
                <a:latin typeface="WwinBurmese" pitchFamily="2" charset="0"/>
              </a:rPr>
              <a:t> 0efxrf;rsm;t-um; }</a:t>
            </a:r>
            <a:r>
              <a:rPr lang="en-US" sz="2800" dirty="0" err="1" smtClean="0">
                <a:latin typeface="WwinBurmese" pitchFamily="2" charset="0"/>
              </a:rPr>
              <a:t>uD;xGm;vsuf&amp;Sdaomylyifpdk</a:t>
            </a:r>
            <a:r>
              <a:rPr lang="en-US" sz="2800" dirty="0" smtClean="0">
                <a:latin typeface="WwinBurmese" pitchFamily="2" charset="0"/>
              </a:rPr>
              <a:t>;&amp;</a:t>
            </a:r>
            <a:r>
              <a:rPr lang="en-US" sz="2800" dirty="0" err="1" smtClean="0">
                <a:latin typeface="WwinBurmese" pitchFamily="2" charset="0"/>
              </a:rPr>
              <a:t>drfp&amp;m</a:t>
            </a:r>
            <a:r>
              <a:rPr lang="en-US" sz="2800" dirty="0" smtClean="0">
                <a:latin typeface="WwinBurmese" pitchFamily="2" charset="0"/>
              </a:rPr>
              <a:t> </a:t>
            </a:r>
            <a:r>
              <a:rPr lang="en-US" sz="2800" dirty="0" err="1" smtClean="0">
                <a:latin typeface="WwinBurmese" pitchFamily="2" charset="0"/>
              </a:rPr>
              <a:t>jy</a:t>
            </a:r>
            <a:r>
              <a:rPr lang="en-US" sz="2800" dirty="0" smtClean="0">
                <a:latin typeface="WwinBurmese" pitchFamily="2" charset="0"/>
              </a:rPr>
              <a:t>\</a:t>
            </a:r>
            <a:r>
              <a:rPr lang="en-US" sz="2800" dirty="0" err="1" smtClean="0">
                <a:latin typeface="WwinBurmese" pitchFamily="2" charset="0"/>
              </a:rPr>
              <a:t>em</a:t>
            </a:r>
            <a:endParaRPr lang="en-US" sz="2800" dirty="0" smtClean="0">
              <a:latin typeface="WwinBurmese" pitchFamily="2" charset="0"/>
            </a:endParaRPr>
          </a:p>
          <a:p>
            <a:pPr marL="68263" indent="0" algn="just">
              <a:lnSpc>
                <a:spcPct val="90000"/>
              </a:lnSpc>
              <a:buNone/>
            </a:pPr>
            <a:r>
              <a:rPr lang="en-US" sz="2800" dirty="0" err="1" smtClean="0">
                <a:latin typeface="WwinBurmese" pitchFamily="2" charset="0"/>
              </a:rPr>
              <a:t>jzpfonf</a:t>
            </a:r>
            <a:r>
              <a:rPr lang="en-US" sz="2800" dirty="0" smtClean="0">
                <a:latin typeface="WwinBurmese" pitchFamily="2" charset="0"/>
              </a:rPr>
              <a:t>?</a:t>
            </a:r>
            <a:r>
              <a:rPr lang="en-US" sz="2800" dirty="0" smtClean="0">
                <a:latin typeface="Wwin_Burmese" pitchFamily="2" charset="0"/>
              </a:rPr>
              <a:t> </a:t>
            </a:r>
            <a:r>
              <a:rPr lang="en-US" sz="2800" u="sng" dirty="0" smtClean="0"/>
              <a:t>https://www.osha.gov/SLTC/workplaceviolence/ </a:t>
            </a:r>
            <a:endParaRPr lang="en-US" sz="2800" dirty="0" smtClean="0"/>
          </a:p>
          <a:p>
            <a:pPr marL="68580" indent="0">
              <a:buNone/>
            </a:pPr>
            <a:endParaRPr lang="en-US" sz="2600" dirty="0" smtClean="0"/>
          </a:p>
          <a:p>
            <a:pPr marL="68580" indent="0">
              <a:buNone/>
            </a:pPr>
            <a:endParaRPr lang="en-US" sz="2000" dirty="0" smtClean="0"/>
          </a:p>
          <a:p>
            <a:pPr marL="68580" indent="0">
              <a:buNone/>
            </a:pPr>
            <a:r>
              <a:rPr lang="en-US" sz="2000" dirty="0" err="1" smtClean="0">
                <a:latin typeface="Wwin_Burmese" pitchFamily="2" charset="0"/>
              </a:rPr>
              <a:t>udk;um;&amp;eft!$ef</a:t>
            </a:r>
            <a:r>
              <a:rPr lang="en-US" sz="2000" dirty="0" smtClean="0">
                <a:latin typeface="Wwin_Burmese" pitchFamily="2" charset="0"/>
              </a:rPr>
              <a:t>; </a:t>
            </a:r>
            <a:r>
              <a:rPr lang="en-US" sz="2000" dirty="0" smtClean="0"/>
              <a:t>- </a:t>
            </a:r>
            <a:r>
              <a:rPr lang="en-US" sz="2000" dirty="0"/>
              <a:t>https://</a:t>
            </a:r>
            <a:r>
              <a:rPr lang="en-US" sz="2000" dirty="0" smtClean="0"/>
              <a:t>www.osha.gov/OshDoc/data_General_Facts/factsheet-workplace-violence.pdf  </a:t>
            </a:r>
            <a:endParaRPr lang="en-US" sz="2000" dirty="0"/>
          </a:p>
          <a:p>
            <a:pPr marL="68580" indent="0">
              <a:buNone/>
            </a:pPr>
            <a:endParaRPr lang="en-US" sz="2000" dirty="0"/>
          </a:p>
          <a:p>
            <a:pPr marL="68580" indent="0">
              <a:buNone/>
            </a:pPr>
            <a:endParaRPr lang="en-US" sz="2000" dirty="0"/>
          </a:p>
          <a:p>
            <a:pPr marL="68580" indent="0" algn="just">
              <a:buNone/>
            </a:pPr>
            <a:endParaRPr lang="en-US" sz="2000" dirty="0"/>
          </a:p>
        </p:txBody>
      </p:sp>
      <p:sp>
        <p:nvSpPr>
          <p:cNvPr id="5" name="Title 1"/>
          <p:cNvSpPr txBox="1">
            <a:spLocks/>
          </p:cNvSpPr>
          <p:nvPr/>
        </p:nvSpPr>
        <p:spPr bwMode="auto">
          <a:xfrm>
            <a:off x="568325" y="1151624"/>
            <a:ext cx="7024688" cy="11096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rgbClr val="2E9D1B"/>
                </a:solidFill>
                <a:effectLst/>
                <a:uLnTx/>
                <a:uFillTx/>
                <a:latin typeface="+mj-lt"/>
                <a:ea typeface="+mj-ea"/>
                <a:cs typeface="+mj-cs"/>
              </a:rPr>
              <a:t/>
            </a:r>
            <a:br>
              <a:rPr kumimoji="0" lang="en-US" sz="3600" b="0" i="0" u="none" strike="noStrike" kern="1200" cap="none" spc="0" normalizeH="0" baseline="0" noProof="0" dirty="0" smtClean="0">
                <a:ln>
                  <a:noFill/>
                </a:ln>
                <a:solidFill>
                  <a:srgbClr val="2E9D1B"/>
                </a:solidFill>
                <a:effectLst/>
                <a:uLnTx/>
                <a:uFillTx/>
                <a:latin typeface="+mj-lt"/>
                <a:ea typeface="+mj-ea"/>
                <a:cs typeface="+mj-cs"/>
              </a:rPr>
            </a:br>
            <a:r>
              <a:rPr kumimoji="0" lang="en-US" sz="3600" b="0" i="0" u="none" strike="noStrike" kern="1200" cap="none" spc="0" normalizeH="0" baseline="0" noProof="0" dirty="0" smtClean="0">
                <a:ln>
                  <a:noFill/>
                </a:ln>
                <a:solidFill>
                  <a:srgbClr val="2E9D1B"/>
                </a:solidFill>
                <a:effectLst/>
                <a:uLnTx/>
                <a:uFillTx/>
                <a:latin typeface="Wwin_Burmese" pitchFamily="2" charset="0"/>
                <a:ea typeface="+mj-ea"/>
                <a:cs typeface="+mj-cs"/>
              </a:rPr>
              <a:t/>
            </a:r>
            <a:br>
              <a:rPr kumimoji="0" lang="en-US" sz="3600" b="0" i="0" u="none" strike="noStrike" kern="1200" cap="none" spc="0" normalizeH="0" baseline="0" noProof="0" dirty="0" smtClean="0">
                <a:ln>
                  <a:noFill/>
                </a:ln>
                <a:solidFill>
                  <a:srgbClr val="2E9D1B"/>
                </a:solidFill>
                <a:effectLst/>
                <a:uLnTx/>
                <a:uFillTx/>
                <a:latin typeface="Wwin_Burmese" pitchFamily="2" charset="0"/>
                <a:ea typeface="+mj-ea"/>
                <a:cs typeface="+mj-cs"/>
              </a:rPr>
            </a:br>
            <a:r>
              <a:rPr kumimoji="0" lang="en-US" sz="3600" b="1" i="0" u="none" strike="noStrike" kern="1200" cap="none" spc="0" normalizeH="0" baseline="0" noProof="0" dirty="0" smtClean="0">
                <a:ln>
                  <a:noFill/>
                </a:ln>
                <a:solidFill>
                  <a:schemeClr val="accent1"/>
                </a:solidFill>
                <a:effectLst/>
                <a:uLnTx/>
                <a:uFillTx/>
                <a:latin typeface="WwinBurmese" pitchFamily="2" charset="0"/>
                <a:ea typeface="+mj-ea"/>
                <a:cs typeface="+mj-cs"/>
              </a:rPr>
              <a:t> </a:t>
            </a:r>
            <a:r>
              <a:rPr kumimoji="0" lang="en-US" sz="3600" b="1" i="0" u="none" strike="noStrike" kern="1200" cap="none" spc="0" normalizeH="0" baseline="0" noProof="0" dirty="0" err="1" smtClean="0">
                <a:ln>
                  <a:noFill/>
                </a:ln>
                <a:solidFill>
                  <a:schemeClr val="bg1"/>
                </a:solidFill>
                <a:effectLst/>
                <a:uLnTx/>
                <a:uFillTx/>
                <a:latin typeface="WwinBurmese" pitchFamily="2" charset="0"/>
                <a:ea typeface="+mj-ea"/>
                <a:cs typeface="+mj-cs"/>
              </a:rPr>
              <a:t>vkyfief;cGift</a:t>
            </a:r>
            <a:r>
              <a:rPr lang="en-US" sz="3600" b="1" dirty="0" smtClean="0">
                <a:solidFill>
                  <a:schemeClr val="bg1"/>
                </a:solidFill>
                <a:latin typeface="WwinBurmese" pitchFamily="2" charset="0"/>
                <a:ea typeface="+mj-ea"/>
                <a:cs typeface="+mj-cs"/>
              </a:rPr>
              <a:t>-</a:t>
            </a:r>
            <a:r>
              <a:rPr kumimoji="0" lang="en-US" sz="3600" b="1" i="0" u="none" strike="noStrike" kern="1200" cap="none" spc="0" normalizeH="0" baseline="0" noProof="0" dirty="0" err="1" smtClean="0">
                <a:ln>
                  <a:noFill/>
                </a:ln>
                <a:solidFill>
                  <a:schemeClr val="bg1"/>
                </a:solidFill>
                <a:effectLst/>
                <a:uLnTx/>
                <a:uFillTx/>
                <a:latin typeface="WwinBurmese" pitchFamily="2" charset="0"/>
                <a:ea typeface="+mj-ea"/>
                <a:cs typeface="+mj-cs"/>
              </a:rPr>
              <a:t>urf;zufr+qdkwmbmvJ</a:t>
            </a:r>
            <a:r>
              <a:rPr kumimoji="0" lang="en-US" sz="3600" b="1" i="0" u="none" strike="noStrike" kern="1200" cap="none" spc="0" normalizeH="0" baseline="0" noProof="0" dirty="0" smtClean="0">
                <a:ln>
                  <a:noFill/>
                </a:ln>
                <a:solidFill>
                  <a:schemeClr val="bg1"/>
                </a:solidFill>
                <a:effectLst/>
                <a:uLnTx/>
                <a:uFillTx/>
                <a:latin typeface="WwinBurmese" pitchFamily="2" charset="0"/>
                <a:ea typeface="+mj-ea"/>
                <a:cs typeface="+mj-cs"/>
              </a:rPr>
              <a:t> </a:t>
            </a:r>
            <a:r>
              <a:rPr kumimoji="0" lang="en-US" sz="3600" b="0" i="0" u="none" strike="noStrike" kern="1200" cap="none" spc="0" normalizeH="0" baseline="0" noProof="0" dirty="0" smtClean="0">
                <a:ln>
                  <a:noFill/>
                </a:ln>
                <a:solidFill>
                  <a:srgbClr val="2E9D1B"/>
                </a:solidFill>
                <a:effectLst/>
                <a:uLnTx/>
                <a:uFillTx/>
                <a:latin typeface="Wwin_Burmese" pitchFamily="2" charset="0"/>
                <a:ea typeface="+mj-ea"/>
                <a:cs typeface="+mj-cs"/>
              </a:rPr>
              <a:t/>
            </a:r>
            <a:br>
              <a:rPr kumimoji="0" lang="en-US" sz="3600" b="0" i="0" u="none" strike="noStrike" kern="1200" cap="none" spc="0" normalizeH="0" baseline="0" noProof="0" dirty="0" smtClean="0">
                <a:ln>
                  <a:noFill/>
                </a:ln>
                <a:solidFill>
                  <a:srgbClr val="2E9D1B"/>
                </a:solidFill>
                <a:effectLst/>
                <a:uLnTx/>
                <a:uFillTx/>
                <a:latin typeface="Wwin_Burmese" pitchFamily="2" charset="0"/>
                <a:ea typeface="+mj-ea"/>
                <a:cs typeface="+mj-cs"/>
              </a:rPr>
            </a:br>
            <a:endParaRPr kumimoji="0" lang="en-US" sz="3600" b="0" i="0" u="none" strike="noStrike" kern="1200" cap="none" spc="0" normalizeH="0" baseline="0" noProof="0" dirty="0" smtClean="0">
              <a:ln>
                <a:noFill/>
              </a:ln>
              <a:solidFill>
                <a:srgbClr val="2E9D1B"/>
              </a:solidFill>
              <a:effectLst/>
              <a:uLnTx/>
              <a:uFillTx/>
              <a:latin typeface="Wwin_Burmese" pitchFamily="2" charset="0"/>
              <a:ea typeface="+mj-ea"/>
              <a:cs typeface="+mj-cs"/>
            </a:endParaRPr>
          </a:p>
        </p:txBody>
      </p:sp>
    </p:spTree>
    <p:extLst>
      <p:ext uri="{BB962C8B-B14F-4D97-AF65-F5344CB8AC3E}">
        <p14:creationId xmlns:p14="http://schemas.microsoft.com/office/powerpoint/2010/main" val="34840766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ame"/>
          <p:cNvPicPr/>
          <p:nvPr/>
        </p:nvPicPr>
        <p:blipFill>
          <a:blip r:embed="rId2" cstate="print">
            <a:extLst>
              <a:ext uri="{28A0092B-C50C-407E-A947-70E740481C1C}">
                <a14:useLocalDpi xmlns:a14="http://schemas.microsoft.com/office/drawing/2010/main"/>
              </a:ext>
            </a:extLst>
          </a:blip>
          <a:srcRect/>
          <a:stretch>
            <a:fillRect/>
          </a:stretch>
        </p:blipFill>
        <p:spPr bwMode="auto">
          <a:xfrm>
            <a:off x="970452" y="636073"/>
            <a:ext cx="6689522" cy="5884648"/>
          </a:xfrm>
          <a:prstGeom prst="rect">
            <a:avLst/>
          </a:prstGeom>
          <a:noFill/>
          <a:ln>
            <a:noFill/>
          </a:ln>
        </p:spPr>
      </p:pic>
      <p:sp>
        <p:nvSpPr>
          <p:cNvPr id="6" name="TextBox 5"/>
          <p:cNvSpPr txBox="1"/>
          <p:nvPr/>
        </p:nvSpPr>
        <p:spPr>
          <a:xfrm>
            <a:off x="6620396" y="648478"/>
            <a:ext cx="5080141" cy="1569660"/>
          </a:xfrm>
          <a:prstGeom prst="rect">
            <a:avLst/>
          </a:prstGeom>
          <a:noFill/>
        </p:spPr>
        <p:txBody>
          <a:bodyPr wrap="square" rtlCol="0">
            <a:spAutoFit/>
          </a:bodyPr>
          <a:lstStyle/>
          <a:p>
            <a:pPr algn="ctr"/>
            <a:r>
              <a:rPr lang="en-US" sz="4800" b="1" dirty="0" err="1" smtClean="0">
                <a:latin typeface="WwinBurmese" pitchFamily="2" charset="0"/>
                <a:cs typeface="Times New Roman"/>
              </a:rPr>
              <a:t>rD;awmufrD;v#H</a:t>
            </a:r>
            <a:endParaRPr lang="en-US" sz="4800" b="1" dirty="0" smtClean="0">
              <a:latin typeface="WwinBurmese" pitchFamily="2" charset="0"/>
              <a:cs typeface="Times New Roman"/>
            </a:endParaRPr>
          </a:p>
          <a:p>
            <a:pPr algn="ctr"/>
            <a:r>
              <a:rPr lang="en-US" sz="4800" b="1" dirty="0" err="1" smtClean="0">
                <a:latin typeface="WwinBurmese" pitchFamily="2" charset="0"/>
                <a:cs typeface="Times New Roman"/>
              </a:rPr>
              <a:t>rD;avmifEkdifaom</a:t>
            </a:r>
            <a:r>
              <a:rPr lang="en-US" sz="4800" b="1" dirty="0" smtClean="0">
                <a:cs typeface="Times New Roman"/>
              </a:rPr>
              <a:t> </a:t>
            </a:r>
            <a:endParaRPr lang="en-US" sz="4000" b="1" dirty="0">
              <a:cs typeface="Times New Roman"/>
            </a:endParaRPr>
          </a:p>
        </p:txBody>
      </p:sp>
    </p:spTree>
    <p:extLst>
      <p:ext uri="{BB962C8B-B14F-4D97-AF65-F5344CB8AC3E}">
        <p14:creationId xmlns:p14="http://schemas.microsoft.com/office/powerpoint/2010/main" val="12979284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p:cNvPicPr>
            <a:picLocks noChangeAspect="1"/>
          </p:cNvPicPr>
          <p:nvPr/>
        </p:nvPicPr>
        <p:blipFill>
          <a:blip r:embed="rId2" cstate="print"/>
          <a:stretch>
            <a:fillRect/>
          </a:stretch>
        </p:blipFill>
        <p:spPr>
          <a:xfrm>
            <a:off x="515756" y="528013"/>
            <a:ext cx="7393394" cy="5932748"/>
          </a:xfrm>
          <a:prstGeom prst="rect">
            <a:avLst/>
          </a:prstGeom>
        </p:spPr>
      </p:pic>
      <p:sp>
        <p:nvSpPr>
          <p:cNvPr id="6" name="TextBox 5"/>
          <p:cNvSpPr txBox="1"/>
          <p:nvPr/>
        </p:nvSpPr>
        <p:spPr>
          <a:xfrm>
            <a:off x="5147696" y="337748"/>
            <a:ext cx="6579863" cy="1384995"/>
          </a:xfrm>
          <a:prstGeom prst="rect">
            <a:avLst/>
          </a:prstGeom>
          <a:noFill/>
        </p:spPr>
        <p:txBody>
          <a:bodyPr wrap="square" rtlCol="0">
            <a:spAutoFit/>
          </a:bodyPr>
          <a:lstStyle/>
          <a:p>
            <a:pPr algn="ctr"/>
            <a:r>
              <a:rPr lang="en-US" sz="4800" b="1" dirty="0" err="1" smtClean="0">
                <a:latin typeface="WwinBurmese" pitchFamily="2" charset="0"/>
                <a:cs typeface="Times New Roman"/>
              </a:rPr>
              <a:t>tmarËdwftrSwftom</a:t>
            </a:r>
            <a:r>
              <a:rPr lang="en-US" sz="4800" b="1" dirty="0" smtClean="0">
                <a:latin typeface="WwinBurmese" pitchFamily="2" charset="0"/>
                <a:cs typeface="Times New Roman"/>
              </a:rPr>
              <a:t>;</a:t>
            </a:r>
          </a:p>
          <a:p>
            <a:pPr algn="ctr"/>
            <a:r>
              <a:rPr lang="en-US" sz="3600" b="1" dirty="0" err="1" smtClean="0">
                <a:latin typeface="WwinBurmese" pitchFamily="2" charset="0"/>
                <a:cs typeface="Times New Roman"/>
              </a:rPr>
              <a:t>od&amp;SdcHpm;vG,faomt&amp;m</a:t>
            </a:r>
            <a:r>
              <a:rPr lang="en-US" sz="3600" b="1" dirty="0" smtClean="0">
                <a:latin typeface="WwinBurmese" pitchFamily="2" charset="0"/>
                <a:cs typeface="Times New Roman"/>
              </a:rPr>
              <a:t> (</a:t>
            </a:r>
            <a:r>
              <a:rPr lang="en-US" sz="3600" b="1" dirty="0" err="1" smtClean="0">
                <a:latin typeface="WwinBurmese" pitchFamily="2" charset="0"/>
                <a:cs typeface="Times New Roman"/>
              </a:rPr>
              <a:t>ta&amp;jym;ESifh</a:t>
            </a:r>
            <a:r>
              <a:rPr lang="en-US" sz="3600" b="1" dirty="0" smtClean="0">
                <a:latin typeface="WwinBurmese" pitchFamily="2" charset="0"/>
                <a:cs typeface="Times New Roman"/>
              </a:rPr>
              <a:t> </a:t>
            </a:r>
            <a:r>
              <a:rPr lang="en-US" sz="3600" b="1" dirty="0" err="1" smtClean="0">
                <a:latin typeface="WwinBurmese" pitchFamily="2" charset="0"/>
                <a:cs typeface="Times New Roman"/>
              </a:rPr>
              <a:t>rsufpd</a:t>
            </a:r>
            <a:r>
              <a:rPr lang="en-US" sz="3600" b="1" dirty="0" smtClean="0">
                <a:latin typeface="WwinBurmese" pitchFamily="2" charset="0"/>
                <a:cs typeface="Times New Roman"/>
              </a:rPr>
              <a:t>)</a:t>
            </a:r>
          </a:p>
        </p:txBody>
      </p:sp>
    </p:spTree>
    <p:extLst>
      <p:ext uri="{BB962C8B-B14F-4D97-AF65-F5344CB8AC3E}">
        <p14:creationId xmlns:p14="http://schemas.microsoft.com/office/powerpoint/2010/main" val="4307820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ot;gwfaiG@ pvif'g&#10;zdtm;ay;xm;jcif;atmufY&amp;Sdaom&quot;gwfaiG@rsm;&#10;"/>
          <p:cNvPicPr>
            <a:picLocks noChangeAspect="1"/>
          </p:cNvPicPr>
          <p:nvPr/>
        </p:nvPicPr>
        <p:blipFill>
          <a:blip r:embed="rId2" cstate="print"/>
          <a:stretch>
            <a:fillRect/>
          </a:stretch>
        </p:blipFill>
        <p:spPr>
          <a:xfrm>
            <a:off x="552293" y="447050"/>
            <a:ext cx="6662401" cy="6163612"/>
          </a:xfrm>
          <a:prstGeom prst="rect">
            <a:avLst/>
          </a:prstGeom>
        </p:spPr>
      </p:pic>
      <p:sp>
        <p:nvSpPr>
          <p:cNvPr id="5" name="TextBox 4" descr="&quot;gwfaiG@ pvif'g&#10;zdtm;ay;xm;jcif;atmufY&amp;Sdaom&quot;gwfaiG@rsm;&#10;"/>
          <p:cNvSpPr txBox="1"/>
          <p:nvPr/>
        </p:nvSpPr>
        <p:spPr>
          <a:xfrm>
            <a:off x="5147696" y="337748"/>
            <a:ext cx="6579863" cy="1384995"/>
          </a:xfrm>
          <a:prstGeom prst="rect">
            <a:avLst/>
          </a:prstGeom>
          <a:noFill/>
        </p:spPr>
        <p:txBody>
          <a:bodyPr wrap="square" rtlCol="0">
            <a:spAutoFit/>
          </a:bodyPr>
          <a:lstStyle/>
          <a:p>
            <a:pPr algn="ctr"/>
            <a:r>
              <a:rPr lang="en-US" sz="4800" b="1" dirty="0" smtClean="0">
                <a:latin typeface="WwinBurmese" pitchFamily="2" charset="0"/>
                <a:cs typeface="Times New Roman"/>
              </a:rPr>
              <a:t>"</a:t>
            </a:r>
            <a:r>
              <a:rPr lang="en-US" sz="4800" b="1" dirty="0" err="1" smtClean="0">
                <a:latin typeface="WwinBurmese" pitchFamily="2" charset="0"/>
                <a:cs typeface="Times New Roman"/>
              </a:rPr>
              <a:t>gwfaiG</a:t>
            </a:r>
            <a:r>
              <a:rPr lang="en-US" sz="4800" b="1" dirty="0" smtClean="0">
                <a:latin typeface="WwinBurmese" pitchFamily="2" charset="0"/>
                <a:cs typeface="Times New Roman"/>
              </a:rPr>
              <a:t>@ </a:t>
            </a:r>
            <a:r>
              <a:rPr lang="en-US" sz="4800" b="1" dirty="0" err="1" smtClean="0">
                <a:latin typeface="WwinBurmese" pitchFamily="2" charset="0"/>
                <a:cs typeface="Times New Roman"/>
              </a:rPr>
              <a:t>pvif'g</a:t>
            </a:r>
            <a:endParaRPr lang="en-US" sz="4800" b="1" dirty="0" smtClean="0">
              <a:latin typeface="WwinBurmese" pitchFamily="2" charset="0"/>
              <a:cs typeface="Times New Roman"/>
            </a:endParaRPr>
          </a:p>
          <a:p>
            <a:pPr algn="ctr"/>
            <a:r>
              <a:rPr lang="en-US" sz="3600" b="1" dirty="0" err="1" smtClean="0">
                <a:latin typeface="WwinBurmese" pitchFamily="2" charset="0"/>
                <a:cs typeface="Times New Roman"/>
              </a:rPr>
              <a:t>zdtm;ay;xm;jcif;atmufY&amp;Sdaom"gwfaiG@rsm</a:t>
            </a:r>
            <a:r>
              <a:rPr lang="en-US" sz="3600" b="1" dirty="0" smtClean="0">
                <a:latin typeface="WwinBurmese" pitchFamily="2" charset="0"/>
                <a:cs typeface="Times New Roman"/>
              </a:rPr>
              <a:t>;</a:t>
            </a:r>
          </a:p>
        </p:txBody>
      </p:sp>
    </p:spTree>
    <p:extLst>
      <p:ext uri="{BB962C8B-B14F-4D97-AF65-F5344CB8AC3E}">
        <p14:creationId xmlns:p14="http://schemas.microsoft.com/office/powerpoint/2010/main" val="39788702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m; /avmifoGm;jcif;&#10;ta&amp;jym;pm;oGm;jcif; / avmifoGm;jcif;rsm;&#10;"/>
          <p:cNvPicPr>
            <a:picLocks noChangeAspect="1"/>
          </p:cNvPicPr>
          <p:nvPr/>
        </p:nvPicPr>
        <p:blipFill>
          <a:blip r:embed="rId2" cstate="print"/>
          <a:stretch>
            <a:fillRect/>
          </a:stretch>
        </p:blipFill>
        <p:spPr>
          <a:xfrm>
            <a:off x="820320" y="380219"/>
            <a:ext cx="7375953" cy="6095531"/>
          </a:xfrm>
          <a:prstGeom prst="rect">
            <a:avLst/>
          </a:prstGeom>
        </p:spPr>
      </p:pic>
      <p:sp>
        <p:nvSpPr>
          <p:cNvPr id="5" name="TextBox 4" descr="pm; /avmifoGm;jcif;&#10;ta&amp;jym;pm;oGm;jcif; / avmifoGm;jcif;rsm;&#10;"/>
          <p:cNvSpPr txBox="1"/>
          <p:nvPr/>
        </p:nvSpPr>
        <p:spPr>
          <a:xfrm>
            <a:off x="6566352" y="380219"/>
            <a:ext cx="5080141" cy="2185214"/>
          </a:xfrm>
          <a:prstGeom prst="rect">
            <a:avLst/>
          </a:prstGeom>
          <a:noFill/>
        </p:spPr>
        <p:txBody>
          <a:bodyPr wrap="square" rtlCol="0">
            <a:spAutoFit/>
          </a:bodyPr>
          <a:lstStyle/>
          <a:p>
            <a:pPr algn="ctr"/>
            <a:r>
              <a:rPr lang="en-US" sz="4800" b="1" dirty="0" smtClean="0">
                <a:latin typeface="WwinBurmese" pitchFamily="2" charset="0"/>
                <a:cs typeface="Times New Roman" panose="02020603050405020304" pitchFamily="18" charset="0"/>
              </a:rPr>
              <a:t>pm; </a:t>
            </a:r>
            <a:r>
              <a:rPr lang="en-US" sz="4800" b="1" dirty="0" smtClean="0">
                <a:latin typeface="Times New Roman" panose="02020603050405020304" pitchFamily="18" charset="0"/>
                <a:cs typeface="Times New Roman" panose="02020603050405020304" pitchFamily="18" charset="0"/>
              </a:rPr>
              <a:t>/</a:t>
            </a:r>
            <a:r>
              <a:rPr lang="en-US" sz="4800" b="1" dirty="0" err="1" smtClean="0">
                <a:latin typeface="WwinBurmese" pitchFamily="2" charset="0"/>
                <a:cs typeface="Times New Roman" panose="02020603050405020304" pitchFamily="18" charset="0"/>
              </a:rPr>
              <a:t>avmifoGm;jcif</a:t>
            </a:r>
            <a:r>
              <a:rPr lang="en-US" sz="4800" b="1" dirty="0" smtClean="0">
                <a:latin typeface="WwinBurmese" pitchFamily="2" charset="0"/>
                <a:cs typeface="Times New Roman"/>
              </a:rPr>
              <a:t>;</a:t>
            </a:r>
          </a:p>
          <a:p>
            <a:pPr algn="ctr"/>
            <a:r>
              <a:rPr lang="en-US" sz="4400" b="1" dirty="0" err="1" smtClean="0">
                <a:latin typeface="WwinBurmese" pitchFamily="2" charset="0"/>
                <a:cs typeface="Times New Roman"/>
              </a:rPr>
              <a:t>ta&amp;jym;pm;oGm;jcif</a:t>
            </a:r>
            <a:r>
              <a:rPr lang="en-US" sz="4400" b="1" dirty="0" smtClean="0">
                <a:latin typeface="WwinBurmese" pitchFamily="2" charset="0"/>
                <a:cs typeface="Times New Roman"/>
              </a:rPr>
              <a:t>; </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WwinBurmese" pitchFamily="2" charset="0"/>
                <a:cs typeface="Times New Roman" panose="02020603050405020304" pitchFamily="18" charset="0"/>
              </a:rPr>
              <a:t>avmifoGm;jcif;rsm</a:t>
            </a:r>
            <a:r>
              <a:rPr lang="en-US" sz="4400" b="1" dirty="0" smtClean="0">
                <a:latin typeface="WwinBurmese" pitchFamily="2" charset="0"/>
                <a:cs typeface="Times New Roman" panose="02020603050405020304" pitchFamily="18" charset="0"/>
              </a:rPr>
              <a:t>;</a:t>
            </a:r>
            <a:endParaRPr lang="en-US" sz="4400" b="1" dirty="0" smtClean="0">
              <a:latin typeface="WwinBurmese" pitchFamily="2" charset="0"/>
              <a:cs typeface="Times New Roman"/>
            </a:endParaRPr>
          </a:p>
        </p:txBody>
      </p:sp>
    </p:spTree>
    <p:extLst>
      <p:ext uri="{BB962C8B-B14F-4D97-AF65-F5344CB8AC3E}">
        <p14:creationId xmlns:p14="http://schemas.microsoft.com/office/powerpoint/2010/main" val="6427096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Hk;aygufuGJjcif;&#10;aygufuGJwwfaom&#10;"/>
          <p:cNvPicPr>
            <a:picLocks noChangeAspect="1"/>
          </p:cNvPicPr>
          <p:nvPr/>
        </p:nvPicPr>
        <p:blipFill>
          <a:blip r:embed="rId2" cstate="print"/>
          <a:stretch>
            <a:fillRect/>
          </a:stretch>
        </p:blipFill>
        <p:spPr>
          <a:xfrm>
            <a:off x="656366" y="544954"/>
            <a:ext cx="6359031" cy="5757747"/>
          </a:xfrm>
          <a:prstGeom prst="rect">
            <a:avLst/>
          </a:prstGeom>
        </p:spPr>
      </p:pic>
      <p:sp>
        <p:nvSpPr>
          <p:cNvPr id="6" name="TextBox 5" descr="AHk;aygufuGJjcif;&#10;aygufuGJwwfaom&#10;"/>
          <p:cNvSpPr txBox="1"/>
          <p:nvPr/>
        </p:nvSpPr>
        <p:spPr>
          <a:xfrm>
            <a:off x="6579863" y="689008"/>
            <a:ext cx="5080141" cy="1569660"/>
          </a:xfrm>
          <a:prstGeom prst="rect">
            <a:avLst/>
          </a:prstGeom>
          <a:noFill/>
        </p:spPr>
        <p:txBody>
          <a:bodyPr wrap="square" rtlCol="0">
            <a:spAutoFit/>
          </a:bodyPr>
          <a:lstStyle/>
          <a:p>
            <a:pPr algn="ctr"/>
            <a:r>
              <a:rPr lang="en-US" sz="4800" b="1" dirty="0" smtClean="0">
                <a:latin typeface="WwinBurmese" pitchFamily="2" charset="0"/>
                <a:cs typeface="Times New Roman"/>
              </a:rPr>
              <a:t>AHk;aygufuGJjcif;</a:t>
            </a:r>
          </a:p>
          <a:p>
            <a:pPr algn="ctr"/>
            <a:r>
              <a:rPr lang="en-US" sz="4800" b="1" dirty="0" err="1" smtClean="0">
                <a:latin typeface="WwinBurmese" pitchFamily="2" charset="0"/>
                <a:cs typeface="Times New Roman"/>
              </a:rPr>
              <a:t>aygufuGJwwfaom</a:t>
            </a:r>
            <a:endParaRPr lang="en-US" sz="4800" b="1" dirty="0" smtClean="0">
              <a:latin typeface="WwinBurmese" pitchFamily="2" charset="0"/>
              <a:cs typeface="Times New Roman"/>
            </a:endParaRPr>
          </a:p>
        </p:txBody>
      </p:sp>
    </p:spTree>
    <p:extLst>
      <p:ext uri="{BB962C8B-B14F-4D97-AF65-F5344CB8AC3E}">
        <p14:creationId xmlns:p14="http://schemas.microsoft.com/office/powerpoint/2010/main" val="2489049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f0dkif;ay:YrD;avmifaejcif;&#10;atmufpD'dkufZm&#10;"/>
          <p:cNvPicPr>
            <a:picLocks noChangeAspect="1"/>
          </p:cNvPicPr>
          <p:nvPr/>
        </p:nvPicPr>
        <p:blipFill>
          <a:blip r:embed="rId2" cstate="print"/>
          <a:stretch>
            <a:fillRect/>
          </a:stretch>
        </p:blipFill>
        <p:spPr>
          <a:xfrm>
            <a:off x="426204" y="207910"/>
            <a:ext cx="6405141" cy="6057979"/>
          </a:xfrm>
          <a:prstGeom prst="rect">
            <a:avLst/>
          </a:prstGeom>
        </p:spPr>
      </p:pic>
      <p:sp>
        <p:nvSpPr>
          <p:cNvPr id="6" name="TextBox 5"/>
          <p:cNvSpPr txBox="1"/>
          <p:nvPr/>
        </p:nvSpPr>
        <p:spPr>
          <a:xfrm>
            <a:off x="5620582" y="470781"/>
            <a:ext cx="6025912" cy="1569660"/>
          </a:xfrm>
          <a:prstGeom prst="rect">
            <a:avLst/>
          </a:prstGeom>
          <a:noFill/>
        </p:spPr>
        <p:txBody>
          <a:bodyPr wrap="square" rtlCol="0">
            <a:spAutoFit/>
          </a:bodyPr>
          <a:lstStyle/>
          <a:p>
            <a:pPr algn="ctr"/>
            <a:r>
              <a:rPr lang="en-US" sz="4800" b="1" dirty="0" smtClean="0">
                <a:latin typeface="WwinBurmese" pitchFamily="2" charset="0"/>
                <a:cs typeface="Times New Roman"/>
              </a:rPr>
              <a:t>puf0dkif;ay:YrD;avmifaejcif;</a:t>
            </a:r>
          </a:p>
          <a:p>
            <a:pPr algn="ctr"/>
            <a:r>
              <a:rPr lang="en-US" sz="4800" b="1" dirty="0" err="1" smtClean="0">
                <a:latin typeface="WwinBurmese" pitchFamily="2" charset="0"/>
                <a:cs typeface="Times New Roman"/>
              </a:rPr>
              <a:t>atmufpD'dkufZm</a:t>
            </a:r>
            <a:endParaRPr lang="en-US" sz="4800" b="1" dirty="0" smtClean="0">
              <a:latin typeface="WwinBurmese" pitchFamily="2" charset="0"/>
              <a:cs typeface="Times New Roman"/>
            </a:endParaRPr>
          </a:p>
        </p:txBody>
      </p:sp>
    </p:spTree>
    <p:extLst>
      <p:ext uri="{BB962C8B-B14F-4D97-AF65-F5344CB8AC3E}">
        <p14:creationId xmlns:p14="http://schemas.microsoft.com/office/powerpoint/2010/main" val="41434907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wf0ef;usif&#10;(rvkyfrae&amp;r[kwfaom)&#10;a&amp;tqdyf&#10;"/>
          <p:cNvPicPr>
            <a:picLocks noChangeAspect="1"/>
          </p:cNvPicPr>
          <p:nvPr/>
        </p:nvPicPr>
        <p:blipFill>
          <a:blip r:embed="rId2" cstate="print"/>
          <a:stretch>
            <a:fillRect/>
          </a:stretch>
        </p:blipFill>
        <p:spPr>
          <a:xfrm>
            <a:off x="539099" y="216733"/>
            <a:ext cx="6206475" cy="6298016"/>
          </a:xfrm>
          <a:prstGeom prst="rect">
            <a:avLst/>
          </a:prstGeom>
        </p:spPr>
      </p:pic>
      <p:sp>
        <p:nvSpPr>
          <p:cNvPr id="6" name="TextBox 5" descr="ywf0ef;usif&#10;(rvkyfrae&amp;r[kwfaom)&#10;a&amp;tqdyf&#10;"/>
          <p:cNvSpPr txBox="1"/>
          <p:nvPr/>
        </p:nvSpPr>
        <p:spPr>
          <a:xfrm>
            <a:off x="6161021" y="472848"/>
            <a:ext cx="5998890" cy="2308324"/>
          </a:xfrm>
          <a:prstGeom prst="rect">
            <a:avLst/>
          </a:prstGeom>
          <a:noFill/>
        </p:spPr>
        <p:txBody>
          <a:bodyPr wrap="square" rtlCol="0">
            <a:spAutoFit/>
          </a:bodyPr>
          <a:lstStyle/>
          <a:p>
            <a:pPr algn="ctr"/>
            <a:r>
              <a:rPr lang="en-US" sz="4800" b="1" dirty="0" smtClean="0">
                <a:latin typeface="WwinBurmese" pitchFamily="2" charset="0"/>
                <a:cs typeface="Times New Roman"/>
              </a:rPr>
              <a:t>ywf0ef;usif</a:t>
            </a:r>
          </a:p>
          <a:p>
            <a:pPr algn="ctr"/>
            <a:r>
              <a:rPr lang="en-US" sz="4800" b="1" dirty="0" smtClean="0">
                <a:latin typeface="WwinBurmese" pitchFamily="2" charset="0"/>
                <a:cs typeface="Times New Roman"/>
              </a:rPr>
              <a:t>(</a:t>
            </a:r>
            <a:r>
              <a:rPr lang="en-US" sz="4800" b="1" dirty="0" err="1" smtClean="0">
                <a:latin typeface="WwinBurmese" pitchFamily="2" charset="0"/>
                <a:cs typeface="Times New Roman"/>
              </a:rPr>
              <a:t>rvkyfrae&amp;r</a:t>
            </a:r>
            <a:r>
              <a:rPr lang="en-US" sz="4800" b="1" dirty="0" smtClean="0">
                <a:latin typeface="WwinBurmese" pitchFamily="2" charset="0"/>
                <a:cs typeface="Times New Roman"/>
              </a:rPr>
              <a:t>[</a:t>
            </a:r>
            <a:r>
              <a:rPr lang="en-US" sz="4800" b="1" dirty="0" err="1" smtClean="0">
                <a:latin typeface="WwinBurmese" pitchFamily="2" charset="0"/>
                <a:cs typeface="Times New Roman"/>
              </a:rPr>
              <a:t>kwfaom</a:t>
            </a:r>
            <a:r>
              <a:rPr lang="en-US" sz="4800" b="1" dirty="0" smtClean="0">
                <a:latin typeface="WwinBurmese" pitchFamily="2" charset="0"/>
                <a:cs typeface="Times New Roman"/>
              </a:rPr>
              <a:t>)</a:t>
            </a:r>
          </a:p>
          <a:p>
            <a:pPr algn="ctr"/>
            <a:r>
              <a:rPr lang="en-US" sz="4800" b="1" dirty="0" err="1" smtClean="0">
                <a:latin typeface="WwinBurmese" pitchFamily="2" charset="0"/>
                <a:cs typeface="Times New Roman"/>
              </a:rPr>
              <a:t>a&amp;tqdyf</a:t>
            </a:r>
            <a:endParaRPr lang="en-US" sz="4800" b="1" dirty="0" smtClean="0">
              <a:latin typeface="WwinBurmese" pitchFamily="2" charset="0"/>
              <a:cs typeface="Times New Roman"/>
            </a:endParaRPr>
          </a:p>
        </p:txBody>
      </p:sp>
    </p:spTree>
    <p:extLst>
      <p:ext uri="{BB962C8B-B14F-4D97-AF65-F5344CB8AC3E}">
        <p14:creationId xmlns:p14="http://schemas.microsoft.com/office/powerpoint/2010/main" val="16105884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ison"/>
          <p:cNvPicPr>
            <a:picLocks noChangeAspect="1"/>
          </p:cNvPicPr>
          <p:nvPr/>
        </p:nvPicPr>
        <p:blipFill>
          <a:blip r:embed="rId2" cstate="print"/>
          <a:stretch>
            <a:fillRect/>
          </a:stretch>
        </p:blipFill>
        <p:spPr>
          <a:xfrm>
            <a:off x="820009" y="383029"/>
            <a:ext cx="6338205" cy="6077731"/>
          </a:xfrm>
          <a:prstGeom prst="rect">
            <a:avLst/>
          </a:prstGeom>
        </p:spPr>
      </p:pic>
      <p:sp>
        <p:nvSpPr>
          <p:cNvPr id="5" name="TextBox 4"/>
          <p:cNvSpPr txBox="1"/>
          <p:nvPr/>
        </p:nvSpPr>
        <p:spPr>
          <a:xfrm>
            <a:off x="6782529" y="963827"/>
            <a:ext cx="4981104" cy="2800767"/>
          </a:xfrm>
          <a:prstGeom prst="rect">
            <a:avLst/>
          </a:prstGeom>
          <a:noFill/>
        </p:spPr>
        <p:txBody>
          <a:bodyPr wrap="square" rtlCol="0">
            <a:spAutoFit/>
          </a:bodyPr>
          <a:lstStyle/>
          <a:p>
            <a:pPr algn="ctr"/>
            <a:r>
              <a:rPr lang="en-US" sz="4400" b="1" dirty="0" err="1" smtClean="0">
                <a:latin typeface="WwinBurmese" pitchFamily="2" charset="0"/>
                <a:cs typeface="Times New Roman"/>
              </a:rPr>
              <a:t>OD;acgif;cGH</a:t>
            </a:r>
            <a:r>
              <a:rPr lang="en-US" sz="4400" b="1" dirty="0" smtClean="0">
                <a:latin typeface="WwinBurmese" pitchFamily="2" charset="0"/>
                <a:cs typeface="Times New Roman"/>
              </a:rPr>
              <a:t> </a:t>
            </a:r>
          </a:p>
          <a:p>
            <a:pPr algn="ctr"/>
            <a:r>
              <a:rPr lang="en-US" sz="4400" b="1" dirty="0" err="1" smtClean="0">
                <a:latin typeface="WwinBurmese" pitchFamily="2" charset="0"/>
                <a:cs typeface="Times New Roman"/>
              </a:rPr>
              <a:t>ESifh</a:t>
            </a:r>
            <a:r>
              <a:rPr lang="en-US" sz="4400" b="1" dirty="0" smtClean="0">
                <a:latin typeface="WwinBurmese" pitchFamily="2" charset="0"/>
                <a:cs typeface="Times New Roman"/>
              </a:rPr>
              <a:t> </a:t>
            </a:r>
            <a:r>
              <a:rPr lang="en-US" sz="4400" b="1" dirty="0" err="1" smtClean="0">
                <a:latin typeface="WwinBurmese" pitchFamily="2" charset="0"/>
                <a:cs typeface="Times New Roman"/>
              </a:rPr>
              <a:t>t&amp;dk;rsm</a:t>
            </a:r>
            <a:r>
              <a:rPr lang="en-US" sz="4400" b="1" dirty="0" smtClean="0">
                <a:latin typeface="WwinBurmese" pitchFamily="2" charset="0"/>
                <a:cs typeface="Times New Roman"/>
              </a:rPr>
              <a:t>;,</a:t>
            </a:r>
            <a:r>
              <a:rPr lang="en-US" sz="4400" b="1" dirty="0" err="1" smtClean="0">
                <a:latin typeface="WwinBurmese" pitchFamily="2" charset="0"/>
                <a:cs typeface="Times New Roman"/>
              </a:rPr>
              <a:t>Sufxm;jcif</a:t>
            </a:r>
            <a:r>
              <a:rPr lang="en-US" sz="4400" b="1" dirty="0" smtClean="0">
                <a:latin typeface="WwinBurmese" pitchFamily="2" charset="0"/>
                <a:cs typeface="Times New Roman"/>
              </a:rPr>
              <a:t>;</a:t>
            </a:r>
          </a:p>
        </p:txBody>
      </p:sp>
      <p:sp>
        <p:nvSpPr>
          <p:cNvPr id="6" name="TextBox 5"/>
          <p:cNvSpPr txBox="1"/>
          <p:nvPr/>
        </p:nvSpPr>
        <p:spPr>
          <a:xfrm>
            <a:off x="6782529" y="3764594"/>
            <a:ext cx="5080141" cy="2800767"/>
          </a:xfrm>
          <a:prstGeom prst="rect">
            <a:avLst/>
          </a:prstGeom>
          <a:noFill/>
        </p:spPr>
        <p:txBody>
          <a:bodyPr wrap="square" rtlCol="0">
            <a:spAutoFit/>
          </a:bodyPr>
          <a:lstStyle/>
          <a:p>
            <a:pPr algn="ctr"/>
            <a:r>
              <a:rPr lang="en-US" sz="4400" b="1" dirty="0" err="1" smtClean="0">
                <a:latin typeface="WwinBurmese" pitchFamily="2" charset="0"/>
                <a:cs typeface="Times New Roman"/>
              </a:rPr>
              <a:t>jyif;xefaomtqdyf</a:t>
            </a:r>
            <a:r>
              <a:rPr lang="en-US" sz="4400" b="1" dirty="0" smtClean="0">
                <a:latin typeface="WwinBurmese" pitchFamily="2" charset="0"/>
                <a:cs typeface="Times New Roman"/>
              </a:rPr>
              <a:t> </a:t>
            </a:r>
          </a:p>
          <a:p>
            <a:pPr algn="ctr"/>
            <a:r>
              <a:rPr lang="en-US" sz="4400" b="1" dirty="0" smtClean="0">
                <a:latin typeface="WwinBurmese" pitchFamily="2" charset="0"/>
                <a:cs typeface="Times New Roman"/>
              </a:rPr>
              <a:t>(</a:t>
            </a:r>
            <a:r>
              <a:rPr lang="en-US" sz="4400" b="1" dirty="0" err="1" smtClean="0">
                <a:latin typeface="WwinBurmese" pitchFamily="2" charset="0"/>
                <a:cs typeface="Times New Roman"/>
              </a:rPr>
              <a:t>aoapaom</a:t>
            </a:r>
            <a:r>
              <a:rPr lang="en-US" sz="4400" b="1" dirty="0" smtClean="0">
                <a:latin typeface="WwinBurmese" pitchFamily="2" charset="0"/>
                <a:cs typeface="Times New Roman"/>
              </a:rPr>
              <a:t> </a:t>
            </a:r>
            <a:r>
              <a:rPr lang="en-US" sz="4400" b="1" dirty="0" err="1" smtClean="0">
                <a:latin typeface="WwinBurmese" pitchFamily="2" charset="0"/>
                <a:cs typeface="Times New Roman"/>
              </a:rPr>
              <a:t>odk@r</a:t>
            </a:r>
            <a:r>
              <a:rPr lang="en-US" sz="4400" b="1" dirty="0" smtClean="0">
                <a:latin typeface="WwinBurmese" pitchFamily="2" charset="0"/>
                <a:cs typeface="Times New Roman"/>
              </a:rPr>
              <a:t>[</a:t>
            </a:r>
            <a:r>
              <a:rPr lang="en-US" sz="4400" b="1" dirty="0" err="1" smtClean="0">
                <a:latin typeface="WwinBurmese" pitchFamily="2" charset="0"/>
                <a:cs typeface="Times New Roman"/>
              </a:rPr>
              <a:t>kwf</a:t>
            </a:r>
            <a:r>
              <a:rPr lang="en-US" sz="4400" b="1" dirty="0" smtClean="0">
                <a:latin typeface="WwinBurmese" pitchFamily="2" charset="0"/>
                <a:cs typeface="Times New Roman"/>
              </a:rPr>
              <a:t> </a:t>
            </a:r>
            <a:r>
              <a:rPr lang="en-US" sz="4400" b="1" dirty="0" err="1" smtClean="0">
                <a:latin typeface="WwinBurmese" pitchFamily="2" charset="0"/>
                <a:cs typeface="Times New Roman"/>
              </a:rPr>
              <a:t>tqdyfjzpfapaom</a:t>
            </a:r>
            <a:r>
              <a:rPr lang="en-US" sz="4400" b="1" dirty="0" smtClean="0">
                <a:latin typeface="WwinBurmese" pitchFamily="2" charset="0"/>
                <a:cs typeface="Times New Roman"/>
              </a:rPr>
              <a:t>)</a:t>
            </a:r>
            <a:endParaRPr lang="en-US" sz="4400" b="1" dirty="0">
              <a:latin typeface="WwinBurmese" pitchFamily="2" charset="0"/>
              <a:cs typeface="Times New Roman"/>
            </a:endParaRPr>
          </a:p>
        </p:txBody>
      </p:sp>
    </p:spTree>
    <p:extLst>
      <p:ext uri="{BB962C8B-B14F-4D97-AF65-F5344CB8AC3E}">
        <p14:creationId xmlns:p14="http://schemas.microsoft.com/office/powerpoint/2010/main" val="15344169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991" y="863262"/>
            <a:ext cx="7043350" cy="5389257"/>
          </a:xfrm>
        </p:spPr>
        <p:txBody>
          <a:bodyPr>
            <a:normAutofit/>
          </a:bodyPr>
          <a:lstStyle/>
          <a:p>
            <a:pPr indent="-274320">
              <a:spcAft>
                <a:spcPts val="0"/>
              </a:spcAft>
              <a:buFont typeface="Arial" panose="020B0604020202020204" pitchFamily="34" charset="0"/>
              <a:buChar char="•"/>
              <a:defRPr/>
            </a:pPr>
            <a:r>
              <a:rPr lang="en-US" sz="2000" dirty="0" err="1" smtClean="0">
                <a:solidFill>
                  <a:schemeClr val="tx1"/>
                </a:solidFill>
              </a:rPr>
              <a:t>Bloodborne</a:t>
            </a:r>
            <a:r>
              <a:rPr lang="en-US" sz="2000" dirty="0" smtClean="0">
                <a:solidFill>
                  <a:schemeClr val="tx1"/>
                </a:solidFill>
              </a:rPr>
              <a:t> Pathogens </a:t>
            </a:r>
            <a:r>
              <a:rPr lang="en-US" sz="2000" dirty="0" smtClean="0">
                <a:solidFill>
                  <a:schemeClr val="tx1"/>
                </a:solidFill>
                <a:latin typeface="WwinBurmese" pitchFamily="2" charset="0"/>
              </a:rPr>
              <a:t>(</a:t>
            </a:r>
            <a:r>
              <a:rPr lang="en-US" sz="2000" dirty="0" err="1" smtClean="0">
                <a:solidFill>
                  <a:schemeClr val="tx1"/>
                </a:solidFill>
                <a:latin typeface="WwinBurmese" pitchFamily="2" charset="0"/>
              </a:rPr>
              <a:t>tvGefao;i,fIvlom;wdk</a:t>
            </a:r>
            <a:r>
              <a:rPr lang="en-US" sz="2000" dirty="0" smtClean="0">
                <a:solidFill>
                  <a:schemeClr val="tx1"/>
                </a:solidFill>
                <a:latin typeface="WwinBurmese" pitchFamily="2" charset="0"/>
              </a:rPr>
              <a:t> h{?</a:t>
            </a:r>
            <a:r>
              <a:rPr lang="en-US" sz="2000" dirty="0" err="1" smtClean="0">
                <a:solidFill>
                  <a:schemeClr val="tx1"/>
                </a:solidFill>
                <a:latin typeface="WwinBurmese" pitchFamily="2" charset="0"/>
              </a:rPr>
              <a:t>fcE</a:t>
            </a:r>
            <a:r>
              <a:rPr lang="en-US" sz="2000" dirty="0" smtClean="0">
                <a:solidFill>
                  <a:schemeClr val="tx1"/>
                </a:solidFill>
                <a:latin typeface="WwinBurmese" pitchFamily="2" charset="0"/>
              </a:rPr>
              <a:t>&lt;</a:t>
            </a:r>
            <a:r>
              <a:rPr lang="en-US" sz="2000" dirty="0" err="1" smtClean="0">
                <a:solidFill>
                  <a:schemeClr val="tx1"/>
                </a:solidFill>
                <a:latin typeface="WwinBurmese" pitchFamily="2" charset="0"/>
              </a:rPr>
              <a:t>mudk,ftwGif;ul;pufIa&amp;m</a:t>
            </a:r>
            <a:r>
              <a:rPr lang="en-US" sz="2000" dirty="0" smtClean="0">
                <a:solidFill>
                  <a:schemeClr val="tx1"/>
                </a:solidFill>
                <a:latin typeface="WwinBurmese" pitchFamily="2" charset="0"/>
              </a:rPr>
              <a:t>*</a:t>
            </a:r>
            <a:r>
              <a:rPr lang="en-US" sz="2000" dirty="0" err="1" smtClean="0">
                <a:solidFill>
                  <a:schemeClr val="tx1"/>
                </a:solidFill>
                <a:latin typeface="WwinBurmese" pitchFamily="2" charset="0"/>
              </a:rPr>
              <a:t>gjzpfyGm;Edkifaomouf&amp;Sda&amp;m</a:t>
            </a:r>
            <a:r>
              <a:rPr lang="en-US" sz="2000" dirty="0" smtClean="0">
                <a:solidFill>
                  <a:schemeClr val="tx1"/>
                </a:solidFill>
                <a:latin typeface="WwinBurmese" pitchFamily="2" charset="0"/>
              </a:rPr>
              <a:t>*</a:t>
            </a:r>
            <a:r>
              <a:rPr lang="en-US" sz="2000" dirty="0" err="1" smtClean="0">
                <a:solidFill>
                  <a:schemeClr val="tx1"/>
                </a:solidFill>
                <a:latin typeface="WwinBurmese" pitchFamily="2" charset="0"/>
              </a:rPr>
              <a:t>gydk</a:t>
            </a:r>
            <a:r>
              <a:rPr lang="en-US" sz="2000" dirty="0" smtClean="0">
                <a:solidFill>
                  <a:schemeClr val="tx1"/>
                </a:solidFill>
                <a:latin typeface="WwinBurmese" pitchFamily="2" charset="0"/>
              </a:rPr>
              <a:t>;) </a:t>
            </a:r>
            <a:r>
              <a:rPr lang="en-US" sz="2000" dirty="0" err="1" smtClean="0">
                <a:solidFill>
                  <a:schemeClr val="tx1"/>
                </a:solidFill>
                <a:latin typeface="WwinBurmese" pitchFamily="2" charset="0"/>
              </a:rPr>
              <a:t>Oyrm</a:t>
            </a:r>
            <a:r>
              <a:rPr lang="en-US" sz="2000" dirty="0" smtClean="0">
                <a:solidFill>
                  <a:schemeClr val="tx1"/>
                </a:solidFill>
                <a:latin typeface="WwinBurmese" pitchFamily="2" charset="0"/>
              </a:rPr>
              <a:t>=</a:t>
            </a:r>
            <a:r>
              <a:rPr lang="en-US" sz="2000" dirty="0" err="1" smtClean="0">
                <a:solidFill>
                  <a:schemeClr val="tx1"/>
                </a:solidFill>
                <a:latin typeface="WwinBurmese" pitchFamily="2" charset="0"/>
              </a:rPr>
              <a:t>tDbdkvm</a:t>
            </a:r>
            <a:endParaRPr lang="en-US" sz="2000" dirty="0" smtClean="0">
              <a:solidFill>
                <a:schemeClr val="tx1"/>
              </a:solidFill>
              <a:latin typeface="WwinBurmese" pitchFamily="2" charset="0"/>
            </a:endParaRPr>
          </a:p>
          <a:p>
            <a:pPr indent="-274320">
              <a:spcAft>
                <a:spcPts val="0"/>
              </a:spcAft>
              <a:buFont typeface="Arial" panose="020B0604020202020204" pitchFamily="34" charset="0"/>
              <a:buChar char="•"/>
              <a:defRPr/>
            </a:pPr>
            <a:r>
              <a:rPr lang="en-US" sz="2000" dirty="0" smtClean="0">
                <a:latin typeface="WwinBurmese" pitchFamily="2" charset="0"/>
              </a:rPr>
              <a:t>urBmwpfv$m;}</a:t>
            </a:r>
            <a:r>
              <a:rPr lang="en-US" sz="2000" dirty="0" err="1" smtClean="0">
                <a:latin typeface="WwinBurmese" pitchFamily="2" charset="0"/>
              </a:rPr>
              <a:t>udKwifumuG,fjcif;rsm</a:t>
            </a:r>
            <a:r>
              <a:rPr lang="en-US" sz="2000" dirty="0" smtClean="0">
                <a:latin typeface="WwinBurmese" pitchFamily="2" charset="0"/>
              </a:rPr>
              <a:t>;</a:t>
            </a:r>
          </a:p>
          <a:p>
            <a:pPr indent="-274320">
              <a:spcAft>
                <a:spcPts val="0"/>
              </a:spcAft>
              <a:buFont typeface="Arial" panose="020B0604020202020204" pitchFamily="34" charset="0"/>
              <a:buChar char="•"/>
              <a:defRPr/>
            </a:pPr>
            <a:r>
              <a:rPr lang="en-US" sz="2000" dirty="0" err="1" smtClean="0">
                <a:solidFill>
                  <a:schemeClr val="tx1"/>
                </a:solidFill>
                <a:latin typeface="WwinBurmese" pitchFamily="2" charset="0"/>
              </a:rPr>
              <a:t>xda&amp;mufr</a:t>
            </a:r>
            <a:r>
              <a:rPr lang="en-US" sz="2000" dirty="0" smtClean="0">
                <a:solidFill>
                  <a:schemeClr val="tx1"/>
                </a:solidFill>
                <a:latin typeface="WwinBurmese" pitchFamily="2" charset="0"/>
              </a:rPr>
              <a:t>+&amp;</a:t>
            </a:r>
            <a:r>
              <a:rPr lang="en-US" sz="2000" dirty="0" err="1" smtClean="0">
                <a:solidFill>
                  <a:schemeClr val="tx1"/>
                </a:solidFill>
                <a:latin typeface="WwinBurmese" pitchFamily="2" charset="0"/>
              </a:rPr>
              <a:t>Sdaomvufaq;enf;rsm</a:t>
            </a:r>
            <a:r>
              <a:rPr lang="en-US" sz="2000" dirty="0" smtClean="0">
                <a:solidFill>
                  <a:schemeClr val="tx1"/>
                </a:solidFill>
                <a:latin typeface="WwinBurmese" pitchFamily="2" charset="0"/>
              </a:rPr>
              <a:t>;</a:t>
            </a:r>
            <a:endParaRPr lang="en-US" sz="2000" dirty="0">
              <a:latin typeface="WwinBurmese" pitchFamily="2" charset="0"/>
            </a:endParaRPr>
          </a:p>
        </p:txBody>
      </p:sp>
      <p:pic>
        <p:nvPicPr>
          <p:cNvPr id="6" name="Picture 5" descr="urBmwpfv$m;}udKwifumuG,fjcif;rsm;&#1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637845" y="2167797"/>
            <a:ext cx="4115276" cy="2861403"/>
          </a:xfrm>
          <a:prstGeom prst="rect">
            <a:avLst/>
          </a:prstGeom>
        </p:spPr>
      </p:pic>
      <p:sp>
        <p:nvSpPr>
          <p:cNvPr id="5" name="TextBox 4" descr="urBmwpfv$m;}udKwifumuG,fjcif;rsm;&#10;"/>
          <p:cNvSpPr txBox="1"/>
          <p:nvPr/>
        </p:nvSpPr>
        <p:spPr>
          <a:xfrm>
            <a:off x="446216" y="619554"/>
            <a:ext cx="5537200" cy="923330"/>
          </a:xfrm>
          <a:prstGeom prst="rect">
            <a:avLst/>
          </a:prstGeom>
          <a:noFill/>
        </p:spPr>
        <p:txBody>
          <a:bodyPr wrap="square" rtlCol="0">
            <a:spAutoFit/>
          </a:bodyPr>
          <a:lstStyle/>
          <a:p>
            <a:r>
              <a:rPr lang="en-US" sz="3600" dirty="0" smtClean="0">
                <a:solidFill>
                  <a:schemeClr val="bg1"/>
                </a:solidFill>
                <a:latin typeface="WwinBurmese" pitchFamily="2" charset="0"/>
              </a:rPr>
              <a:t>urBmwpfv$m;}</a:t>
            </a:r>
            <a:r>
              <a:rPr lang="en-US" sz="3600" dirty="0" err="1" smtClean="0">
                <a:solidFill>
                  <a:schemeClr val="bg1"/>
                </a:solidFill>
                <a:latin typeface="WwinBurmese" pitchFamily="2" charset="0"/>
              </a:rPr>
              <a:t>udKwifumuG,fjcif;rsm</a:t>
            </a:r>
            <a:r>
              <a:rPr lang="en-US" sz="3600" dirty="0" smtClean="0">
                <a:solidFill>
                  <a:schemeClr val="bg1"/>
                </a:solidFill>
                <a:latin typeface="WwinBurmese" pitchFamily="2" charset="0"/>
              </a:rPr>
              <a:t>;</a:t>
            </a:r>
          </a:p>
          <a:p>
            <a:endParaRPr lang="en-US" dirty="0"/>
          </a:p>
        </p:txBody>
      </p:sp>
    </p:spTree>
    <p:extLst>
      <p:ext uri="{BB962C8B-B14F-4D97-AF65-F5344CB8AC3E}">
        <p14:creationId xmlns:p14="http://schemas.microsoft.com/office/powerpoint/2010/main" val="30043760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43345" y="1953493"/>
            <a:ext cx="11298381" cy="2993262"/>
          </a:xfrm>
          <a:prstGeom prst="rect">
            <a:avLst/>
          </a:prstGeom>
        </p:spPr>
        <p:txBody>
          <a:bodyPr>
            <a:noAutofit/>
          </a:bodyPr>
          <a:lstStyle/>
          <a:p>
            <a:pPr marL="68263" indent="0">
              <a:buNone/>
            </a:pPr>
            <a:endParaRPr lang="en-US" sz="2000" dirty="0" smtClean="0">
              <a:latin typeface="Wwin_Burmese" pitchFamily="2" charset="0"/>
            </a:endParaRPr>
          </a:p>
          <a:p>
            <a:pPr marL="68263" indent="0">
              <a:buNone/>
            </a:pPr>
            <a:r>
              <a:rPr lang="en-US" sz="2000" dirty="0" err="1" smtClean="0">
                <a:latin typeface="WwinBurmese" pitchFamily="2" charset="0"/>
              </a:rPr>
              <a:t>aoG;ESifhtjcm;cE</a:t>
            </a:r>
            <a:r>
              <a:rPr lang="en-US" sz="2000" dirty="0" smtClean="0">
                <a:latin typeface="WwinBurmese" pitchFamily="2" charset="0"/>
              </a:rPr>
              <a:t>&lt;</a:t>
            </a:r>
            <a:r>
              <a:rPr lang="en-US" sz="2000" dirty="0" err="1" smtClean="0">
                <a:latin typeface="WwinBurmese" pitchFamily="2" charset="0"/>
              </a:rPr>
              <a:t>mudk,frSt&amp;nf</a:t>
            </a:r>
            <a:r>
              <a:rPr lang="en-US" sz="2000" dirty="0" smtClean="0">
                <a:latin typeface="WwinBurmese" pitchFamily="2" charset="0"/>
              </a:rPr>
              <a:t> (</a:t>
            </a:r>
            <a:r>
              <a:rPr lang="en-US" sz="2000" dirty="0" err="1" smtClean="0">
                <a:latin typeface="WwinBurmese" pitchFamily="2" charset="0"/>
              </a:rPr>
              <a:t>Oyrm</a:t>
            </a:r>
            <a:r>
              <a:rPr lang="en-US" sz="2000" dirty="0" smtClean="0">
                <a:latin typeface="WwinBurmese" pitchFamily="2" charset="0"/>
              </a:rPr>
              <a:t>=</a:t>
            </a:r>
            <a:r>
              <a:rPr lang="en-US" sz="2000" dirty="0" err="1" smtClean="0">
                <a:latin typeface="WwinBurmese" pitchFamily="2" charset="0"/>
              </a:rPr>
              <a:t>okwf&amp;nf</a:t>
            </a:r>
            <a:r>
              <a:rPr lang="en-US" sz="2000" dirty="0" smtClean="0">
                <a:latin typeface="WwinBurmese" pitchFamily="2" charset="0"/>
              </a:rPr>
              <a:t>/ </a:t>
            </a:r>
            <a:r>
              <a:rPr lang="en-US" sz="2000" dirty="0" err="1" smtClean="0">
                <a:latin typeface="WwinBurmese" pitchFamily="2" charset="0"/>
              </a:rPr>
              <a:t>trsdK;orD;t</a:t>
            </a:r>
            <a:r>
              <a:rPr lang="en-US" sz="2000" dirty="0" smtClean="0">
                <a:latin typeface="WwinBurmese" pitchFamily="2" charset="0"/>
              </a:rPr>
              <a:t>*</a:t>
            </a:r>
            <a:r>
              <a:rPr lang="en-US" sz="2000" dirty="0" err="1" smtClean="0">
                <a:latin typeface="WwinBurmese" pitchFamily="2" charset="0"/>
              </a:rPr>
              <a:t>Fgt&amp;nf</a:t>
            </a:r>
            <a:r>
              <a:rPr lang="en-US" sz="2000" dirty="0" smtClean="0">
                <a:latin typeface="WwinBurmese" pitchFamily="2" charset="0"/>
              </a:rPr>
              <a:t>/ </a:t>
            </a:r>
            <a:r>
              <a:rPr lang="en-US" sz="2000" dirty="0" err="1" smtClean="0">
                <a:latin typeface="WwinBurmese" pitchFamily="2" charset="0"/>
              </a:rPr>
              <a:t>wHawG</a:t>
            </a:r>
            <a:r>
              <a:rPr lang="en-US" sz="2000" dirty="0" smtClean="0">
                <a:latin typeface="WwinBurmese" pitchFamily="2" charset="0"/>
              </a:rPr>
              <a:t>;/ </a:t>
            </a:r>
            <a:r>
              <a:rPr lang="en-US" sz="2000" dirty="0" err="1" smtClean="0">
                <a:latin typeface="WwinBurmese" pitchFamily="2" charset="0"/>
              </a:rPr>
              <a:t>qD</a:t>
            </a:r>
            <a:r>
              <a:rPr lang="en-US" sz="2000" dirty="0" smtClean="0">
                <a:latin typeface="WwinBurmese" pitchFamily="2" charset="0"/>
              </a:rPr>
              <a:t>;/ </a:t>
            </a:r>
            <a:r>
              <a:rPr lang="en-US" sz="2000" dirty="0" err="1" smtClean="0">
                <a:latin typeface="WwinBurmese" pitchFamily="2" charset="0"/>
              </a:rPr>
              <a:t>rpifESifh</a:t>
            </a:r>
            <a:r>
              <a:rPr lang="en-US" sz="2000" dirty="0" smtClean="0">
                <a:latin typeface="WwinBurmese" pitchFamily="2" charset="0"/>
              </a:rPr>
              <a:t> </a:t>
            </a:r>
            <a:r>
              <a:rPr lang="en-US" sz="2000" dirty="0" err="1" smtClean="0">
                <a:latin typeface="WwinBurmese" pitchFamily="2" charset="0"/>
              </a:rPr>
              <a:t>tefzwfrsm</a:t>
            </a:r>
            <a:r>
              <a:rPr lang="en-US" sz="2000" dirty="0" smtClean="0">
                <a:latin typeface="WwinBurmese" pitchFamily="2" charset="0"/>
              </a:rPr>
              <a:t>;)</a:t>
            </a:r>
            <a:r>
              <a:rPr lang="en-US" sz="2000" dirty="0" err="1" smtClean="0">
                <a:latin typeface="WwinBurmese" pitchFamily="2" charset="0"/>
              </a:rPr>
              <a:t>rSm</a:t>
            </a:r>
            <a:r>
              <a:rPr lang="en-US" sz="2000" dirty="0" smtClean="0">
                <a:latin typeface="WwinBurmese" pitchFamily="2" charset="0"/>
              </a:rPr>
              <a:t> </a:t>
            </a:r>
            <a:r>
              <a:rPr lang="en-US" sz="2000" dirty="0" err="1" smtClean="0">
                <a:latin typeface="WwinBurmese" pitchFamily="2" charset="0"/>
              </a:rPr>
              <a:t>Adkif</a:t>
            </a:r>
            <a:r>
              <a:rPr lang="en-US" sz="2000" dirty="0" smtClean="0">
                <a:latin typeface="WwinBurmese" pitchFamily="2" charset="0"/>
              </a:rPr>
              <a:t>;&amp;</a:t>
            </a:r>
            <a:r>
              <a:rPr lang="en-US" sz="2000" dirty="0" err="1" smtClean="0">
                <a:latin typeface="WwinBurmese" pitchFamily="2" charset="0"/>
              </a:rPr>
              <a:t>pfydk;rsm;ESifh</a:t>
            </a:r>
            <a:r>
              <a:rPr lang="en-US" sz="2000" dirty="0" smtClean="0">
                <a:latin typeface="WwinBurmese" pitchFamily="2" charset="0"/>
              </a:rPr>
              <a:t> </a:t>
            </a:r>
            <a:r>
              <a:rPr lang="en-US" sz="2000" dirty="0" err="1" smtClean="0">
                <a:latin typeface="WwinBurmese" pitchFamily="2" charset="0"/>
              </a:rPr>
              <a:t>bwfwD</a:t>
            </a:r>
            <a:r>
              <a:rPr lang="en-US" sz="2000" dirty="0" smtClean="0">
                <a:latin typeface="WwinBurmese" pitchFamily="2" charset="0"/>
              </a:rPr>
              <a:t>;&amp;</a:t>
            </a:r>
            <a:r>
              <a:rPr lang="en-US" sz="2000" dirty="0" err="1" smtClean="0">
                <a:latin typeface="WwinBurmese" pitchFamily="2" charset="0"/>
              </a:rPr>
              <a:t>D;,m;ydk;rsm</a:t>
            </a:r>
            <a:r>
              <a:rPr lang="en-US" sz="2000" dirty="0" smtClean="0">
                <a:latin typeface="WwinBurmese" pitchFamily="2" charset="0"/>
              </a:rPr>
              <a:t>; </a:t>
            </a:r>
            <a:r>
              <a:rPr lang="en-US" sz="2000" dirty="0" err="1" smtClean="0">
                <a:latin typeface="WwinBurmese" pitchFamily="2" charset="0"/>
              </a:rPr>
              <a:t>yg&amp;SdEdkif_yD</a:t>
            </a:r>
            <a:r>
              <a:rPr lang="en-US" sz="2000" dirty="0" smtClean="0">
                <a:latin typeface="WwinBurmese" pitchFamily="2" charset="0"/>
              </a:rPr>
              <a:t>; </a:t>
            </a:r>
            <a:r>
              <a:rPr lang="en-US" sz="2000" dirty="0" err="1" smtClean="0">
                <a:latin typeface="WwinBurmese" pitchFamily="2" charset="0"/>
              </a:rPr>
              <a:t>tjcm;wa,mufESifhwdkuf&amp;dkufxdawG</a:t>
            </a:r>
            <a:r>
              <a:rPr lang="en-US" sz="2000" dirty="0" smtClean="0">
                <a:latin typeface="WwinBurmese" pitchFamily="2" charset="0"/>
              </a:rPr>
              <a:t> </a:t>
            </a:r>
            <a:r>
              <a:rPr lang="en-US" sz="2000" dirty="0" err="1" smtClean="0">
                <a:latin typeface="WwinBurmese" pitchFamily="2" charset="0"/>
              </a:rPr>
              <a:t>hjcif;tm;jzifhul;pufEdkifyg</a:t>
            </a:r>
            <a:r>
              <a:rPr lang="en-US" sz="2000" dirty="0" smtClean="0">
                <a:latin typeface="WwinBurmese" pitchFamily="2" charset="0"/>
              </a:rPr>
              <a:t> </a:t>
            </a:r>
            <a:r>
              <a:rPr lang="en-US" sz="2000" dirty="0" err="1" smtClean="0">
                <a:latin typeface="WwinBurmese" pitchFamily="2" charset="0"/>
              </a:rPr>
              <a:t>onf</a:t>
            </a:r>
            <a:r>
              <a:rPr lang="en-US" sz="2000" dirty="0" smtClean="0">
                <a:latin typeface="WwinBurmese" pitchFamily="2" charset="0"/>
              </a:rPr>
              <a:t>? </a:t>
            </a:r>
          </a:p>
          <a:p>
            <a:pPr marL="68263" indent="0">
              <a:buNone/>
            </a:pPr>
            <a:endParaRPr lang="en-US" sz="2000" dirty="0" smtClean="0">
              <a:latin typeface="WwinBurmese" pitchFamily="2" charset="0"/>
            </a:endParaRPr>
          </a:p>
          <a:p>
            <a:pPr marL="68263" indent="0">
              <a:buNone/>
            </a:pPr>
            <a:r>
              <a:rPr lang="en-US" i="1" dirty="0" err="1" smtClean="0">
                <a:latin typeface="WwinBurmese" pitchFamily="2" charset="0"/>
              </a:rPr>
              <a:t>tjynfjynfqkdif&amp;m</a:t>
            </a:r>
            <a:r>
              <a:rPr lang="en-US" i="1" dirty="0" smtClean="0">
                <a:latin typeface="WwinBurmese" pitchFamily="2" charset="0"/>
              </a:rPr>
              <a:t>}</a:t>
            </a:r>
            <a:r>
              <a:rPr lang="en-US" i="1" dirty="0" err="1" smtClean="0">
                <a:latin typeface="WwinBurmese" pitchFamily="2" charset="0"/>
              </a:rPr>
              <a:t>udKwifumuG,fr+rSmjzpfEdkifajcrsm;aom</a:t>
            </a:r>
            <a:r>
              <a:rPr lang="en-US" i="1" dirty="0" smtClean="0">
                <a:latin typeface="WwinBurmese" pitchFamily="2" charset="0"/>
              </a:rPr>
              <a:t> </a:t>
            </a:r>
            <a:r>
              <a:rPr lang="en-US" i="1" dirty="0" err="1" smtClean="0">
                <a:latin typeface="WwinBurmese" pitchFamily="2" charset="0"/>
              </a:rPr>
              <a:t>ul;pufcHxm</a:t>
            </a:r>
            <a:r>
              <a:rPr lang="en-US" i="1" dirty="0" smtClean="0">
                <a:latin typeface="WwinBurmese" pitchFamily="2" charset="0"/>
              </a:rPr>
              <a:t>;&amp;</a:t>
            </a:r>
            <a:r>
              <a:rPr lang="en-US" i="1" dirty="0" err="1" smtClean="0">
                <a:latin typeface="WwinBurmese" pitchFamily="2" charset="0"/>
              </a:rPr>
              <a:t>onfhudk,fcE</a:t>
            </a:r>
            <a:r>
              <a:rPr lang="en-US" i="1" dirty="0" smtClean="0">
                <a:latin typeface="WwinBurmese" pitchFamily="2" charset="0"/>
              </a:rPr>
              <a:t>&lt;</a:t>
            </a:r>
            <a:r>
              <a:rPr lang="en-US" i="1" dirty="0" err="1" smtClean="0">
                <a:latin typeface="WwinBurmese" pitchFamily="2" charset="0"/>
              </a:rPr>
              <a:t>mt&amp;nfrsm;ESihf</a:t>
            </a:r>
            <a:r>
              <a:rPr lang="en-US" i="1" dirty="0" smtClean="0">
                <a:latin typeface="WwinBurmese" pitchFamily="2" charset="0"/>
              </a:rPr>
              <a:t> </a:t>
            </a:r>
            <a:r>
              <a:rPr lang="en-US" i="1" dirty="0" err="1" smtClean="0">
                <a:latin typeface="WwinBurmese" pitchFamily="2" charset="0"/>
              </a:rPr>
              <a:t>oifht</a:t>
            </a:r>
            <a:r>
              <a:rPr lang="en-US" i="1" dirty="0" smtClean="0">
                <a:latin typeface="WwinBurmese" pitchFamily="2" charset="0"/>
              </a:rPr>
              <a:t>-um; </a:t>
            </a:r>
            <a:r>
              <a:rPr lang="en-US" i="1" dirty="0" err="1" smtClean="0">
                <a:latin typeface="WwinBurmese" pitchFamily="2" charset="0"/>
              </a:rPr>
              <a:t>twm;tqD;ozG,fxm</a:t>
            </a:r>
            <a:r>
              <a:rPr lang="en-US" i="1" dirty="0" smtClean="0">
                <a:latin typeface="WwinBurmese" pitchFamily="2" charset="0"/>
              </a:rPr>
              <a:t>;&amp;</a:t>
            </a:r>
            <a:r>
              <a:rPr lang="en-US" i="1" dirty="0" err="1" smtClean="0">
                <a:latin typeface="WwinBurmese" pitchFamily="2" charset="0"/>
              </a:rPr>
              <a:t>Sd&amp;rnfh</a:t>
            </a:r>
            <a:r>
              <a:rPr lang="en-US" i="1" dirty="0" smtClean="0">
                <a:latin typeface="WwinBurmese" pitchFamily="2" charset="0"/>
              </a:rPr>
              <a:t> </a:t>
            </a:r>
            <a:r>
              <a:rPr lang="en-US" i="1" dirty="0" err="1" smtClean="0">
                <a:latin typeface="WwinBurmese" pitchFamily="2" charset="0"/>
              </a:rPr>
              <a:t>vkyfaqmifcsuf</a:t>
            </a:r>
            <a:r>
              <a:rPr lang="en-US" i="1" dirty="0" smtClean="0">
                <a:latin typeface="WwinBurmese" pitchFamily="2" charset="0"/>
              </a:rPr>
              <a:t>                    </a:t>
            </a:r>
            <a:r>
              <a:rPr lang="en-US" i="1" dirty="0" err="1" smtClean="0">
                <a:latin typeface="WwinBurmese" pitchFamily="2" charset="0"/>
              </a:rPr>
              <a:t>rsm;jzpfonf</a:t>
            </a:r>
            <a:r>
              <a:rPr lang="en-US" i="1" dirty="0" smtClean="0">
                <a:latin typeface="WwinBurmese" pitchFamily="2" charset="0"/>
              </a:rPr>
              <a:t>? </a:t>
            </a:r>
            <a:r>
              <a:rPr lang="en-US" i="1" dirty="0" err="1" smtClean="0">
                <a:latin typeface="WwinBurmese" pitchFamily="2" charset="0"/>
              </a:rPr>
              <a:t>vlwdkif;ul;pufcHxm</a:t>
            </a:r>
            <a:r>
              <a:rPr lang="en-US" i="1" dirty="0" smtClean="0">
                <a:latin typeface="WwinBurmese" pitchFamily="2" charset="0"/>
              </a:rPr>
              <a:t>;&amp;</a:t>
            </a:r>
            <a:r>
              <a:rPr lang="en-US" i="1" dirty="0" err="1" smtClean="0">
                <a:latin typeface="WwinBurmese" pitchFamily="2" charset="0"/>
              </a:rPr>
              <a:t>onf</a:t>
            </a:r>
            <a:r>
              <a:rPr lang="en-US" i="1" dirty="0" smtClean="0">
                <a:latin typeface="WwinBurmese" pitchFamily="2" charset="0"/>
              </a:rPr>
              <a:t>[</a:t>
            </a:r>
            <a:r>
              <a:rPr lang="en-US" i="1" dirty="0" err="1" smtClean="0">
                <a:latin typeface="WwinBurmese" pitchFamily="2" charset="0"/>
              </a:rPr>
              <a:t>krSwf,lxm</a:t>
            </a:r>
            <a:r>
              <a:rPr lang="en-US" i="1" dirty="0" smtClean="0">
                <a:latin typeface="WwinBurmese" pitchFamily="2" charset="0"/>
              </a:rPr>
              <a:t>;&amp;</a:t>
            </a:r>
            <a:r>
              <a:rPr lang="en-US" i="1" dirty="0" err="1" smtClean="0">
                <a:latin typeface="WwinBurmese" pitchFamily="2" charset="0"/>
              </a:rPr>
              <a:t>rnfudkowd&amp;yg</a:t>
            </a:r>
            <a:r>
              <a:rPr lang="en-US" i="1" dirty="0" smtClean="0">
                <a:latin typeface="WwinBurmese" pitchFamily="2" charset="0"/>
              </a:rPr>
              <a:t>? </a:t>
            </a:r>
          </a:p>
          <a:p>
            <a:pPr marL="68263" indent="0">
              <a:buNone/>
            </a:pPr>
            <a:endParaRPr lang="en-US" i="1" dirty="0" smtClean="0">
              <a:latin typeface="Wwin_Burmese" pitchFamily="2" charset="0"/>
            </a:endParaRPr>
          </a:p>
          <a:p>
            <a:pPr marL="68580" indent="0">
              <a:buNone/>
            </a:pPr>
            <a:endParaRPr lang="en-US" sz="2000" dirty="0"/>
          </a:p>
        </p:txBody>
      </p:sp>
      <p:sp>
        <p:nvSpPr>
          <p:cNvPr id="4" name="Title 1"/>
          <p:cNvSpPr>
            <a:spLocks noGrp="1"/>
          </p:cNvSpPr>
          <p:nvPr/>
        </p:nvSpPr>
        <p:spPr bwMode="auto">
          <a:xfrm>
            <a:off x="500963" y="1077193"/>
            <a:ext cx="11183144"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sz="3200" dirty="0" err="1" smtClean="0">
                <a:solidFill>
                  <a:srgbClr val="2E9D1B"/>
                </a:solidFill>
              </a:rPr>
              <a:t>Bloodborne</a:t>
            </a:r>
            <a:r>
              <a:rPr lang="en-US" sz="3200" dirty="0" smtClean="0">
                <a:solidFill>
                  <a:srgbClr val="2E9D1B"/>
                </a:solidFill>
              </a:rPr>
              <a:t> Pathogens </a:t>
            </a:r>
            <a:br>
              <a:rPr lang="en-US" sz="3200" dirty="0" smtClean="0">
                <a:solidFill>
                  <a:srgbClr val="2E9D1B"/>
                </a:solidFill>
              </a:rPr>
            </a:br>
            <a:r>
              <a:rPr lang="en-US" sz="3200" dirty="0" smtClean="0">
                <a:solidFill>
                  <a:srgbClr val="2E9D1B"/>
                </a:solidFill>
                <a:latin typeface="WwinBurmese" pitchFamily="2" charset="0"/>
              </a:rPr>
              <a:t>(</a:t>
            </a:r>
            <a:r>
              <a:rPr lang="en-US" sz="3200" dirty="0" err="1" smtClean="0">
                <a:solidFill>
                  <a:srgbClr val="2E9D1B"/>
                </a:solidFill>
                <a:latin typeface="WwinBurmese" pitchFamily="2" charset="0"/>
              </a:rPr>
              <a:t>tvGefao;i,fIvlom;wdk</a:t>
            </a:r>
            <a:r>
              <a:rPr lang="en-US" sz="3200" dirty="0" smtClean="0">
                <a:solidFill>
                  <a:srgbClr val="2E9D1B"/>
                </a:solidFill>
                <a:latin typeface="WwinBurmese" pitchFamily="2" charset="0"/>
              </a:rPr>
              <a:t> h{?</a:t>
            </a:r>
            <a:r>
              <a:rPr lang="en-US" sz="3200" dirty="0" err="1" smtClean="0">
                <a:solidFill>
                  <a:srgbClr val="2E9D1B"/>
                </a:solidFill>
                <a:latin typeface="WwinBurmese" pitchFamily="2" charset="0"/>
              </a:rPr>
              <a:t>fcE</a:t>
            </a:r>
            <a:r>
              <a:rPr lang="en-US" sz="3200" dirty="0" smtClean="0">
                <a:solidFill>
                  <a:srgbClr val="2E9D1B"/>
                </a:solidFill>
                <a:latin typeface="WwinBurmese" pitchFamily="2" charset="0"/>
              </a:rPr>
              <a:t>&lt;</a:t>
            </a:r>
            <a:r>
              <a:rPr lang="en-US" sz="3200" dirty="0" err="1" smtClean="0">
                <a:solidFill>
                  <a:srgbClr val="2E9D1B"/>
                </a:solidFill>
                <a:latin typeface="WwinBurmese" pitchFamily="2" charset="0"/>
              </a:rPr>
              <a:t>mudk,ftwGif;ul;pufIa&amp;m</a:t>
            </a:r>
            <a:r>
              <a:rPr lang="en-US" sz="3200" dirty="0" smtClean="0">
                <a:solidFill>
                  <a:srgbClr val="2E9D1B"/>
                </a:solidFill>
                <a:latin typeface="WwinBurmese" pitchFamily="2" charset="0"/>
              </a:rPr>
              <a:t>*</a:t>
            </a:r>
            <a:r>
              <a:rPr lang="en-US" sz="3200" dirty="0" err="1" smtClean="0">
                <a:solidFill>
                  <a:srgbClr val="2E9D1B"/>
                </a:solidFill>
                <a:latin typeface="WwinBurmese" pitchFamily="2" charset="0"/>
              </a:rPr>
              <a:t>gjzpfyGm;Edkifaomouf&amp;Sda&amp;m</a:t>
            </a:r>
            <a:r>
              <a:rPr lang="en-US" sz="3200" dirty="0" smtClean="0">
                <a:solidFill>
                  <a:srgbClr val="2E9D1B"/>
                </a:solidFill>
                <a:latin typeface="WwinBurmese" pitchFamily="2" charset="0"/>
              </a:rPr>
              <a:t>*</a:t>
            </a:r>
            <a:r>
              <a:rPr lang="en-US" sz="3200" dirty="0" err="1" smtClean="0">
                <a:solidFill>
                  <a:srgbClr val="2E9D1B"/>
                </a:solidFill>
                <a:latin typeface="WwinBurmese" pitchFamily="2" charset="0"/>
              </a:rPr>
              <a:t>gydk</a:t>
            </a:r>
            <a:r>
              <a:rPr lang="en-US" sz="3200" dirty="0" smtClean="0">
                <a:solidFill>
                  <a:srgbClr val="2E9D1B"/>
                </a:solidFill>
                <a:latin typeface="WwinBurmese" pitchFamily="2" charset="0"/>
              </a:rPr>
              <a:t>;)</a:t>
            </a:r>
            <a:endParaRPr lang="en-US" sz="3200" b="1" dirty="0" smtClean="0">
              <a:solidFill>
                <a:srgbClr val="2E9D1B"/>
              </a:solidFill>
              <a:latin typeface="WwinBurmese" pitchFamily="2" charset="0"/>
            </a:endParaRPr>
          </a:p>
        </p:txBody>
      </p:sp>
    </p:spTree>
    <p:extLst>
      <p:ext uri="{BB962C8B-B14F-4D97-AF65-F5344CB8AC3E}">
        <p14:creationId xmlns:p14="http://schemas.microsoft.com/office/powerpoint/2010/main" val="3693025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77982" y="3818238"/>
            <a:ext cx="11508072" cy="1099752"/>
          </a:xfrm>
          <a:prstGeom prst="rect">
            <a:avLst/>
          </a:prstGeom>
        </p:spPr>
        <p:txBody>
          <a:bodyPr>
            <a:noAutofit/>
          </a:bodyPr>
          <a:lstStyle/>
          <a:p>
            <a:r>
              <a:rPr lang="en-US" dirty="0" err="1" smtClean="0">
                <a:latin typeface="WwinBurmese" pitchFamily="2" charset="0"/>
              </a:rPr>
              <a:t>tvkyform;rsm;tm;vkyfief;cGifvHkjcHKr</a:t>
            </a:r>
            <a:r>
              <a:rPr lang="en-US" dirty="0" smtClean="0">
                <a:latin typeface="WwinBurmese" pitchFamily="2" charset="0"/>
              </a:rPr>
              <a:t>+/ usef;rma&amp;;</a:t>
            </a:r>
            <a:r>
              <a:rPr lang="en-US" dirty="0" err="1" smtClean="0">
                <a:latin typeface="WwinBurmese" pitchFamily="2" charset="0"/>
              </a:rPr>
              <a:t>ESifh</a:t>
            </a:r>
            <a:r>
              <a:rPr lang="en-US" dirty="0" smtClean="0">
                <a:latin typeface="WwinBurmese" pitchFamily="2" charset="0"/>
              </a:rPr>
              <a:t> </a:t>
            </a:r>
            <a:r>
              <a:rPr lang="en-US" dirty="0" err="1" smtClean="0">
                <a:latin typeface="WwinBurmese" pitchFamily="2" charset="0"/>
              </a:rPr>
              <a:t>t-urf;zufr+qdkif&amp;mjy</a:t>
            </a:r>
            <a:r>
              <a:rPr lang="en-US" dirty="0" smtClean="0">
                <a:latin typeface="WwinBurmese" pitchFamily="2" charset="0"/>
              </a:rPr>
              <a:t>\</a:t>
            </a:r>
            <a:r>
              <a:rPr lang="en-US" dirty="0" err="1" smtClean="0">
                <a:latin typeface="WwinBurmese" pitchFamily="2" charset="0"/>
              </a:rPr>
              <a:t>emrsm</a:t>
            </a:r>
            <a:r>
              <a:rPr lang="en-US" dirty="0" smtClean="0">
                <a:latin typeface="WwinBurmese" pitchFamily="2" charset="0"/>
              </a:rPr>
              <a:t>;(</a:t>
            </a:r>
            <a:r>
              <a:rPr lang="en-US" dirty="0" err="1" smtClean="0">
                <a:latin typeface="WwinBurmese" pitchFamily="2" charset="0"/>
              </a:rPr>
              <a:t>odk</a:t>
            </a:r>
            <a:r>
              <a:rPr lang="en-US" dirty="0" smtClean="0">
                <a:latin typeface="WwinBurmese" pitchFamily="2" charset="0"/>
              </a:rPr>
              <a:t> h)</a:t>
            </a:r>
            <a:r>
              <a:rPr lang="en-US" dirty="0" err="1" smtClean="0">
                <a:latin typeface="WwinBurmese" pitchFamily="2" charset="0"/>
              </a:rPr>
              <a:t>pdk</a:t>
            </a:r>
            <a:r>
              <a:rPr lang="en-US" dirty="0" smtClean="0">
                <a:latin typeface="WwinBurmese" pitchFamily="2" charset="0"/>
              </a:rPr>
              <a:t>;&amp;</a:t>
            </a:r>
            <a:r>
              <a:rPr lang="en-US" dirty="0" err="1" smtClean="0">
                <a:latin typeface="WwinBurmese" pitchFamily="2" charset="0"/>
              </a:rPr>
              <a:t>drfylyefp&amp;m</a:t>
            </a:r>
            <a:r>
              <a:rPr lang="en-US" dirty="0" smtClean="0">
                <a:latin typeface="WwinBurmese" pitchFamily="2" charset="0"/>
              </a:rPr>
              <a:t> </a:t>
            </a:r>
            <a:r>
              <a:rPr lang="en-US" dirty="0" err="1" smtClean="0">
                <a:latin typeface="WwinBurmese" pitchFamily="2" charset="0"/>
              </a:rPr>
              <a:t>tjzpftysufrsm;ESifh_cdrf;ajcmufr+tm;vHk</a:t>
            </a:r>
            <a:r>
              <a:rPr lang="en-US" dirty="0" smtClean="0">
                <a:latin typeface="WwinBurmese" pitchFamily="2" charset="0"/>
              </a:rPr>
              <a:t>; </a:t>
            </a:r>
            <a:r>
              <a:rPr lang="en-US" dirty="0" err="1" smtClean="0">
                <a:latin typeface="WwinBurmese" pitchFamily="2" charset="0"/>
              </a:rPr>
              <a:t>wdk@udktpD&amp;ifcHwifjy&amp;efwdkufwGef;tm;ay;yg</a:t>
            </a:r>
            <a:r>
              <a:rPr lang="en-US" dirty="0" smtClean="0">
                <a:latin typeface="WwinBurmese" pitchFamily="2" charset="0"/>
              </a:rPr>
              <a:t>?</a:t>
            </a:r>
          </a:p>
          <a:p>
            <a:r>
              <a:rPr lang="en-US" dirty="0" err="1" smtClean="0">
                <a:latin typeface="WwinBurmese" pitchFamily="2" charset="0"/>
              </a:rPr>
              <a:t>tjzpftysuf_yD;onfaemuf</a:t>
            </a:r>
            <a:r>
              <a:rPr lang="en-US" dirty="0" smtClean="0">
                <a:latin typeface="WwinBurmese" pitchFamily="2" charset="0"/>
              </a:rPr>
              <a:t> </a:t>
            </a:r>
            <a:r>
              <a:rPr lang="en-US" dirty="0" err="1" smtClean="0">
                <a:latin typeface="WwinBurmese" pitchFamily="2" charset="0"/>
              </a:rPr>
              <a:t>csufcsif;usef;rma</a:t>
            </a:r>
            <a:r>
              <a:rPr lang="en-US" dirty="0" smtClean="0">
                <a:latin typeface="WwinBurmese" pitchFamily="2" charset="0"/>
              </a:rPr>
              <a:t>&amp;;</a:t>
            </a:r>
            <a:r>
              <a:rPr lang="en-US" dirty="0" err="1" smtClean="0">
                <a:latin typeface="WwinBurmese" pitchFamily="2" charset="0"/>
              </a:rPr>
              <a:t>qkdif&amp;mqef;ppfcsufESifh</a:t>
            </a:r>
            <a:r>
              <a:rPr lang="en-US" dirty="0" smtClean="0">
                <a:latin typeface="WwinBurmese" pitchFamily="2" charset="0"/>
              </a:rPr>
              <a:t> </a:t>
            </a:r>
            <a:r>
              <a:rPr lang="en-US" dirty="0" err="1" smtClean="0">
                <a:latin typeface="WwinBurmese" pitchFamily="2" charset="0"/>
              </a:rPr>
              <a:t>ukor+rsm;udkacsmarG</a:t>
            </a:r>
            <a:r>
              <a:rPr lang="en-US" dirty="0" smtClean="0">
                <a:latin typeface="WwinBurmese" pitchFamily="2" charset="0"/>
              </a:rPr>
              <a:t> </a:t>
            </a:r>
            <a:r>
              <a:rPr lang="en-US" dirty="0" err="1" smtClean="0">
                <a:latin typeface="WwinBurmese" pitchFamily="2" charset="0"/>
              </a:rPr>
              <a:t>hpGmaxmufyHhay;yg</a:t>
            </a:r>
            <a:r>
              <a:rPr lang="en-US" dirty="0" smtClean="0">
                <a:latin typeface="WwinBurmese" pitchFamily="2" charset="0"/>
              </a:rPr>
              <a:t>? </a:t>
            </a:r>
            <a:endParaRPr lang="en-US" dirty="0">
              <a:latin typeface="WwinBurmese" pitchFamily="2" charset="0"/>
            </a:endParaRPr>
          </a:p>
          <a:p>
            <a:r>
              <a:rPr lang="en-US" dirty="0" smtClean="0">
                <a:latin typeface="WwinBurmese" pitchFamily="2" charset="0"/>
              </a:rPr>
              <a:t>t-</a:t>
            </a:r>
            <a:r>
              <a:rPr lang="en-US" dirty="0" err="1" smtClean="0">
                <a:latin typeface="WwinBurmese" pitchFamily="2" charset="0"/>
              </a:rPr>
              <a:t>urf;zufr+toGifaqmifaomtjzpftysufrsm;udk</a:t>
            </a:r>
            <a:r>
              <a:rPr lang="en-US" dirty="0" smtClean="0">
                <a:latin typeface="WwinBurmese" pitchFamily="2" charset="0"/>
              </a:rPr>
              <a:t> a'ocH&amp;J0efxrf;rsm;xHodk@csufcsif;wifjyyg?</a:t>
            </a:r>
            <a:endParaRPr lang="en-US" dirty="0">
              <a:latin typeface="WwinBurmese" pitchFamily="2" charset="0"/>
            </a:endParaRPr>
          </a:p>
          <a:p>
            <a:r>
              <a:rPr lang="en-US" dirty="0" err="1" smtClean="0">
                <a:latin typeface="WwinBurmese" pitchFamily="2" charset="0"/>
              </a:rPr>
              <a:t>usL;vGefjcif;cH&amp;olrS</a:t>
            </a:r>
            <a:r>
              <a:rPr lang="en-US" dirty="0" smtClean="0">
                <a:latin typeface="WwinBurmese" pitchFamily="2" charset="0"/>
              </a:rPr>
              <a:t> </a:t>
            </a:r>
            <a:r>
              <a:rPr lang="en-US" dirty="0" err="1" smtClean="0">
                <a:latin typeface="WwinBurmese" pitchFamily="2" charset="0"/>
              </a:rPr>
              <a:t>usL;vGefoltm</a:t>
            </a:r>
            <a:r>
              <a:rPr lang="en-US" dirty="0" smtClean="0">
                <a:latin typeface="WwinBurmese" pitchFamily="2" charset="0"/>
              </a:rPr>
              <a:t>; </a:t>
            </a:r>
            <a:r>
              <a:rPr lang="en-US" dirty="0" err="1" smtClean="0">
                <a:latin typeface="WwinBurmese" pitchFamily="2" charset="0"/>
              </a:rPr>
              <a:t>w&amp;mOya't&amp;pDrH'%fcwfydkifcGifh&amp;Sda-umif;today;yg</a:t>
            </a:r>
            <a:r>
              <a:rPr lang="en-US" dirty="0" smtClean="0">
                <a:latin typeface="WwinBurmese" pitchFamily="2" charset="0"/>
              </a:rPr>
              <a:t>?</a:t>
            </a:r>
            <a:endParaRPr lang="en-US" dirty="0">
              <a:latin typeface="WwinBurmese" pitchFamily="2" charset="0"/>
            </a:endParaRPr>
          </a:p>
          <a:p>
            <a:r>
              <a:rPr lang="en-US" dirty="0" smtClean="0">
                <a:latin typeface="WwinBurmese" pitchFamily="2" charset="0"/>
              </a:rPr>
              <a:t>0efxrf;tzGJ@0ifrsm;ESifhtjzpftysuf{?ftajctaeywf0ef;usifudkaqG;aEG;yg? 0efxrf;rsm;tm;tem*</a:t>
            </a:r>
            <a:r>
              <a:rPr lang="en-US" dirty="0" err="1" smtClean="0">
                <a:latin typeface="WwinBurmese" pitchFamily="2" charset="0"/>
              </a:rPr>
              <a:t>wfwGifxdkodk</a:t>
            </a:r>
            <a:r>
              <a:rPr lang="en-US" dirty="0" smtClean="0">
                <a:latin typeface="WwinBurmese" pitchFamily="2" charset="0"/>
              </a:rPr>
              <a:t> </a:t>
            </a:r>
            <a:r>
              <a:rPr lang="en-US" dirty="0" err="1" smtClean="0">
                <a:latin typeface="WwinBurmese" pitchFamily="2" charset="0"/>
              </a:rPr>
              <a:t>htajctaersm;udk</a:t>
            </a:r>
            <a:r>
              <a:rPr lang="en-US" dirty="0" smtClean="0">
                <a:latin typeface="WwinBurmese" pitchFamily="2" charset="0"/>
              </a:rPr>
              <a:t> </a:t>
            </a:r>
            <a:r>
              <a:rPr lang="en-US" dirty="0" err="1" smtClean="0">
                <a:latin typeface="WwinBurmese" pitchFamily="2" charset="0"/>
              </a:rPr>
              <a:t>rnfodk@a&amp;Smif&amp;Sm</a:t>
            </a:r>
            <a:r>
              <a:rPr lang="en-US" dirty="0" smtClean="0">
                <a:latin typeface="WwinBurmese" pitchFamily="2" charset="0"/>
              </a:rPr>
              <a:t>; &amp;</a:t>
            </a:r>
            <a:r>
              <a:rPr lang="en-US" dirty="0" err="1" smtClean="0">
                <a:latin typeface="WwinBurmese" pitchFamily="2" charset="0"/>
              </a:rPr>
              <a:t>rnfudk</a:t>
            </a:r>
            <a:r>
              <a:rPr lang="en-US" dirty="0" smtClean="0">
                <a:latin typeface="WwinBurmese" pitchFamily="2" charset="0"/>
              </a:rPr>
              <a:t> t}uHOm%frsm;a0iS&amp;eftm;ay;wdkufwGef;yg?</a:t>
            </a:r>
            <a:endParaRPr lang="en-US" dirty="0">
              <a:latin typeface="WwinBurmese" pitchFamily="2" charset="0"/>
            </a:endParaRPr>
          </a:p>
          <a:p>
            <a:r>
              <a:rPr lang="en-US" dirty="0" smtClean="0">
                <a:latin typeface="WwinBurmese" pitchFamily="2" charset="0"/>
              </a:rPr>
              <a:t>t-</a:t>
            </a:r>
            <a:r>
              <a:rPr lang="en-US" dirty="0" err="1" smtClean="0">
                <a:latin typeface="WwinBurmese" pitchFamily="2" charset="0"/>
              </a:rPr>
              <a:t>urf;zufr+tjzpftysuf</a:t>
            </a:r>
            <a:r>
              <a:rPr lang="en-US" dirty="0" smtClean="0">
                <a:latin typeface="WwinBurmese" pitchFamily="2" charset="0"/>
              </a:rPr>
              <a:t>}uHKawG@cJh&amp;aom0efxrf;twGufpdwfzdpD;r+ESifh pdwfxdcdkufr+qdkif&amp;maqG;aEG;ukpm;jcif;0efaqmifr+rsm;tm; </a:t>
            </a:r>
            <a:r>
              <a:rPr lang="en-US" dirty="0" err="1" smtClean="0">
                <a:latin typeface="WwinBurmese" pitchFamily="2" charset="0"/>
              </a:rPr>
              <a:t>urf;vSrf;aqmif&amp;Guf</a:t>
            </a:r>
            <a:r>
              <a:rPr lang="en-US" dirty="0" smtClean="0">
                <a:latin typeface="WwinBurmese" pitchFamily="2" charset="0"/>
              </a:rPr>
              <a:t> </a:t>
            </a:r>
            <a:r>
              <a:rPr lang="en-US" dirty="0" err="1" smtClean="0">
                <a:latin typeface="WwinBurmese" pitchFamily="2" charset="0"/>
              </a:rPr>
              <a:t>ay;yg</a:t>
            </a:r>
            <a:r>
              <a:rPr lang="en-US" dirty="0" smtClean="0">
                <a:latin typeface="WwinBurmese" pitchFamily="2" charset="0"/>
              </a:rPr>
              <a:t>?</a:t>
            </a:r>
            <a:endParaRPr lang="en-US" dirty="0">
              <a:latin typeface="WwinBurmese" pitchFamily="2" charset="0"/>
            </a:endParaRPr>
          </a:p>
          <a:p>
            <a:r>
              <a:rPr lang="en-US" dirty="0">
                <a:latin typeface="WwinBurmese" pitchFamily="2" charset="0"/>
              </a:rPr>
              <a:t> </a:t>
            </a:r>
            <a:r>
              <a:rPr lang="en-US" dirty="0" err="1" smtClean="0">
                <a:latin typeface="WwinBurmese" pitchFamily="2" charset="0"/>
              </a:rPr>
              <a:t>tjzpftysufESifh_cdrf;ajcmufr+rsm;tm;vHk</a:t>
            </a:r>
            <a:r>
              <a:rPr lang="en-US" dirty="0" smtClean="0">
                <a:latin typeface="WwinBurmese" pitchFamily="2" charset="0"/>
              </a:rPr>
              <a:t>;/ </a:t>
            </a:r>
            <a:r>
              <a:rPr lang="en-US" dirty="0" err="1" smtClean="0">
                <a:latin typeface="WwinBurmese" pitchFamily="2" charset="0"/>
              </a:rPr>
              <a:t>tao;tr$m;rS</a:t>
            </a:r>
            <a:r>
              <a:rPr lang="en-US" dirty="0" smtClean="0">
                <a:latin typeface="WwinBurmese" pitchFamily="2" charset="0"/>
              </a:rPr>
              <a:t> t-</a:t>
            </a:r>
            <a:r>
              <a:rPr lang="en-US" dirty="0" err="1" smtClean="0">
                <a:latin typeface="WwinBurmese" pitchFamily="2" charset="0"/>
              </a:rPr>
              <a:t>urf;zuftjzpftysuftqifhodk</a:t>
            </a:r>
            <a:r>
              <a:rPr lang="en-US" dirty="0" smtClean="0">
                <a:latin typeface="WwinBurmese" pitchFamily="2" charset="0"/>
              </a:rPr>
              <a:t> </a:t>
            </a:r>
            <a:r>
              <a:rPr lang="en-US" dirty="0" err="1" smtClean="0">
                <a:latin typeface="WwinBurmese" pitchFamily="2" charset="0"/>
              </a:rPr>
              <a:t>ha&amp;muf&amp;Sdvmaomtajctaersm;udkpHkprf;I</a:t>
            </a:r>
            <a:r>
              <a:rPr lang="en-US" dirty="0" smtClean="0">
                <a:latin typeface="WwinBurmese" pitchFamily="2" charset="0"/>
              </a:rPr>
              <a:t>  </a:t>
            </a:r>
            <a:r>
              <a:rPr lang="en-US" dirty="0" err="1" smtClean="0">
                <a:latin typeface="WwinBurmese" pitchFamily="2" charset="0"/>
              </a:rPr>
              <a:t>jyefvnfoif</a:t>
            </a:r>
            <a:r>
              <a:rPr lang="en-US" dirty="0" smtClean="0">
                <a:latin typeface="WwinBurmese" pitchFamily="2" charset="0"/>
              </a:rPr>
              <a:t>          -</a:t>
            </a:r>
            <a:r>
              <a:rPr lang="en-US" dirty="0" err="1" smtClean="0">
                <a:latin typeface="WwinBurmese" pitchFamily="2" charset="0"/>
              </a:rPr>
              <a:t>um;jyKjyifa</a:t>
            </a:r>
            <a:r>
              <a:rPr lang="en-US" dirty="0" smtClean="0">
                <a:latin typeface="WwinBurmese" pitchFamily="2" charset="0"/>
              </a:rPr>
              <a:t>&amp;;</a:t>
            </a:r>
            <a:r>
              <a:rPr lang="en-US" dirty="0" err="1" smtClean="0">
                <a:latin typeface="WwinBurmese" pitchFamily="2" charset="0"/>
              </a:rPr>
              <a:t>vkyfaqmifr+rsm;jyKvkyfyg</a:t>
            </a:r>
            <a:r>
              <a:rPr lang="en-US" dirty="0" smtClean="0">
                <a:latin typeface="WwinBurmese" pitchFamily="2" charset="0"/>
              </a:rPr>
              <a:t>?</a:t>
            </a:r>
            <a:endParaRPr lang="en-US" dirty="0">
              <a:latin typeface="WwinBurmese" pitchFamily="2" charset="0"/>
            </a:endParaRPr>
          </a:p>
          <a:p>
            <a:r>
              <a:rPr lang="en-US" dirty="0" smtClean="0">
                <a:latin typeface="WwinBurmese" pitchFamily="2" charset="0"/>
              </a:rPr>
              <a:t> </a:t>
            </a:r>
            <a:r>
              <a:rPr lang="en-US" dirty="0" err="1" smtClean="0">
                <a:latin typeface="WwinBurmese" pitchFamily="2" charset="0"/>
              </a:rPr>
              <a:t>ajymif;vJr+tpDtpOfrsm;udk</a:t>
            </a:r>
            <a:r>
              <a:rPr lang="en-US" dirty="0" smtClean="0">
                <a:latin typeface="WwinBurmese" pitchFamily="2" charset="0"/>
              </a:rPr>
              <a:t> yHkrSef0efxrf;rsm;tpnf;ta0;wGifwGifxnfhoGif;aqG;aEG;yg?</a:t>
            </a:r>
          </a:p>
        </p:txBody>
      </p:sp>
      <p:sp>
        <p:nvSpPr>
          <p:cNvPr id="5" name="TextBox 4"/>
          <p:cNvSpPr txBox="1"/>
          <p:nvPr/>
        </p:nvSpPr>
        <p:spPr>
          <a:xfrm>
            <a:off x="477982" y="665018"/>
            <a:ext cx="11263746" cy="1323439"/>
          </a:xfrm>
          <a:prstGeom prst="rect">
            <a:avLst/>
          </a:prstGeom>
          <a:noFill/>
        </p:spPr>
        <p:txBody>
          <a:bodyPr wrap="square" rtlCol="0">
            <a:spAutoFit/>
          </a:bodyPr>
          <a:lstStyle/>
          <a:p>
            <a:r>
              <a:rPr lang="en-US" sz="4000" dirty="0" err="1" smtClean="0">
                <a:solidFill>
                  <a:schemeClr val="bg1"/>
                </a:solidFill>
                <a:latin typeface="WwinBurmese" pitchFamily="2" charset="0"/>
              </a:rPr>
              <a:t>vkyfief;cGift-urf;zufr+jzpf&amp;yfwpfckjzpfvmygu</a:t>
            </a:r>
            <a:r>
              <a:rPr lang="en-US" sz="4000" dirty="0" smtClean="0">
                <a:solidFill>
                  <a:schemeClr val="bg1"/>
                </a:solidFill>
                <a:latin typeface="WwinBurmese" pitchFamily="2" charset="0"/>
              </a:rPr>
              <a:t> </a:t>
            </a:r>
            <a:r>
              <a:rPr lang="en-US" sz="4000" dirty="0" err="1" smtClean="0">
                <a:solidFill>
                  <a:schemeClr val="bg1"/>
                </a:solidFill>
                <a:latin typeface="WwinBurmese" pitchFamily="2" charset="0"/>
              </a:rPr>
              <a:t>tvkyf&amp;Sifrsm;bmvkyf</a:t>
            </a:r>
            <a:r>
              <a:rPr lang="en-US" sz="4000" dirty="0" smtClean="0">
                <a:solidFill>
                  <a:schemeClr val="bg1"/>
                </a:solidFill>
                <a:latin typeface="WwinBurmese" pitchFamily="2" charset="0"/>
              </a:rPr>
              <a:t> </a:t>
            </a:r>
            <a:r>
              <a:rPr lang="en-US" sz="4000" dirty="0" err="1" smtClean="0">
                <a:solidFill>
                  <a:schemeClr val="bg1"/>
                </a:solidFill>
                <a:latin typeface="WwinBurmese" pitchFamily="2" charset="0"/>
              </a:rPr>
              <a:t>oifhoenf</a:t>
            </a:r>
            <a:r>
              <a:rPr lang="en-US" sz="4000" dirty="0" smtClean="0">
                <a:solidFill>
                  <a:schemeClr val="bg1"/>
                </a:solidFill>
                <a:latin typeface="WwinBurmese" pitchFamily="2" charset="0"/>
              </a:rPr>
              <a:t>;? </a:t>
            </a:r>
            <a:endParaRPr lang="en-US" sz="4000" dirty="0">
              <a:solidFill>
                <a:schemeClr val="bg1"/>
              </a:solidFill>
              <a:latin typeface="WwinBurmese" pitchFamily="2" charset="0"/>
            </a:endParaRPr>
          </a:p>
        </p:txBody>
      </p:sp>
    </p:spTree>
    <p:extLst>
      <p:ext uri="{BB962C8B-B14F-4D97-AF65-F5344CB8AC3E}">
        <p14:creationId xmlns:p14="http://schemas.microsoft.com/office/powerpoint/2010/main" val="28819485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7982" y="396146"/>
            <a:ext cx="11545143" cy="2062103"/>
          </a:xfrm>
          <a:prstGeom prst="rect">
            <a:avLst/>
          </a:prstGeom>
        </p:spPr>
        <p:txBody>
          <a:bodyPr wrap="square">
            <a:spAutoFit/>
          </a:bodyPr>
          <a:lstStyle/>
          <a:p>
            <a:pPr marL="68263"/>
            <a:r>
              <a:rPr lang="en-US" sz="3200" b="1" dirty="0" err="1" smtClean="0">
                <a:solidFill>
                  <a:srgbClr val="2E9D1B"/>
                </a:solidFill>
                <a:latin typeface="WwinBurmese" pitchFamily="2" charset="0"/>
              </a:rPr>
              <a:t>aoG;ESifh</a:t>
            </a:r>
            <a:r>
              <a:rPr lang="en-US" sz="3600" b="1" dirty="0" smtClean="0">
                <a:solidFill>
                  <a:srgbClr val="2E9D1B"/>
                </a:solidFill>
                <a:latin typeface="WwinBurmese" pitchFamily="2" charset="0"/>
              </a:rPr>
              <a:t> </a:t>
            </a:r>
            <a:r>
              <a:rPr lang="en-US" sz="3200" b="1" dirty="0" err="1" smtClean="0">
                <a:solidFill>
                  <a:srgbClr val="2E9D1B"/>
                </a:solidFill>
                <a:latin typeface="WwinBurmese" pitchFamily="2" charset="0"/>
              </a:rPr>
              <a:t>udk,fcE</a:t>
            </a:r>
            <a:r>
              <a:rPr lang="en-US" sz="3200" b="1" dirty="0" smtClean="0">
                <a:solidFill>
                  <a:srgbClr val="2E9D1B"/>
                </a:solidFill>
                <a:latin typeface="WwinBurmese" pitchFamily="2" charset="0"/>
              </a:rPr>
              <a:t>&lt;</a:t>
            </a:r>
            <a:r>
              <a:rPr lang="en-US" sz="3200" b="1" dirty="0" err="1" smtClean="0">
                <a:solidFill>
                  <a:srgbClr val="2E9D1B"/>
                </a:solidFill>
                <a:latin typeface="WwinBurmese" pitchFamily="2" charset="0"/>
              </a:rPr>
              <a:t>mrSt&amp;nfrsm</a:t>
            </a:r>
            <a:r>
              <a:rPr lang="en-US" sz="3600" b="1" dirty="0" smtClean="0">
                <a:solidFill>
                  <a:srgbClr val="2E9D1B"/>
                </a:solidFill>
                <a:latin typeface="WwinBurmese" pitchFamily="2" charset="0"/>
              </a:rPr>
              <a:t>; </a:t>
            </a:r>
            <a:r>
              <a:rPr lang="en-US" sz="3200" b="1" dirty="0" err="1" smtClean="0">
                <a:solidFill>
                  <a:srgbClr val="2E9D1B"/>
                </a:solidFill>
                <a:latin typeface="WwinBurmese" pitchFamily="2" charset="0"/>
              </a:rPr>
              <a:t>vlwOD;qDrStjcm;vlwOD;qDodk</a:t>
            </a:r>
            <a:r>
              <a:rPr lang="en-US" sz="3600" b="1" dirty="0" smtClean="0">
                <a:solidFill>
                  <a:srgbClr val="2E9D1B"/>
                </a:solidFill>
                <a:latin typeface="WwinBurmese" pitchFamily="2" charset="0"/>
              </a:rPr>
              <a:t> </a:t>
            </a:r>
            <a:r>
              <a:rPr lang="en-US" sz="3200" b="1" dirty="0" err="1" smtClean="0">
                <a:solidFill>
                  <a:srgbClr val="2E9D1B"/>
                </a:solidFill>
                <a:latin typeface="WwinBurmese" pitchFamily="2" charset="0"/>
              </a:rPr>
              <a:t>hrnfodk</a:t>
            </a:r>
            <a:r>
              <a:rPr lang="en-US" sz="3600" b="1" dirty="0" smtClean="0">
                <a:solidFill>
                  <a:srgbClr val="2E9D1B"/>
                </a:solidFill>
                <a:latin typeface="WwinBurmese" pitchFamily="2" charset="0"/>
              </a:rPr>
              <a:t> </a:t>
            </a:r>
            <a:r>
              <a:rPr lang="en-US" sz="3200" b="1" dirty="0" err="1" smtClean="0">
                <a:solidFill>
                  <a:srgbClr val="2E9D1B"/>
                </a:solidFill>
                <a:latin typeface="WwinBurmese" pitchFamily="2" charset="0"/>
              </a:rPr>
              <a:t>hul;pufEdkif</a:t>
            </a:r>
            <a:r>
              <a:rPr lang="en-US" sz="3600" b="1" dirty="0" smtClean="0">
                <a:solidFill>
                  <a:srgbClr val="2E9D1B"/>
                </a:solidFill>
                <a:latin typeface="WwinBurmese" pitchFamily="2" charset="0"/>
              </a:rPr>
              <a:t> </a:t>
            </a:r>
            <a:r>
              <a:rPr lang="en-US" sz="3200" b="1" dirty="0" err="1" smtClean="0">
                <a:solidFill>
                  <a:srgbClr val="2E9D1B"/>
                </a:solidFill>
                <a:latin typeface="WwinBurmese" pitchFamily="2" charset="0"/>
              </a:rPr>
              <a:t>ygoenf</a:t>
            </a:r>
            <a:r>
              <a:rPr lang="en-US" sz="3200" b="1" dirty="0" smtClean="0">
                <a:solidFill>
                  <a:srgbClr val="2E9D1B"/>
                </a:solidFill>
                <a:latin typeface="WwinBurmese" pitchFamily="2" charset="0"/>
              </a:rPr>
              <a:t>;?</a:t>
            </a:r>
            <a:endParaRPr lang="en-US" sz="3200" dirty="0" smtClean="0">
              <a:latin typeface="WwinBurmese" pitchFamily="2" charset="0"/>
            </a:endParaRPr>
          </a:p>
          <a:p>
            <a:pPr marL="68580"/>
            <a:endParaRPr lang="en-US" sz="2000" i="1" dirty="0"/>
          </a:p>
        </p:txBody>
      </p:sp>
      <p:sp>
        <p:nvSpPr>
          <p:cNvPr id="2" name="Rectangle 1"/>
          <p:cNvSpPr/>
          <p:nvPr/>
        </p:nvSpPr>
        <p:spPr>
          <a:xfrm>
            <a:off x="2209800" y="5603344"/>
            <a:ext cx="7848600" cy="646331"/>
          </a:xfrm>
          <a:prstGeom prst="rect">
            <a:avLst/>
          </a:prstGeom>
        </p:spPr>
        <p:txBody>
          <a:bodyPr wrap="square">
            <a:spAutoFit/>
          </a:bodyPr>
          <a:lstStyle/>
          <a:p>
            <a:r>
              <a:rPr lang="en-US" sz="1400" b="1" dirty="0" smtClean="0"/>
              <a:t>OSHA </a:t>
            </a:r>
            <a:r>
              <a:rPr lang="en-US" b="1" dirty="0" err="1" smtClean="0">
                <a:latin typeface="WwinBurmese" pitchFamily="2" charset="0"/>
              </a:rPr>
              <a:t>tcsuftvuf</a:t>
            </a:r>
            <a:r>
              <a:rPr lang="en-US" b="1" dirty="0" err="1" smtClean="0">
                <a:latin typeface="Wwin_Burmese" pitchFamily="2" charset="0"/>
              </a:rPr>
              <a:t>pmrsufESm</a:t>
            </a:r>
            <a:r>
              <a:rPr lang="en-US" b="1" dirty="0" smtClean="0">
                <a:latin typeface="Wwin_Burmese" pitchFamily="2" charset="0"/>
              </a:rPr>
              <a:t> -</a:t>
            </a:r>
            <a:r>
              <a:rPr lang="en-US" dirty="0" smtClean="0"/>
              <a:t>https</a:t>
            </a:r>
            <a:r>
              <a:rPr lang="en-US" dirty="0"/>
              <a:t>://www.osha.gov/OshDoc/data_BloodborneFacts/bbfact01.pdf </a:t>
            </a:r>
          </a:p>
        </p:txBody>
      </p:sp>
      <p:sp>
        <p:nvSpPr>
          <p:cNvPr id="3" name="Rectangle 2"/>
          <p:cNvSpPr/>
          <p:nvPr/>
        </p:nvSpPr>
        <p:spPr>
          <a:xfrm>
            <a:off x="477982" y="2136339"/>
            <a:ext cx="11159836" cy="3139321"/>
          </a:xfrm>
          <a:prstGeom prst="rect">
            <a:avLst/>
          </a:prstGeom>
        </p:spPr>
        <p:txBody>
          <a:bodyPr wrap="square">
            <a:spAutoFit/>
          </a:bodyPr>
          <a:lstStyle/>
          <a:p>
            <a:pPr marL="411480" indent="-342900">
              <a:buClr>
                <a:schemeClr val="accent2"/>
              </a:buClr>
              <a:buFont typeface="Wingdings" panose="05000000000000000000" pitchFamily="2" charset="2"/>
              <a:buChar char="§"/>
            </a:pPr>
            <a:r>
              <a:rPr lang="en-US" sz="2000" dirty="0" err="1" smtClean="0">
                <a:latin typeface="WwinBurmese" pitchFamily="2" charset="0"/>
              </a:rPr>
              <a:t>atmhtefjcif</a:t>
            </a:r>
            <a:r>
              <a:rPr lang="en-US" sz="2000" dirty="0" smtClean="0">
                <a:latin typeface="WwinBurmese" pitchFamily="2" charset="0"/>
              </a:rPr>
              <a:t>;</a:t>
            </a:r>
          </a:p>
          <a:p>
            <a:pPr marL="411480" indent="-342900">
              <a:buClr>
                <a:schemeClr val="accent2"/>
              </a:buClr>
              <a:buFont typeface="Wingdings" panose="05000000000000000000" pitchFamily="2" charset="2"/>
              <a:buChar char="§"/>
            </a:pPr>
            <a:r>
              <a:rPr lang="en-US" sz="2000" dirty="0" err="1" smtClean="0">
                <a:latin typeface="WwinBurmese" pitchFamily="2" charset="0"/>
              </a:rPr>
              <a:t>cE</a:t>
            </a:r>
            <a:r>
              <a:rPr lang="en-US" sz="2000" dirty="0" smtClean="0">
                <a:latin typeface="WwinBurmese" pitchFamily="2" charset="0"/>
              </a:rPr>
              <a:t>&lt;</a:t>
            </a:r>
            <a:r>
              <a:rPr lang="en-US" sz="2000" dirty="0" err="1" smtClean="0">
                <a:latin typeface="WwinBurmese" pitchFamily="2" charset="0"/>
              </a:rPr>
              <a:t>mudk,frSusaomt&amp;nfrsm;tm;vHk</a:t>
            </a:r>
            <a:r>
              <a:rPr lang="en-US" sz="2000" dirty="0" smtClean="0">
                <a:latin typeface="WwinBurmese" pitchFamily="2" charset="0"/>
              </a:rPr>
              <a:t>;</a:t>
            </a:r>
          </a:p>
          <a:p>
            <a:pPr marL="411480" indent="-342900">
              <a:buClr>
                <a:schemeClr val="accent2"/>
              </a:buClr>
              <a:buFont typeface="Wingdings" panose="05000000000000000000" pitchFamily="2" charset="2"/>
              <a:buChar char="§"/>
            </a:pPr>
            <a:r>
              <a:rPr lang="en-US" sz="2000" dirty="0" err="1" smtClean="0">
                <a:latin typeface="WwinBurmese" pitchFamily="2" charset="0"/>
              </a:rPr>
              <a:t>yGifhaeaomae&amp;mrsm</a:t>
            </a:r>
            <a:r>
              <a:rPr lang="en-US" sz="2000" dirty="0" smtClean="0">
                <a:latin typeface="WwinBurmese" pitchFamily="2" charset="0"/>
              </a:rPr>
              <a:t>;</a:t>
            </a:r>
          </a:p>
          <a:p>
            <a:pPr marL="411480" indent="-342900">
              <a:buClr>
                <a:schemeClr val="accent2"/>
              </a:buClr>
              <a:buFont typeface="Wingdings" panose="05000000000000000000" pitchFamily="2" charset="2"/>
              <a:buChar char="§"/>
            </a:pPr>
            <a:r>
              <a:rPr lang="en-US" sz="2000" dirty="0" err="1" smtClean="0">
                <a:latin typeface="WwinBurmese" pitchFamily="2" charset="0"/>
              </a:rPr>
              <a:t>ta&amp;jym;ay:rS</a:t>
            </a:r>
            <a:r>
              <a:rPr lang="en-US" sz="2000" dirty="0" smtClean="0">
                <a:latin typeface="WwinBurmese" pitchFamily="2" charset="0"/>
              </a:rPr>
              <a:t> </a:t>
            </a:r>
            <a:r>
              <a:rPr lang="en-US" sz="2000" dirty="0" err="1" smtClean="0">
                <a:latin typeface="WwinBurmese" pitchFamily="2" charset="0"/>
              </a:rPr>
              <a:t>yGifhaeaomae&amp;mrsm;rSwqifh</a:t>
            </a:r>
            <a:endParaRPr lang="en-US" sz="2000" dirty="0" smtClean="0">
              <a:latin typeface="WwinBurmese" pitchFamily="2" charset="0"/>
            </a:endParaRPr>
          </a:p>
          <a:p>
            <a:pPr marL="411480" indent="-342900">
              <a:buClr>
                <a:schemeClr val="accent2"/>
              </a:buClr>
              <a:buFont typeface="Wingdings" panose="05000000000000000000" pitchFamily="2" charset="2"/>
              <a:buChar char="§"/>
            </a:pPr>
            <a:r>
              <a:rPr lang="en-US" sz="2000" dirty="0" err="1" smtClean="0">
                <a:latin typeface="WwinBurmese" pitchFamily="2" charset="0"/>
              </a:rPr>
              <a:t>rsufvHk;tm;pOfrdjcif</a:t>
            </a:r>
            <a:r>
              <a:rPr lang="en-US" sz="2000" dirty="0" smtClean="0">
                <a:latin typeface="WwinBurmese" pitchFamily="2" charset="0"/>
              </a:rPr>
              <a:t>;</a:t>
            </a:r>
          </a:p>
          <a:p>
            <a:pPr marL="411480" indent="-342900">
              <a:buClr>
                <a:schemeClr val="accent2"/>
              </a:buClr>
              <a:buFont typeface="Wingdings" panose="05000000000000000000" pitchFamily="2" charset="2"/>
              <a:buChar char="§"/>
            </a:pPr>
            <a:r>
              <a:rPr lang="en-US" sz="2000" dirty="0" err="1" smtClean="0">
                <a:latin typeface="WwinBurmese" pitchFamily="2" charset="0"/>
              </a:rPr>
              <a:t>yg;pyfrSwqifh</a:t>
            </a:r>
            <a:endParaRPr lang="en-US" sz="2000" dirty="0" smtClean="0">
              <a:latin typeface="WwinBurmese" pitchFamily="2" charset="0"/>
            </a:endParaRPr>
          </a:p>
          <a:p>
            <a:pPr marL="411480" indent="-342900">
              <a:buClr>
                <a:schemeClr val="accent2"/>
              </a:buClr>
              <a:buFont typeface="Wingdings" panose="05000000000000000000" pitchFamily="2" charset="2"/>
              <a:buChar char="§"/>
            </a:pPr>
            <a:r>
              <a:rPr lang="en-US" sz="2000" dirty="0" err="1" smtClean="0">
                <a:latin typeface="WwinBurmese" pitchFamily="2" charset="0"/>
              </a:rPr>
              <a:t>toGm;xufaom</a:t>
            </a:r>
            <a:r>
              <a:rPr lang="en-US" sz="2000" dirty="0" smtClean="0">
                <a:latin typeface="WwinBurmese" pitchFamily="2" charset="0"/>
              </a:rPr>
              <a:t> (</a:t>
            </a:r>
            <a:r>
              <a:rPr lang="en-US" sz="2000" dirty="0" err="1" smtClean="0">
                <a:latin typeface="WwinBurmese" pitchFamily="2" charset="0"/>
              </a:rPr>
              <a:t>odk</a:t>
            </a:r>
            <a:r>
              <a:rPr lang="en-US" sz="2000" dirty="0" smtClean="0">
                <a:latin typeface="WwinBurmese" pitchFamily="2" charset="0"/>
              </a:rPr>
              <a:t> </a:t>
            </a:r>
            <a:r>
              <a:rPr lang="en-US" sz="2000" dirty="0" err="1" smtClean="0">
                <a:latin typeface="WwinBurmese" pitchFamily="2" charset="0"/>
              </a:rPr>
              <a:t>h</a:t>
            </a:r>
            <a:r>
              <a:rPr lang="en-US" sz="2000" dirty="0" smtClean="0">
                <a:latin typeface="WwinBurmese" pitchFamily="2" charset="0"/>
              </a:rPr>
              <a:t>) </a:t>
            </a:r>
            <a:r>
              <a:rPr lang="en-US" sz="2000" dirty="0" err="1" smtClean="0">
                <a:latin typeface="WwinBurmese" pitchFamily="2" charset="0"/>
              </a:rPr>
              <a:t>npfnrf;aomtyfrsm;jzifhxdcdkuf'%f&amp;m&amp;jcif</a:t>
            </a:r>
            <a:r>
              <a:rPr lang="en-US" sz="2000" dirty="0" smtClean="0">
                <a:latin typeface="WwinBurmese" pitchFamily="2" charset="0"/>
              </a:rPr>
              <a:t>;</a:t>
            </a:r>
          </a:p>
          <a:p>
            <a:pPr marL="411480" indent="-342900">
              <a:buClr>
                <a:schemeClr val="accent2"/>
              </a:buClr>
              <a:buFont typeface="Wingdings" panose="05000000000000000000" pitchFamily="2" charset="2"/>
              <a:buChar char="§"/>
            </a:pPr>
            <a:r>
              <a:rPr lang="en-US" sz="2000" dirty="0" smtClean="0">
                <a:latin typeface="WwinBurmese" pitchFamily="2" charset="0"/>
              </a:rPr>
              <a:t>udk,f0ef&amp;Sdcsdef (</a:t>
            </a:r>
            <a:r>
              <a:rPr lang="en-US" sz="2000" dirty="0" err="1" smtClean="0">
                <a:latin typeface="WwinBurmese" pitchFamily="2" charset="0"/>
              </a:rPr>
              <a:t>rdcifrSuav;xHodk</a:t>
            </a:r>
            <a:r>
              <a:rPr lang="en-US" sz="2000" dirty="0" smtClean="0">
                <a:latin typeface="WwinBurmese" pitchFamily="2" charset="0"/>
              </a:rPr>
              <a:t> </a:t>
            </a:r>
            <a:r>
              <a:rPr lang="en-US" sz="2000" dirty="0" err="1" smtClean="0">
                <a:latin typeface="WwinBurmese" pitchFamily="2" charset="0"/>
              </a:rPr>
              <a:t>h</a:t>
            </a:r>
            <a:r>
              <a:rPr lang="en-US" sz="2000" dirty="0" smtClean="0">
                <a:latin typeface="WwinBurmese" pitchFamily="2" charset="0"/>
              </a:rPr>
              <a:t>) </a:t>
            </a:r>
            <a:r>
              <a:rPr lang="en-US" sz="2000" dirty="0" err="1" smtClean="0">
                <a:latin typeface="WwinBurmese" pitchFamily="2" charset="0"/>
              </a:rPr>
              <a:t>ESifh</a:t>
            </a:r>
            <a:r>
              <a:rPr lang="en-US" sz="2000" dirty="0" smtClean="0">
                <a:latin typeface="WwinBurmese" pitchFamily="2" charset="0"/>
              </a:rPr>
              <a:t> </a:t>
            </a:r>
            <a:r>
              <a:rPr lang="en-US" sz="2000" dirty="0" err="1" smtClean="0">
                <a:latin typeface="WwinBurmese" pitchFamily="2" charset="0"/>
              </a:rPr>
              <a:t>uav;arG;csdef</a:t>
            </a:r>
            <a:endParaRPr lang="en-US" sz="2000" dirty="0" smtClean="0">
              <a:latin typeface="WwinBurmese" pitchFamily="2" charset="0"/>
            </a:endParaRPr>
          </a:p>
          <a:p>
            <a:pPr marL="411480" indent="-342900">
              <a:buClr>
                <a:schemeClr val="accent2"/>
              </a:buClr>
              <a:buFont typeface="Wingdings" panose="05000000000000000000" pitchFamily="2" charset="2"/>
              <a:buChar char="§"/>
            </a:pPr>
            <a:r>
              <a:rPr lang="en-US" sz="2000" dirty="0" err="1" smtClean="0">
                <a:latin typeface="WwinBurmese" pitchFamily="2" charset="0"/>
              </a:rPr>
              <a:t>ydk;aumifudkufcH&amp;jcif;rsm</a:t>
            </a:r>
            <a:r>
              <a:rPr lang="en-US" sz="2000" dirty="0" smtClean="0">
                <a:latin typeface="WwinBurmese" pitchFamily="2" charset="0"/>
              </a:rPr>
              <a:t>;</a:t>
            </a:r>
          </a:p>
          <a:p>
            <a:pPr marL="411480" indent="-342900">
              <a:buClr>
                <a:schemeClr val="accent2"/>
              </a:buClr>
              <a:buFont typeface="Wingdings" panose="05000000000000000000" pitchFamily="2" charset="2"/>
              <a:buChar char="§"/>
            </a:pPr>
            <a:endParaRPr lang="en-US" dirty="0"/>
          </a:p>
        </p:txBody>
      </p:sp>
    </p:spTree>
    <p:extLst>
      <p:ext uri="{BB962C8B-B14F-4D97-AF65-F5344CB8AC3E}">
        <p14:creationId xmlns:p14="http://schemas.microsoft.com/office/powerpoint/2010/main" val="12427991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medicinechestservices.com/sitebuildercontent/sitebuilderpictures/ps125e"/>
          <p:cNvPicPr/>
          <p:nvPr/>
        </p:nvPicPr>
        <p:blipFill rotWithShape="1">
          <a:blip r:embed="rId3" cstate="email">
            <a:extLst>
              <a:ext uri="{28A0092B-C50C-407E-A947-70E740481C1C}">
                <a14:useLocalDpi xmlns:a14="http://schemas.microsoft.com/office/drawing/2010/main"/>
              </a:ext>
            </a:extLst>
          </a:blip>
          <a:srcRect/>
          <a:stretch/>
        </p:blipFill>
        <p:spPr bwMode="auto">
          <a:xfrm>
            <a:off x="1847879" y="169774"/>
            <a:ext cx="8001000" cy="5943600"/>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140732" y="6337042"/>
            <a:ext cx="10275332" cy="369332"/>
          </a:xfrm>
          <a:prstGeom prst="rect">
            <a:avLst/>
          </a:prstGeom>
        </p:spPr>
        <p:txBody>
          <a:bodyPr wrap="square">
            <a:spAutoFit/>
          </a:bodyPr>
          <a:lstStyle/>
          <a:p>
            <a:r>
              <a:rPr lang="en-US" sz="1400" b="1" dirty="0" smtClean="0"/>
              <a:t>OSHA </a:t>
            </a:r>
            <a:r>
              <a:rPr lang="en-US" b="1" dirty="0" err="1" smtClean="0">
                <a:latin typeface="WwinBurmese" pitchFamily="2" charset="0"/>
              </a:rPr>
              <a:t>tcsuftvuf</a:t>
            </a:r>
            <a:r>
              <a:rPr lang="en-US" b="1" dirty="0" err="1" smtClean="0">
                <a:latin typeface="Wwin_Burmese" pitchFamily="2" charset="0"/>
              </a:rPr>
              <a:t>pmrsufESm</a:t>
            </a:r>
            <a:r>
              <a:rPr lang="en-US" b="1" dirty="0" smtClean="0">
                <a:latin typeface="Wwin_Burmese" pitchFamily="2" charset="0"/>
              </a:rPr>
              <a:t> -</a:t>
            </a:r>
            <a:r>
              <a:rPr lang="en-US" dirty="0" smtClean="0"/>
              <a:t>  https://www.osha.gov/OshDoc/data_BloodborneFacts/bbfact01.pdf</a:t>
            </a:r>
            <a:endParaRPr lang="en-US" dirty="0"/>
          </a:p>
        </p:txBody>
      </p:sp>
    </p:spTree>
    <p:extLst>
      <p:ext uri="{BB962C8B-B14F-4D97-AF65-F5344CB8AC3E}">
        <p14:creationId xmlns:p14="http://schemas.microsoft.com/office/powerpoint/2010/main" val="32720273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4294967295"/>
          </p:nvPr>
        </p:nvSpPr>
        <p:spPr>
          <a:xfrm>
            <a:off x="433048" y="2483159"/>
            <a:ext cx="11014363" cy="3627819"/>
          </a:xfrm>
          <a:prstGeom prst="rect">
            <a:avLst/>
          </a:prstGeom>
        </p:spPr>
        <p:txBody>
          <a:bodyPr>
            <a:normAutofit/>
          </a:bodyPr>
          <a:lstStyle/>
          <a:p>
            <a:pPr marL="68263" indent="0">
              <a:lnSpc>
                <a:spcPct val="80000"/>
              </a:lnSpc>
              <a:buNone/>
            </a:pPr>
            <a:r>
              <a:rPr lang="en-US" sz="2000" dirty="0" smtClean="0">
                <a:latin typeface="WwinBurmese" pitchFamily="2" charset="0"/>
              </a:rPr>
              <a:t>urBmwpfv$m;}</a:t>
            </a:r>
            <a:r>
              <a:rPr lang="en-US" sz="2000" dirty="0" err="1" smtClean="0">
                <a:latin typeface="WwinBurmese" pitchFamily="2" charset="0"/>
              </a:rPr>
              <a:t>udKwifumuG,fr+rsm;rSm</a:t>
            </a:r>
            <a:r>
              <a:rPr lang="en-US" sz="2000" dirty="0" smtClean="0">
                <a:latin typeface="WwinBurmese" pitchFamily="2" charset="0"/>
              </a:rPr>
              <a:t> </a:t>
            </a:r>
            <a:r>
              <a:rPr lang="en-US" sz="2000" dirty="0" err="1" smtClean="0">
                <a:latin typeface="WwinBurmese" pitchFamily="2" charset="0"/>
              </a:rPr>
              <a:t>ul;pufEdkifpGrf</a:t>
            </a:r>
            <a:r>
              <a:rPr lang="en-US" sz="2000" dirty="0" smtClean="0">
                <a:latin typeface="WwinBurmese" pitchFamily="2" charset="0"/>
              </a:rPr>
              <a:t>;&amp;</a:t>
            </a:r>
            <a:r>
              <a:rPr lang="en-US" sz="2000" dirty="0" err="1" smtClean="0">
                <a:latin typeface="WwinBurmese" pitchFamily="2" charset="0"/>
              </a:rPr>
              <a:t>Sdaomtrsm;od</a:t>
            </a:r>
            <a:r>
              <a:rPr lang="en-US" sz="2000" dirty="0" smtClean="0">
                <a:latin typeface="WwinBurmese" pitchFamily="2" charset="0"/>
              </a:rPr>
              <a:t> </a:t>
            </a:r>
            <a:r>
              <a:rPr lang="en-US" sz="2000" dirty="0" smtClean="0"/>
              <a:t>HIV, HBV </a:t>
            </a:r>
            <a:r>
              <a:rPr lang="en-US" sz="2000" dirty="0" err="1" smtClean="0">
                <a:latin typeface="WwinBurmese" pitchFamily="2" charset="0"/>
              </a:rPr>
              <a:t>ESifh</a:t>
            </a:r>
            <a:r>
              <a:rPr lang="en-US" sz="2000" dirty="0" smtClean="0">
                <a:latin typeface="WwinBurmese" pitchFamily="2" charset="0"/>
              </a:rPr>
              <a:t> </a:t>
            </a:r>
            <a:r>
              <a:rPr lang="en-US" sz="2000" dirty="0" err="1" smtClean="0">
                <a:latin typeface="WwinBurmese" pitchFamily="2" charset="0"/>
              </a:rPr>
              <a:t>tjcm;aom</a:t>
            </a:r>
            <a:r>
              <a:rPr lang="en-US" sz="2000" dirty="0" smtClean="0">
                <a:latin typeface="WwinBurmese" pitchFamily="2" charset="0"/>
              </a:rPr>
              <a:t> </a:t>
            </a:r>
            <a:r>
              <a:rPr lang="en-US" sz="2000" dirty="0" err="1" smtClean="0"/>
              <a:t>Bloodbornepathogens</a:t>
            </a:r>
            <a:r>
              <a:rPr lang="en-US" sz="2000" dirty="0" err="1" smtClean="0">
                <a:latin typeface="WwinBurmese" pitchFamily="2" charset="0"/>
              </a:rPr>
              <a:t>a&amp;m</a:t>
            </a:r>
            <a:r>
              <a:rPr lang="en-US" sz="2000" dirty="0" smtClean="0">
                <a:latin typeface="WwinBurmese" pitchFamily="2" charset="0"/>
              </a:rPr>
              <a:t>*</a:t>
            </a:r>
            <a:r>
              <a:rPr lang="en-US" sz="2000" dirty="0" err="1" smtClean="0">
                <a:latin typeface="WwinBurmese" pitchFamily="2" charset="0"/>
              </a:rPr>
              <a:t>gydk;rsm;tm</a:t>
            </a:r>
            <a:r>
              <a:rPr lang="en-US" sz="2000" dirty="0" smtClean="0">
                <a:latin typeface="WwinBurmese" pitchFamily="2" charset="0"/>
              </a:rPr>
              <a:t>; </a:t>
            </a:r>
          </a:p>
          <a:p>
            <a:pPr marL="68263" indent="0">
              <a:lnSpc>
                <a:spcPct val="80000"/>
              </a:lnSpc>
              <a:buNone/>
            </a:pPr>
            <a:r>
              <a:rPr lang="en-US" sz="2000" dirty="0" err="1" smtClean="0">
                <a:latin typeface="WwinBurmese" pitchFamily="2" charset="0"/>
              </a:rPr>
              <a:t>vlom;rsm</a:t>
            </a:r>
            <a:r>
              <a:rPr lang="en-US" sz="2000" dirty="0" smtClean="0">
                <a:latin typeface="WwinBurmese" pitchFamily="2" charset="0"/>
              </a:rPr>
              <a:t>;{?</a:t>
            </a:r>
            <a:r>
              <a:rPr lang="en-US" sz="2000" dirty="0" err="1" smtClean="0">
                <a:latin typeface="WwinBurmese" pitchFamily="2" charset="0"/>
              </a:rPr>
              <a:t>faoG;ESifh</a:t>
            </a:r>
            <a:r>
              <a:rPr lang="en-US" sz="2000" dirty="0" smtClean="0">
                <a:latin typeface="WwinBurmese" pitchFamily="2" charset="0"/>
              </a:rPr>
              <a:t> </a:t>
            </a:r>
            <a:r>
              <a:rPr lang="en-US" sz="2000" dirty="0" err="1" smtClean="0">
                <a:latin typeface="WwinBurmese" pitchFamily="2" charset="0"/>
              </a:rPr>
              <a:t>oD;oef</a:t>
            </a:r>
            <a:r>
              <a:rPr lang="en-US" sz="2000" dirty="0" smtClean="0">
                <a:latin typeface="WwinBurmese" pitchFamily="2" charset="0"/>
              </a:rPr>
              <a:t> </a:t>
            </a:r>
            <a:r>
              <a:rPr lang="en-US" sz="2000" dirty="0" err="1" smtClean="0">
                <a:latin typeface="WwinBurmese" pitchFamily="2" charset="0"/>
              </a:rPr>
              <a:t>hudk,fcE</a:t>
            </a:r>
            <a:r>
              <a:rPr lang="en-US" sz="2000" dirty="0" smtClean="0">
                <a:latin typeface="WwinBurmese" pitchFamily="2" charset="0"/>
              </a:rPr>
              <a:t>&lt;</a:t>
            </a:r>
            <a:r>
              <a:rPr lang="en-US" sz="2000" dirty="0" err="1" smtClean="0">
                <a:latin typeface="WwinBurmese" pitchFamily="2" charset="0"/>
              </a:rPr>
              <a:t>mt&amp;nfrsm;tm</a:t>
            </a:r>
            <a:r>
              <a:rPr lang="en-US" sz="2000" dirty="0" smtClean="0">
                <a:latin typeface="WwinBurmese" pitchFamily="2" charset="0"/>
              </a:rPr>
              <a:t>; </a:t>
            </a:r>
            <a:r>
              <a:rPr lang="en-US" sz="2000" dirty="0" err="1" smtClean="0">
                <a:latin typeface="WwinBurmese" pitchFamily="2" charset="0"/>
              </a:rPr>
              <a:t>vHk;tay</a:t>
            </a:r>
            <a:r>
              <a:rPr lang="en-US" sz="2000" dirty="0" smtClean="0">
                <a:latin typeface="WwinBurmese" pitchFamily="2" charset="0"/>
              </a:rPr>
              <a:t>: </a:t>
            </a:r>
            <a:r>
              <a:rPr lang="en-US" sz="2000" dirty="0" err="1" smtClean="0">
                <a:latin typeface="WwinBurmese" pitchFamily="2" charset="0"/>
              </a:rPr>
              <a:t>ul;pufEdkifpGrf;udkxdef;csKyf&amp;efcsOf;uyfjcif;rsdK;jzpfonf</a:t>
            </a:r>
            <a:r>
              <a:rPr lang="en-US" sz="2000" dirty="0" smtClean="0">
                <a:latin typeface="WwinBurmese" pitchFamily="2" charset="0"/>
              </a:rPr>
              <a:t>? </a:t>
            </a:r>
            <a:r>
              <a:rPr lang="en-US" sz="2000" dirty="0" err="1" smtClean="0"/>
              <a:t>Bloodborne</a:t>
            </a:r>
            <a:r>
              <a:rPr lang="en-US" sz="2000" dirty="0" smtClean="0"/>
              <a:t> </a:t>
            </a:r>
          </a:p>
          <a:p>
            <a:pPr marL="68263" indent="0">
              <a:lnSpc>
                <a:spcPct val="80000"/>
              </a:lnSpc>
              <a:buNone/>
            </a:pPr>
            <a:r>
              <a:rPr lang="en-US" sz="2000" dirty="0" smtClean="0"/>
              <a:t>pathogens </a:t>
            </a:r>
            <a:r>
              <a:rPr lang="en-US" sz="2000" dirty="0" err="1" smtClean="0">
                <a:latin typeface="WwinBurmese" pitchFamily="2" charset="0"/>
              </a:rPr>
              <a:t>rSmatmuf</a:t>
            </a:r>
            <a:r>
              <a:rPr lang="en-US" sz="2000" dirty="0" smtClean="0">
                <a:latin typeface="WwinBurmese" pitchFamily="2" charset="0"/>
              </a:rPr>
              <a:t> </a:t>
            </a:r>
            <a:r>
              <a:rPr lang="en-US" sz="2000" dirty="0" err="1" smtClean="0">
                <a:latin typeface="WwinBurmese" pitchFamily="2" charset="0"/>
              </a:rPr>
              <a:t>ygtcsufrsm;vdktyfygonf</a:t>
            </a:r>
            <a:r>
              <a:rPr lang="en-US" sz="2000" dirty="0" smtClean="0">
                <a:latin typeface="WwinBurmese" pitchFamily="2" charset="0"/>
              </a:rPr>
              <a:t> =</a:t>
            </a:r>
          </a:p>
          <a:p>
            <a:pPr>
              <a:lnSpc>
                <a:spcPct val="80000"/>
              </a:lnSpc>
              <a:buNone/>
            </a:pPr>
            <a:endParaRPr lang="en-US" dirty="0" smtClean="0"/>
          </a:p>
          <a:p>
            <a:pPr>
              <a:lnSpc>
                <a:spcPct val="80000"/>
              </a:lnSpc>
              <a:buNone/>
            </a:pPr>
            <a:endParaRPr lang="en-US" dirty="0" smtClean="0"/>
          </a:p>
          <a:p>
            <a:pPr>
              <a:lnSpc>
                <a:spcPct val="80000"/>
              </a:lnSpc>
              <a:buNone/>
            </a:pPr>
            <a:r>
              <a:rPr lang="en-US" sz="2000" dirty="0" err="1" smtClean="0">
                <a:latin typeface="WwinBurmese" pitchFamily="2" charset="0"/>
              </a:rPr>
              <a:t>aoG;ESifh</a:t>
            </a:r>
            <a:r>
              <a:rPr lang="en-US" sz="2000" dirty="0" smtClean="0">
                <a:latin typeface="WwinBurmese" pitchFamily="2" charset="0"/>
              </a:rPr>
              <a:t> </a:t>
            </a:r>
            <a:r>
              <a:rPr lang="en-US" sz="2000" dirty="0" err="1" smtClean="0">
                <a:latin typeface="WwinBurmese" pitchFamily="2" charset="0"/>
              </a:rPr>
              <a:t>tjcm;aomul;pufEdkifacstvm;tvm&amp;SdonfhypPnf;ud&amp;d,mrsm;udk</a:t>
            </a:r>
            <a:r>
              <a:rPr lang="en-US" sz="2000" dirty="0" smtClean="0">
                <a:latin typeface="WwinBurmese" pitchFamily="2" charset="0"/>
              </a:rPr>
              <a:t> </a:t>
            </a:r>
            <a:r>
              <a:rPr lang="en-US" sz="2000" dirty="0" err="1" smtClean="0">
                <a:latin typeface="WwinBurmese" pitchFamily="2" charset="0"/>
              </a:rPr>
              <a:t>oifhavsmfaom</a:t>
            </a:r>
            <a:r>
              <a:rPr lang="en-US" sz="2000" dirty="0" smtClean="0">
                <a:latin typeface="WwinBurmese" pitchFamily="2" charset="0"/>
              </a:rPr>
              <a:t>}</a:t>
            </a:r>
            <a:r>
              <a:rPr lang="en-US" sz="2000" dirty="0" err="1" smtClean="0">
                <a:latin typeface="WwinBurmese" pitchFamily="2" charset="0"/>
              </a:rPr>
              <a:t>udKwif</a:t>
            </a:r>
            <a:r>
              <a:rPr lang="en-US" sz="2000" dirty="0" smtClean="0">
                <a:latin typeface="WwinBurmese" pitchFamily="2" charset="0"/>
              </a:rPr>
              <a:t> </a:t>
            </a:r>
            <a:r>
              <a:rPr lang="en-US" sz="2000" dirty="0" err="1" smtClean="0">
                <a:latin typeface="WwinBurmese" pitchFamily="2" charset="0"/>
              </a:rPr>
              <a:t>umuG,fr+rsm;tjzpfvuftdwfrsm</a:t>
            </a:r>
            <a:r>
              <a:rPr lang="en-US" sz="2000" dirty="0" smtClean="0">
                <a:latin typeface="WwinBurmese" pitchFamily="2" charset="0"/>
              </a:rPr>
              <a:t>;/      </a:t>
            </a:r>
            <a:r>
              <a:rPr lang="en-US" sz="2000" dirty="0" err="1" smtClean="0">
                <a:latin typeface="WwinBurmese" pitchFamily="2" charset="0"/>
              </a:rPr>
              <a:t>rsufESmzHk;rsm;ESifh</a:t>
            </a:r>
            <a:r>
              <a:rPr lang="en-US" sz="2000" dirty="0" smtClean="0">
                <a:latin typeface="WwinBurmese" pitchFamily="2" charset="0"/>
              </a:rPr>
              <a:t> 0wfpHk&amp;Snfrsm;uJhodk </a:t>
            </a:r>
            <a:r>
              <a:rPr lang="en-US" sz="2000" dirty="0" err="1" smtClean="0">
                <a:latin typeface="WwinBurmese" pitchFamily="2" charset="0"/>
              </a:rPr>
              <a:t>haomt&amp;mrsm;jzifh</a:t>
            </a:r>
            <a:r>
              <a:rPr lang="en-US" sz="2000" dirty="0" smtClean="0">
                <a:latin typeface="WwinBurmese" pitchFamily="2" charset="0"/>
              </a:rPr>
              <a:t> </a:t>
            </a:r>
            <a:r>
              <a:rPr lang="en-US" sz="2000" dirty="0" err="1" smtClean="0">
                <a:latin typeface="WwinBurmese" pitchFamily="2" charset="0"/>
              </a:rPr>
              <a:t>udkifwG,f&amp;rnfjzpfonf</a:t>
            </a:r>
            <a:r>
              <a:rPr lang="en-US" sz="2000" dirty="0" smtClean="0">
                <a:latin typeface="WwinBurmese" pitchFamily="2" charset="0"/>
              </a:rPr>
              <a:t>?</a:t>
            </a:r>
          </a:p>
          <a:p>
            <a:pPr lvl="1">
              <a:lnSpc>
                <a:spcPct val="80000"/>
              </a:lnSpc>
              <a:buNone/>
            </a:pPr>
            <a:endParaRPr lang="en-US" sz="2000" dirty="0" smtClean="0">
              <a:latin typeface="Wwin_Burmese" pitchFamily="2" charset="0"/>
            </a:endParaRPr>
          </a:p>
          <a:p>
            <a:pPr marL="68263" indent="0">
              <a:lnSpc>
                <a:spcPct val="80000"/>
              </a:lnSpc>
              <a:buNone/>
            </a:pPr>
            <a:endParaRPr lang="en-US" dirty="0" smtClean="0"/>
          </a:p>
          <a:p>
            <a:endParaRPr lang="en-US" dirty="0"/>
          </a:p>
        </p:txBody>
      </p:sp>
      <p:sp>
        <p:nvSpPr>
          <p:cNvPr id="6" name="Title 1"/>
          <p:cNvSpPr>
            <a:spLocks noGrp="1"/>
          </p:cNvSpPr>
          <p:nvPr/>
        </p:nvSpPr>
        <p:spPr bwMode="auto">
          <a:xfrm>
            <a:off x="533400" y="1059656"/>
            <a:ext cx="7239000" cy="7254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sz="3600" b="1" dirty="0" smtClean="0">
                <a:solidFill>
                  <a:srgbClr val="008000"/>
                </a:solidFill>
                <a:latin typeface="WwinBurmese" pitchFamily="2" charset="0"/>
              </a:rPr>
              <a:t>urBmwpfv$m;}</a:t>
            </a:r>
            <a:r>
              <a:rPr lang="en-US" sz="3600" b="1" dirty="0" err="1" smtClean="0">
                <a:solidFill>
                  <a:srgbClr val="008000"/>
                </a:solidFill>
                <a:latin typeface="WwinBurmese" pitchFamily="2" charset="0"/>
              </a:rPr>
              <a:t>udKwifumuG,fr+rsm</a:t>
            </a:r>
            <a:r>
              <a:rPr lang="en-US" sz="3600" b="1" dirty="0" smtClean="0">
                <a:solidFill>
                  <a:srgbClr val="008000"/>
                </a:solidFill>
                <a:latin typeface="WwinBurmese" pitchFamily="2" charset="0"/>
              </a:rPr>
              <a:t>;</a:t>
            </a:r>
          </a:p>
        </p:txBody>
      </p:sp>
    </p:spTree>
    <p:extLst>
      <p:ext uri="{BB962C8B-B14F-4D97-AF65-F5344CB8AC3E}">
        <p14:creationId xmlns:p14="http://schemas.microsoft.com/office/powerpoint/2010/main" val="9748134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82782" y="2098964"/>
            <a:ext cx="10875818" cy="3908762"/>
          </a:xfrm>
          <a:prstGeom prst="rect">
            <a:avLst/>
          </a:prstGeom>
        </p:spPr>
        <p:txBody>
          <a:bodyPr wrap="square">
            <a:spAutoFit/>
          </a:bodyPr>
          <a:lstStyle/>
          <a:p>
            <a:r>
              <a:rPr lang="en-US" sz="2400" dirty="0" err="1" smtClean="0">
                <a:latin typeface="WwinBurmese" pitchFamily="2" charset="0"/>
              </a:rPr>
              <a:t>tDbdkvma&amp;m</a:t>
            </a:r>
            <a:r>
              <a:rPr lang="en-US" sz="2400" dirty="0" smtClean="0">
                <a:latin typeface="WwinBurmese" pitchFamily="2" charset="0"/>
              </a:rPr>
              <a:t>*</a:t>
            </a:r>
            <a:r>
              <a:rPr lang="en-US" sz="2400" dirty="0" err="1" smtClean="0">
                <a:latin typeface="WwinBurmese" pitchFamily="2" charset="0"/>
              </a:rPr>
              <a:t>gul;pufcHxm</a:t>
            </a:r>
            <a:r>
              <a:rPr lang="en-US" sz="2400" dirty="0" smtClean="0">
                <a:latin typeface="WwinBurmese" pitchFamily="2" charset="0"/>
              </a:rPr>
              <a:t>;&amp;</a:t>
            </a:r>
            <a:r>
              <a:rPr lang="en-US" sz="2400" dirty="0" err="1" smtClean="0">
                <a:latin typeface="WwinBurmese" pitchFamily="2" charset="0"/>
              </a:rPr>
              <a:t>aom</a:t>
            </a:r>
            <a:r>
              <a:rPr lang="en-US" sz="2400" dirty="0" smtClean="0">
                <a:latin typeface="WwinBurmese" pitchFamily="2" charset="0"/>
              </a:rPr>
              <a:t> </a:t>
            </a:r>
            <a:r>
              <a:rPr lang="en-US" sz="2400" dirty="0" err="1" smtClean="0">
                <a:latin typeface="WwinBurmese" pitchFamily="2" charset="0"/>
              </a:rPr>
              <a:t>vlemrsm;udkukor+ay</a:t>
            </a:r>
            <a:r>
              <a:rPr lang="en-US" sz="2400" dirty="0" smtClean="0">
                <a:latin typeface="WwinBurmese" pitchFamily="2" charset="0"/>
              </a:rPr>
              <a:t>;&amp;</a:t>
            </a:r>
            <a:r>
              <a:rPr lang="en-US" sz="2400" dirty="0" err="1" smtClean="0">
                <a:latin typeface="WwinBurmese" pitchFamily="2" charset="0"/>
              </a:rPr>
              <a:t>csdefrsm;wGif</a:t>
            </a:r>
            <a:r>
              <a:rPr lang="en-US" sz="2400" dirty="0" smtClean="0">
                <a:latin typeface="WwinBurmese" pitchFamily="2" charset="0"/>
              </a:rPr>
              <a:t> jznfhpGyf0wfqif&amp;rnfhwudk,f&amp;nf</a:t>
            </a:r>
          </a:p>
          <a:p>
            <a:r>
              <a:rPr lang="en-US" sz="2400" dirty="0" err="1" smtClean="0">
                <a:latin typeface="WwinBurmese" pitchFamily="2" charset="0"/>
              </a:rPr>
              <a:t>tumtuG,fjyKypPnf;ud&amp;d,mrsm</a:t>
            </a:r>
            <a:r>
              <a:rPr lang="en-US" sz="2400" dirty="0" smtClean="0">
                <a:latin typeface="WwinBurmese" pitchFamily="2" charset="0"/>
              </a:rPr>
              <a:t>; </a:t>
            </a:r>
            <a:r>
              <a:rPr lang="en-US" sz="2400" dirty="0" err="1" smtClean="0">
                <a:latin typeface="Times New Roman" pitchFamily="18" charset="0"/>
                <a:cs typeface="Times New Roman" pitchFamily="18" charset="0"/>
              </a:rPr>
              <a:t>PPE</a:t>
            </a:r>
            <a:r>
              <a:rPr lang="en-US" sz="2400" dirty="0" err="1" smtClean="0">
                <a:latin typeface="WwinBurmese" pitchFamily="2" charset="0"/>
              </a:rPr>
              <a:t>udk</a:t>
            </a:r>
            <a:r>
              <a:rPr lang="en-US" sz="2400" dirty="0" smtClean="0">
                <a:latin typeface="WwinBurmese" pitchFamily="2" charset="0"/>
              </a:rPr>
              <a:t> </a:t>
            </a:r>
            <a:r>
              <a:rPr lang="en-US" sz="2400" dirty="0" err="1" smtClean="0">
                <a:latin typeface="WwinBurmese" pitchFamily="2" charset="0"/>
              </a:rPr>
              <a:t>rsufpd</a:t>
            </a:r>
            <a:r>
              <a:rPr lang="en-US" sz="2400" dirty="0" smtClean="0">
                <a:latin typeface="WwinBurmese" pitchFamily="2" charset="0"/>
              </a:rPr>
              <a:t>/ </a:t>
            </a:r>
            <a:r>
              <a:rPr lang="en-US" sz="2400" dirty="0" err="1" smtClean="0">
                <a:latin typeface="WwinBurmese" pitchFamily="2" charset="0"/>
              </a:rPr>
              <a:t>rsufESm</a:t>
            </a:r>
            <a:r>
              <a:rPr lang="en-US" sz="2400" dirty="0" smtClean="0">
                <a:latin typeface="WwinBurmese" pitchFamily="2" charset="0"/>
              </a:rPr>
              <a:t>/ </a:t>
            </a:r>
            <a:r>
              <a:rPr lang="en-US" sz="2400" dirty="0" err="1" smtClean="0">
                <a:latin typeface="WwinBurmese" pitchFamily="2" charset="0"/>
              </a:rPr>
              <a:t>acgif;ESifhtjcm;tumtuG,frsm</a:t>
            </a:r>
            <a:r>
              <a:rPr lang="en-US" sz="2400" dirty="0" smtClean="0">
                <a:latin typeface="WwinBurmese" pitchFamily="2" charset="0"/>
              </a:rPr>
              <a:t>;/ t0wftpm;/ </a:t>
            </a:r>
          </a:p>
          <a:p>
            <a:r>
              <a:rPr lang="en-US" sz="2400" dirty="0" err="1" smtClean="0">
                <a:latin typeface="WwinBurmese" pitchFamily="2" charset="0"/>
              </a:rPr>
              <a:t>touf</a:t>
            </a:r>
            <a:r>
              <a:rPr lang="en-US" sz="2400" dirty="0" smtClean="0">
                <a:latin typeface="WwinBurmese" pitchFamily="2" charset="0"/>
              </a:rPr>
              <a:t>&amp;ª</a:t>
            </a:r>
            <a:r>
              <a:rPr lang="en-US" sz="2400" dirty="0" err="1" smtClean="0">
                <a:latin typeface="WwinBurmese" pitchFamily="2" charset="0"/>
              </a:rPr>
              <a:t>pufud&amp;d,mrsm;ESifh</a:t>
            </a:r>
            <a:r>
              <a:rPr lang="en-US" sz="2400" dirty="0" smtClean="0">
                <a:latin typeface="WwinBurmese" pitchFamily="2" charset="0"/>
              </a:rPr>
              <a:t> </a:t>
            </a:r>
            <a:r>
              <a:rPr lang="en-US" sz="2400" dirty="0" err="1" smtClean="0">
                <a:latin typeface="WwinBurmese" pitchFamily="2" charset="0"/>
              </a:rPr>
              <a:t>tumtuG,fjyKtumESihftwm;tqD;rsm;uJhodk</a:t>
            </a:r>
            <a:r>
              <a:rPr lang="en-US" sz="2400" dirty="0" smtClean="0">
                <a:latin typeface="WwinBurmese" pitchFamily="2" charset="0"/>
              </a:rPr>
              <a:t> </a:t>
            </a:r>
            <a:r>
              <a:rPr lang="en-US" sz="2400" dirty="0" err="1" smtClean="0">
                <a:latin typeface="WwinBurmese" pitchFamily="2" charset="0"/>
              </a:rPr>
              <a:t>haomt&amp;mrsm;qifjref</a:t>
            </a:r>
            <a:r>
              <a:rPr lang="en-US" sz="2400" dirty="0" smtClean="0">
                <a:latin typeface="WwinBurmese" pitchFamily="2" charset="0"/>
              </a:rPr>
              <a:t>;&amp;</a:t>
            </a:r>
            <a:r>
              <a:rPr lang="en-US" sz="2400" dirty="0" err="1" smtClean="0">
                <a:latin typeface="WwinBurmese" pitchFamily="2" charset="0"/>
              </a:rPr>
              <a:t>rnfjzpfonf</a:t>
            </a:r>
            <a:r>
              <a:rPr lang="en-US" sz="2400" dirty="0">
                <a:latin typeface="WwinBurmese" pitchFamily="2" charset="0"/>
              </a:rPr>
              <a:t>? </a:t>
            </a:r>
            <a:endParaRPr lang="en-US" sz="2400" dirty="0" smtClean="0">
              <a:latin typeface="WwinBurmese" pitchFamily="2" charset="0"/>
            </a:endParaRPr>
          </a:p>
          <a:p>
            <a:endParaRPr lang="en-US" sz="2400" dirty="0" smtClean="0">
              <a:latin typeface="WwinBurmese" pitchFamily="2" charset="0"/>
            </a:endParaRPr>
          </a:p>
          <a:p>
            <a:endParaRPr lang="en-US" sz="2000" dirty="0"/>
          </a:p>
          <a:p>
            <a:endParaRPr lang="en-US" sz="2000" dirty="0"/>
          </a:p>
          <a:p>
            <a:endParaRPr lang="en-US" sz="2000" dirty="0"/>
          </a:p>
          <a:p>
            <a:endParaRPr lang="en-US" sz="2000" dirty="0"/>
          </a:p>
        </p:txBody>
      </p:sp>
      <p:pic>
        <p:nvPicPr>
          <p:cNvPr id="8" name="Picture 7" descr="tDbdkvmta-umif;t&amp;mrsm;twGufESdyfyg&#10;"/>
          <p:cNvPicPr>
            <a:picLocks noChangeAspect="1"/>
          </p:cNvPicPr>
          <p:nvPr/>
        </p:nvPicPr>
        <p:blipFill>
          <a:blip r:embed="rId3" cstate="print"/>
          <a:stretch>
            <a:fillRect/>
          </a:stretch>
        </p:blipFill>
        <p:spPr>
          <a:xfrm>
            <a:off x="6394621" y="4402983"/>
            <a:ext cx="4267200" cy="2133600"/>
          </a:xfrm>
          <a:prstGeom prst="rect">
            <a:avLst/>
          </a:prstGeom>
        </p:spPr>
      </p:pic>
      <p:sp>
        <p:nvSpPr>
          <p:cNvPr id="5" name="Title 1"/>
          <p:cNvSpPr>
            <a:spLocks noGrp="1"/>
          </p:cNvSpPr>
          <p:nvPr/>
        </p:nvSpPr>
        <p:spPr bwMode="auto">
          <a:xfrm>
            <a:off x="577056" y="1110456"/>
            <a:ext cx="7024688" cy="6492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sz="3600" b="1" dirty="0" err="1" smtClean="0">
                <a:solidFill>
                  <a:srgbClr val="2E9D1B"/>
                </a:solidFill>
                <a:latin typeface="WwinBurmese" pitchFamily="2" charset="0"/>
              </a:rPr>
              <a:t>tDbdkvmESihfywfoufI</a:t>
            </a:r>
            <a:r>
              <a:rPr lang="en-US" sz="3600" b="1" dirty="0" smtClean="0">
                <a:solidFill>
                  <a:srgbClr val="2E9D1B"/>
                </a:solidFill>
                <a:latin typeface="WwinBurmese" pitchFamily="2" charset="0"/>
              </a:rPr>
              <a:t> </a:t>
            </a:r>
            <a:r>
              <a:rPr lang="en-US" sz="3600" b="1" dirty="0" err="1" smtClean="0">
                <a:solidFill>
                  <a:srgbClr val="2E9D1B"/>
                </a:solidFill>
                <a:latin typeface="WwinBurmese" pitchFamily="2" charset="0"/>
              </a:rPr>
              <a:t>vHkjcHKr+ESifh</a:t>
            </a:r>
            <a:r>
              <a:rPr lang="en-US" sz="3600" b="1" dirty="0" smtClean="0">
                <a:solidFill>
                  <a:srgbClr val="2E9D1B"/>
                </a:solidFill>
                <a:latin typeface="WwinBurmese" pitchFamily="2" charset="0"/>
              </a:rPr>
              <a:t> usef;rma&amp;;</a:t>
            </a:r>
          </a:p>
        </p:txBody>
      </p:sp>
      <p:sp>
        <p:nvSpPr>
          <p:cNvPr id="4" name="TextBox 3" descr="tDbdkvmta-umif;t&amp;mrsm;twGufESdyfyg&#10;"/>
          <p:cNvSpPr txBox="1"/>
          <p:nvPr/>
        </p:nvSpPr>
        <p:spPr>
          <a:xfrm>
            <a:off x="577056" y="4592620"/>
            <a:ext cx="4244545" cy="1754326"/>
          </a:xfrm>
          <a:prstGeom prst="rect">
            <a:avLst/>
          </a:prstGeom>
          <a:noFill/>
        </p:spPr>
        <p:txBody>
          <a:bodyPr wrap="square" rtlCol="0">
            <a:spAutoFit/>
          </a:bodyPr>
          <a:lstStyle/>
          <a:p>
            <a:endParaRPr lang="en-US" dirty="0"/>
          </a:p>
          <a:p>
            <a:pPr algn="ctr"/>
            <a:r>
              <a:rPr lang="en-US" sz="2400" dirty="0">
                <a:latin typeface="WwinBurmese" pitchFamily="2" charset="0"/>
              </a:rPr>
              <a:t>tDbdkvmta-umif;t&amp;mrsm;twGufESdyfyg</a:t>
            </a:r>
          </a:p>
          <a:p>
            <a:pPr algn="ctr"/>
            <a:r>
              <a:rPr lang="en-US" sz="2400" dirty="0">
                <a:hlinkClick r:id="rId4"/>
              </a:rPr>
              <a:t>Click for information on Ebola </a:t>
            </a:r>
            <a:endParaRPr lang="en-US" sz="2400" dirty="0"/>
          </a:p>
          <a:p>
            <a:endParaRPr lang="en-US" dirty="0"/>
          </a:p>
        </p:txBody>
      </p:sp>
    </p:spTree>
    <p:extLst>
      <p:ext uri="{BB962C8B-B14F-4D97-AF65-F5344CB8AC3E}">
        <p14:creationId xmlns:p14="http://schemas.microsoft.com/office/powerpoint/2010/main" val="3601516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77981" y="1974272"/>
            <a:ext cx="11242964" cy="4648200"/>
          </a:xfrm>
          <a:prstGeom prst="rect">
            <a:avLst/>
          </a:prstGeom>
        </p:spPr>
        <p:txBody>
          <a:bodyPr>
            <a:noAutofit/>
          </a:bodyPr>
          <a:lstStyle/>
          <a:p>
            <a:pPr marL="68263" indent="0"/>
            <a:r>
              <a:rPr lang="en-US" sz="1600" dirty="0" smtClean="0"/>
              <a:t> </a:t>
            </a:r>
            <a:r>
              <a:rPr lang="en-US" sz="2000" dirty="0" err="1" smtClean="0"/>
              <a:t>Bloodborne</a:t>
            </a:r>
            <a:r>
              <a:rPr lang="en-US" sz="2000" dirty="0" smtClean="0"/>
              <a:t> Pathogen </a:t>
            </a:r>
            <a:r>
              <a:rPr lang="en-US" sz="2000" dirty="0" err="1" smtClean="0">
                <a:latin typeface="WwinBurmese" pitchFamily="2" charset="0"/>
              </a:rPr>
              <a:t>a&amp;m</a:t>
            </a:r>
            <a:r>
              <a:rPr lang="en-US" sz="2000" dirty="0" smtClean="0">
                <a:latin typeface="WwinBurmese" pitchFamily="2" charset="0"/>
              </a:rPr>
              <a:t>*</a:t>
            </a:r>
            <a:r>
              <a:rPr lang="en-US" sz="2000" dirty="0" err="1" smtClean="0">
                <a:latin typeface="WwinBurmese" pitchFamily="2" charset="0"/>
              </a:rPr>
              <a:t>grS</a:t>
            </a:r>
            <a:r>
              <a:rPr lang="en-US" sz="2000" dirty="0" smtClean="0">
                <a:latin typeface="WwinBurmese" pitchFamily="2" charset="0"/>
              </a:rPr>
              <a:t> </a:t>
            </a:r>
            <a:r>
              <a:rPr lang="en-US" sz="2000" dirty="0" err="1" smtClean="0">
                <a:latin typeface="WwinBurmese" pitchFamily="2" charset="0"/>
              </a:rPr>
              <a:t>oifhudk,foifESifh</a:t>
            </a:r>
            <a:r>
              <a:rPr lang="en-US" sz="2000" dirty="0" smtClean="0">
                <a:latin typeface="WwinBurmese" pitchFamily="2" charset="0"/>
              </a:rPr>
              <a:t> </a:t>
            </a:r>
            <a:r>
              <a:rPr lang="en-US" sz="2000" dirty="0" err="1" smtClean="0">
                <a:latin typeface="WwinBurmese" pitchFamily="2" charset="0"/>
              </a:rPr>
              <a:t>tjcm;olrsm;udkumuG,fEdkif&amp;ef</a:t>
            </a:r>
            <a:r>
              <a:rPr lang="en-US" sz="2000" dirty="0" smtClean="0">
                <a:latin typeface="WwinBurmese" pitchFamily="2" charset="0"/>
              </a:rPr>
              <a:t> </a:t>
            </a:r>
            <a:r>
              <a:rPr lang="en-US" sz="2000" dirty="0" err="1" smtClean="0">
                <a:latin typeface="WwinBurmese" pitchFamily="2" charset="0"/>
              </a:rPr>
              <a:t>yGifhaeaomae&amp;mrsm;tm;vHk;udkzHk</a:t>
            </a:r>
            <a:r>
              <a:rPr lang="en-US" sz="2000" dirty="0" smtClean="0">
                <a:latin typeface="WwinBurmese" pitchFamily="2" charset="0"/>
              </a:rPr>
              <a:t>; </a:t>
            </a:r>
            <a:r>
              <a:rPr lang="en-US" sz="2000" dirty="0" err="1" smtClean="0">
                <a:latin typeface="WwinBurmese" pitchFamily="2" charset="0"/>
              </a:rPr>
              <a:t>tkyfxm;yg</a:t>
            </a:r>
            <a:r>
              <a:rPr lang="en-US" sz="2000" dirty="0" smtClean="0">
                <a:latin typeface="WwinBurmese" pitchFamily="2" charset="0"/>
              </a:rPr>
              <a:t>?</a:t>
            </a:r>
          </a:p>
          <a:p>
            <a:endParaRPr lang="en-US" dirty="0" smtClean="0">
              <a:latin typeface="WwinBurmese" pitchFamily="2" charset="0"/>
            </a:endParaRPr>
          </a:p>
          <a:p>
            <a:pPr marL="68263" indent="0"/>
            <a:r>
              <a:rPr lang="en-US" dirty="0" smtClean="0">
                <a:latin typeface="WwinBurmese" pitchFamily="2" charset="0"/>
              </a:rPr>
              <a:t> </a:t>
            </a:r>
            <a:r>
              <a:rPr lang="en-US" sz="2000" dirty="0" err="1" smtClean="0">
                <a:latin typeface="WwinBurmese" pitchFamily="2" charset="0"/>
              </a:rPr>
              <a:t>tultnDvdktyfoltm;ulnDaomtcsdefwGif</a:t>
            </a:r>
            <a:r>
              <a:rPr lang="en-US" sz="2000" dirty="0" smtClean="0">
                <a:latin typeface="WwinBurmese" pitchFamily="2" charset="0"/>
              </a:rPr>
              <a:t> </a:t>
            </a:r>
            <a:r>
              <a:rPr lang="en-US" sz="2000" dirty="0" err="1" smtClean="0">
                <a:latin typeface="WwinBurmese" pitchFamily="2" charset="0"/>
              </a:rPr>
              <a:t>vuftdwfESifh</a:t>
            </a:r>
            <a:r>
              <a:rPr lang="en-US" sz="2000" dirty="0" smtClean="0">
                <a:latin typeface="WwinBurmese" pitchFamily="2" charset="0"/>
              </a:rPr>
              <a:t> </a:t>
            </a:r>
            <a:r>
              <a:rPr lang="en-US" sz="2000" dirty="0" err="1" smtClean="0">
                <a:latin typeface="WwinBurmese" pitchFamily="2" charset="0"/>
              </a:rPr>
              <a:t>tjcm;aomwukd,f&amp;nftumtuG,fjyK</a:t>
            </a:r>
            <a:r>
              <a:rPr lang="en-US" sz="2000" dirty="0" smtClean="0">
                <a:latin typeface="WwinBurmese" pitchFamily="2" charset="0"/>
              </a:rPr>
              <a:t> ypPnf;ud&amp;d,mrsm;udk0wfqifyg?</a:t>
            </a:r>
          </a:p>
          <a:p>
            <a:endParaRPr lang="en-US" sz="2500" dirty="0" smtClean="0"/>
          </a:p>
          <a:p>
            <a:pPr marL="68580" indent="0">
              <a:buNone/>
            </a:pPr>
            <a:endParaRPr lang="en-US" sz="2500" dirty="0" smtClean="0"/>
          </a:p>
          <a:p>
            <a:pPr marL="68580" indent="0">
              <a:buNone/>
            </a:pPr>
            <a:r>
              <a:rPr lang="en-US" b="1" dirty="0" err="1" smtClean="0">
                <a:latin typeface="WwinBurmese" pitchFamily="2" charset="0"/>
              </a:rPr>
              <a:t>udk;um</a:t>
            </a:r>
            <a:r>
              <a:rPr lang="en-US" b="1" dirty="0" smtClean="0">
                <a:latin typeface="WwinBurmese" pitchFamily="2" charset="0"/>
              </a:rPr>
              <a:t>;&amp;</a:t>
            </a:r>
            <a:r>
              <a:rPr lang="en-US" b="1" dirty="0" err="1" smtClean="0">
                <a:latin typeface="WwinBurmese" pitchFamily="2" charset="0"/>
              </a:rPr>
              <a:t>ef</a:t>
            </a:r>
            <a:r>
              <a:rPr lang="en-US" b="1" dirty="0" smtClean="0">
                <a:latin typeface="WwinBurmese" pitchFamily="2" charset="0"/>
              </a:rPr>
              <a:t>= </a:t>
            </a:r>
            <a:r>
              <a:rPr lang="en-US" dirty="0" smtClean="0">
                <a:hlinkClick r:id="rId3"/>
              </a:rPr>
              <a:t>ttps</a:t>
            </a:r>
            <a:r>
              <a:rPr lang="en-US" dirty="0">
                <a:hlinkClick r:id="rId3"/>
              </a:rPr>
              <a:t>://www.osha.gov/OshDoc/data_BloodborneFacts/bbfact01.pdf</a:t>
            </a:r>
            <a:r>
              <a:rPr lang="en-US" dirty="0"/>
              <a:t> </a:t>
            </a:r>
          </a:p>
          <a:p>
            <a:pPr marL="68580" indent="0">
              <a:buNone/>
            </a:pPr>
            <a:endParaRPr lang="en-US" sz="2000" dirty="0"/>
          </a:p>
        </p:txBody>
      </p:sp>
      <p:sp>
        <p:nvSpPr>
          <p:cNvPr id="4" name="Title 1"/>
          <p:cNvSpPr>
            <a:spLocks noGrp="1"/>
          </p:cNvSpPr>
          <p:nvPr/>
        </p:nvSpPr>
        <p:spPr bwMode="auto">
          <a:xfrm>
            <a:off x="538956" y="932656"/>
            <a:ext cx="7024688" cy="8016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b="1" dirty="0" smtClean="0">
                <a:solidFill>
                  <a:srgbClr val="2E9D1B"/>
                </a:solidFill>
                <a:latin typeface="WwinBurmese" pitchFamily="2" charset="0"/>
              </a:rPr>
              <a:t>0efxrf;rsm;tm;taxmuftuljyKjcif;</a:t>
            </a:r>
            <a:r>
              <a:rPr lang="en-US" b="1" dirty="0" smtClean="0">
                <a:solidFill>
                  <a:srgbClr val="2E9D1B"/>
                </a:solidFill>
                <a:latin typeface="Wwin_Burmese" pitchFamily="2" charset="0"/>
              </a:rPr>
              <a:t>-</a:t>
            </a:r>
          </a:p>
        </p:txBody>
      </p:sp>
    </p:spTree>
    <p:extLst>
      <p:ext uri="{BB962C8B-B14F-4D97-AF65-F5344CB8AC3E}">
        <p14:creationId xmlns:p14="http://schemas.microsoft.com/office/powerpoint/2010/main" val="40880246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512617" y="1932709"/>
            <a:ext cx="11208327" cy="4724400"/>
          </a:xfrm>
          <a:prstGeom prst="rect">
            <a:avLst/>
          </a:prstGeom>
        </p:spPr>
        <p:txBody>
          <a:bodyPr>
            <a:noAutofit/>
          </a:bodyPr>
          <a:lstStyle/>
          <a:p>
            <a:endParaRPr lang="en-US" sz="2000" dirty="0" smtClean="0">
              <a:latin typeface="Wwin_Burmese" pitchFamily="2" charset="0"/>
            </a:endParaRPr>
          </a:p>
          <a:p>
            <a:endParaRPr lang="en-US" sz="2000" dirty="0" smtClean="0">
              <a:latin typeface="Wwin_Burmese" pitchFamily="2" charset="0"/>
            </a:endParaRPr>
          </a:p>
          <a:p>
            <a:r>
              <a:rPr lang="en-US" sz="2000" dirty="0" err="1" smtClean="0">
                <a:latin typeface="WwinBurmese" pitchFamily="2" charset="0"/>
              </a:rPr>
              <a:t>wukd,fa&amp;tumtuG,fjyKypPnf;rsm;jzpfaom</a:t>
            </a:r>
            <a:r>
              <a:rPr lang="en-US" sz="2000" dirty="0" smtClean="0">
                <a:latin typeface="WwinBurmese" pitchFamily="2" charset="0"/>
              </a:rPr>
              <a:t> </a:t>
            </a:r>
            <a:r>
              <a:rPr lang="en-US" sz="2000" dirty="0" err="1" smtClean="0">
                <a:latin typeface="WwinBurmese" pitchFamily="2" charset="0"/>
              </a:rPr>
              <a:t>vuftdwfrsm;ESifh</a:t>
            </a:r>
            <a:r>
              <a:rPr lang="en-US" sz="2000" dirty="0" smtClean="0">
                <a:latin typeface="WwinBurmese" pitchFamily="2" charset="0"/>
              </a:rPr>
              <a:t> </a:t>
            </a:r>
            <a:r>
              <a:rPr lang="en-US" sz="2000" dirty="0" err="1" smtClean="0">
                <a:latin typeface="WwinBurmese" pitchFamily="2" charset="0"/>
              </a:rPr>
              <a:t>rsufrSef</a:t>
            </a:r>
            <a:r>
              <a:rPr lang="en-US" sz="2000" dirty="0" smtClean="0">
                <a:latin typeface="WwinBurmese" pitchFamily="2" charset="0"/>
              </a:rPr>
              <a:t>/ aq;&amp;Hk0wfpHkrsm;/ </a:t>
            </a:r>
            <a:r>
              <a:rPr lang="en-US" sz="2000" dirty="0" err="1" smtClean="0">
                <a:latin typeface="WwinBurmese" pitchFamily="2" charset="0"/>
              </a:rPr>
              <a:t>ponfwkd@udk</a:t>
            </a:r>
            <a:r>
              <a:rPr lang="en-US" sz="2000" dirty="0" smtClean="0">
                <a:latin typeface="WwinBurmese" pitchFamily="2" charset="0"/>
              </a:rPr>
              <a:t> 0wfqifjcif;</a:t>
            </a:r>
          </a:p>
          <a:p>
            <a:r>
              <a:rPr lang="en-US" sz="2000" dirty="0" err="1" smtClean="0">
                <a:latin typeface="WwinBurmese" pitchFamily="2" charset="0"/>
              </a:rPr>
              <a:t>ae&amp;mudkqyfjym</a:t>
            </a:r>
            <a:r>
              <a:rPr lang="en-US" sz="2000" dirty="0" smtClean="0">
                <a:latin typeface="WwinBurmese" pitchFamily="2" charset="0"/>
              </a:rPr>
              <a:t>/ </a:t>
            </a:r>
            <a:r>
              <a:rPr lang="en-US" sz="2000" dirty="0" err="1" smtClean="0">
                <a:latin typeface="WwinBurmese" pitchFamily="2" charset="0"/>
              </a:rPr>
              <a:t>a&amp;ESifhaq;a-umI</a:t>
            </a:r>
            <a:r>
              <a:rPr lang="en-US" sz="2000" dirty="0" smtClean="0">
                <a:latin typeface="WwinBurmese" pitchFamily="2" charset="0"/>
              </a:rPr>
              <a:t> </a:t>
            </a:r>
            <a:r>
              <a:rPr lang="en-US" sz="2000" dirty="0" err="1" smtClean="0">
                <a:latin typeface="WwinBurmese" pitchFamily="2" charset="0"/>
              </a:rPr>
              <a:t>ajcmufatmifxm;yg</a:t>
            </a:r>
            <a:r>
              <a:rPr lang="en-US" sz="2000" dirty="0" smtClean="0">
                <a:latin typeface="WwinBurmese" pitchFamily="2" charset="0"/>
              </a:rPr>
              <a:t>? </a:t>
            </a:r>
            <a:r>
              <a:rPr lang="en-US" sz="2000" dirty="0" err="1" smtClean="0">
                <a:latin typeface="WwinBurmese" pitchFamily="2" charset="0"/>
              </a:rPr>
              <a:t>ukr`%D</a:t>
            </a:r>
            <a:r>
              <a:rPr lang="en-US" sz="2000" dirty="0" smtClean="0">
                <a:latin typeface="WwinBurmese" pitchFamily="2" charset="0"/>
              </a:rPr>
              <a:t>{?ft}</a:t>
            </a:r>
            <a:r>
              <a:rPr lang="en-US" sz="2000" dirty="0" err="1" smtClean="0">
                <a:latin typeface="WwinBurmese" pitchFamily="2" charset="0"/>
              </a:rPr>
              <a:t>uHjyKxm;onfhpnf;rsOf;rsm</a:t>
            </a:r>
            <a:r>
              <a:rPr lang="en-US" sz="2000" dirty="0" smtClean="0">
                <a:latin typeface="WwinBurmese" pitchFamily="2" charset="0"/>
              </a:rPr>
              <a:t>; </a:t>
            </a:r>
            <a:r>
              <a:rPr lang="en-US" sz="2000" dirty="0" err="1" smtClean="0">
                <a:latin typeface="WwinBurmese" pitchFamily="2" charset="0"/>
              </a:rPr>
              <a:t>twdkif;rul;pufEdkifatmif</a:t>
            </a:r>
            <a:r>
              <a:rPr lang="en-US" sz="2000" dirty="0" smtClean="0">
                <a:latin typeface="WwinBurmese" pitchFamily="2" charset="0"/>
              </a:rPr>
              <a:t> </a:t>
            </a:r>
            <a:r>
              <a:rPr lang="en-US" sz="2000" dirty="0" err="1" smtClean="0">
                <a:latin typeface="WwinBurmese" pitchFamily="2" charset="0"/>
              </a:rPr>
              <a:t>jyKvkyfI</a:t>
            </a:r>
            <a:r>
              <a:rPr lang="en-US" sz="2000" dirty="0" smtClean="0">
                <a:latin typeface="WwinBurmese" pitchFamily="2" charset="0"/>
              </a:rPr>
              <a:t> </a:t>
            </a:r>
            <a:r>
              <a:rPr lang="en-US" sz="2000" dirty="0" err="1" smtClean="0">
                <a:latin typeface="WwinBurmese" pitchFamily="2" charset="0"/>
              </a:rPr>
              <a:t>ukefypPnf;Al;rsm</a:t>
            </a:r>
            <a:r>
              <a:rPr lang="en-US" sz="2000" dirty="0" smtClean="0">
                <a:latin typeface="WwinBurmese" pitchFamily="2" charset="0"/>
              </a:rPr>
              <a:t>; (</a:t>
            </a:r>
            <a:r>
              <a:rPr lang="en-US" sz="2000" dirty="0" err="1" smtClean="0">
                <a:latin typeface="WwinBurmese" pitchFamily="2" charset="0"/>
              </a:rPr>
              <a:t>odk</a:t>
            </a:r>
            <a:r>
              <a:rPr lang="en-US" sz="2000" dirty="0" smtClean="0">
                <a:latin typeface="WwinBurmese" pitchFamily="2" charset="0"/>
              </a:rPr>
              <a:t> h) </a:t>
            </a:r>
            <a:r>
              <a:rPr lang="en-US" sz="2000" dirty="0" smtClean="0"/>
              <a:t>SDS </a:t>
            </a:r>
            <a:r>
              <a:rPr lang="en-US" sz="2000" dirty="0" err="1" smtClean="0">
                <a:latin typeface="WwinBurmese" pitchFamily="2" charset="0"/>
              </a:rPr>
              <a:t>rsm;ay:wGifuyfxm;aompmom;rsm</a:t>
            </a:r>
            <a:r>
              <a:rPr lang="en-US" sz="2000" dirty="0" smtClean="0">
                <a:latin typeface="WwinBurmese" pitchFamily="2" charset="0"/>
              </a:rPr>
              <a:t>;{?f </a:t>
            </a:r>
            <a:r>
              <a:rPr lang="en-US" sz="2000" dirty="0" err="1" smtClean="0">
                <a:latin typeface="WwinBurmese" pitchFamily="2" charset="0"/>
              </a:rPr>
              <a:t>pGrf</a:t>
            </a:r>
            <a:r>
              <a:rPr lang="en-US" sz="2000" dirty="0" smtClean="0">
                <a:latin typeface="WwinBurmese" pitchFamily="2" charset="0"/>
              </a:rPr>
              <a:t>;&amp;</a:t>
            </a:r>
            <a:r>
              <a:rPr lang="en-US" sz="2000" dirty="0" err="1" smtClean="0">
                <a:latin typeface="WwinBurmese" pitchFamily="2" charset="0"/>
              </a:rPr>
              <a:t>nfjcm;em;csufrsm;udkwdkifyifaqG;aEG</a:t>
            </a:r>
            <a:r>
              <a:rPr lang="en-US" sz="2000" dirty="0" smtClean="0">
                <a:latin typeface="WwinBurmese" pitchFamily="2" charset="0"/>
              </a:rPr>
              <a:t>;&amp;</a:t>
            </a:r>
            <a:r>
              <a:rPr lang="en-US" sz="2000" dirty="0" err="1" smtClean="0">
                <a:latin typeface="WwinBurmese" pitchFamily="2" charset="0"/>
              </a:rPr>
              <a:t>efowd&amp;yg</a:t>
            </a:r>
            <a:r>
              <a:rPr lang="en-US" sz="2000" dirty="0" smtClean="0">
                <a:latin typeface="WwinBurmese" pitchFamily="2" charset="0"/>
              </a:rPr>
              <a:t>?</a:t>
            </a:r>
          </a:p>
          <a:p>
            <a:r>
              <a:rPr lang="en-US" sz="2000" dirty="0" err="1" smtClean="0">
                <a:latin typeface="WwinBurmese" pitchFamily="2" charset="0"/>
              </a:rPr>
              <a:t>jzpfEkdifv#if</a:t>
            </a:r>
            <a:r>
              <a:rPr lang="en-US" sz="2000" dirty="0" smtClean="0">
                <a:latin typeface="WwinBurmese" pitchFamily="2" charset="0"/>
              </a:rPr>
              <a:t> </a:t>
            </a:r>
            <a:r>
              <a:rPr lang="en-US" sz="2000" dirty="0" err="1" smtClean="0">
                <a:latin typeface="WwinBurmese" pitchFamily="2" charset="0"/>
              </a:rPr>
              <a:t>wpfcgoHk;oef</a:t>
            </a:r>
            <a:r>
              <a:rPr lang="en-US" sz="2000" dirty="0" smtClean="0">
                <a:latin typeface="WwinBurmese" pitchFamily="2" charset="0"/>
              </a:rPr>
              <a:t>@&amp;</a:t>
            </a:r>
            <a:r>
              <a:rPr lang="en-US" sz="2000" dirty="0" err="1" smtClean="0">
                <a:latin typeface="WwinBurmese" pitchFamily="2" charset="0"/>
              </a:rPr>
              <a:t>Sif;a</a:t>
            </a:r>
            <a:r>
              <a:rPr lang="en-US" sz="2000" dirty="0" smtClean="0">
                <a:latin typeface="WwinBurmese" pitchFamily="2" charset="0"/>
              </a:rPr>
              <a:t>&amp;;</a:t>
            </a:r>
            <a:r>
              <a:rPr lang="en-US" sz="2000" dirty="0" err="1" smtClean="0">
                <a:latin typeface="WwinBurmese" pitchFamily="2" charset="0"/>
              </a:rPr>
              <a:t>ypPnf;rsm;udkomoHk;yg</a:t>
            </a:r>
            <a:r>
              <a:rPr lang="en-US" sz="2000" dirty="0" smtClean="0">
                <a:latin typeface="WwinBurmese" pitchFamily="2" charset="0"/>
              </a:rPr>
              <a:t>?</a:t>
            </a:r>
          </a:p>
          <a:p>
            <a:r>
              <a:rPr lang="en-US" sz="2000" dirty="0" err="1" smtClean="0">
                <a:latin typeface="WwinBurmese" pitchFamily="2" charset="0"/>
              </a:rPr>
              <a:t>oef</a:t>
            </a:r>
            <a:r>
              <a:rPr lang="en-US" sz="2000" dirty="0" smtClean="0">
                <a:latin typeface="WwinBurmese" pitchFamily="2" charset="0"/>
              </a:rPr>
              <a:t> </a:t>
            </a:r>
            <a:r>
              <a:rPr lang="en-US" sz="2000" dirty="0" err="1" smtClean="0">
                <a:latin typeface="WwinBurmese" pitchFamily="2" charset="0"/>
              </a:rPr>
              <a:t>h&amp;Sif;a</a:t>
            </a:r>
            <a:r>
              <a:rPr lang="en-US" sz="2000" dirty="0" smtClean="0">
                <a:latin typeface="WwinBurmese" pitchFamily="2" charset="0"/>
              </a:rPr>
              <a:t>&amp;;</a:t>
            </a:r>
            <a:r>
              <a:rPr lang="en-US" sz="2000" dirty="0" err="1" smtClean="0">
                <a:latin typeface="WwinBurmese" pitchFamily="2" charset="0"/>
              </a:rPr>
              <a:t>qdkif&amp;mypPnf;rsm;ESifh</a:t>
            </a:r>
            <a:r>
              <a:rPr lang="en-US" sz="2000" dirty="0" smtClean="0">
                <a:latin typeface="WwinBurmese" pitchFamily="2" charset="0"/>
              </a:rPr>
              <a:t> </a:t>
            </a:r>
            <a:r>
              <a:rPr lang="en-US" sz="2000" dirty="0" err="1" smtClean="0">
                <a:latin typeface="WwinBurmese" pitchFamily="2" charset="0"/>
              </a:rPr>
              <a:t>vuftdwfrsm;udk</a:t>
            </a:r>
            <a:r>
              <a:rPr lang="en-US" sz="2000" dirty="0" smtClean="0">
                <a:latin typeface="WwinBurmese" pitchFamily="2" charset="0"/>
              </a:rPr>
              <a:t> </a:t>
            </a:r>
            <a:r>
              <a:rPr lang="en-US" sz="2000" dirty="0" err="1" smtClean="0">
                <a:latin typeface="WwinBurmese" pitchFamily="2" charset="0"/>
              </a:rPr>
              <a:t>wHqdyfygyvyfpwpftdwfteDa&amp;mifwGifpGef</a:t>
            </a:r>
            <a:r>
              <a:rPr lang="en-US" sz="2000" dirty="0" smtClean="0">
                <a:latin typeface="WwinBurmese" pitchFamily="2" charset="0"/>
              </a:rPr>
              <a:t> </a:t>
            </a:r>
            <a:r>
              <a:rPr lang="en-US" sz="2000" dirty="0" err="1" smtClean="0">
                <a:latin typeface="WwinBurmese" pitchFamily="2" charset="0"/>
              </a:rPr>
              <a:t>hypfyg</a:t>
            </a:r>
            <a:r>
              <a:rPr lang="en-US" sz="2000" dirty="0" smtClean="0">
                <a:latin typeface="WwinBurmese" pitchFamily="2" charset="0"/>
              </a:rPr>
              <a:t>?</a:t>
            </a:r>
          </a:p>
          <a:p>
            <a:r>
              <a:rPr lang="en-US" sz="2000" dirty="0" err="1" smtClean="0">
                <a:latin typeface="WwinBurmese" pitchFamily="2" charset="0"/>
              </a:rPr>
              <a:t>vufudk</a:t>
            </a:r>
            <a:r>
              <a:rPr lang="en-US" sz="2000" dirty="0" smtClean="0">
                <a:latin typeface="WwinBurmese" pitchFamily="2" charset="0"/>
              </a:rPr>
              <a:t> </a:t>
            </a:r>
            <a:r>
              <a:rPr lang="en-US" sz="2000" dirty="0" err="1" smtClean="0">
                <a:latin typeface="WwinBurmese" pitchFamily="2" charset="0"/>
              </a:rPr>
              <a:t>qyfjym</a:t>
            </a:r>
            <a:r>
              <a:rPr lang="en-US" sz="2000" dirty="0" smtClean="0">
                <a:latin typeface="WwinBurmese" pitchFamily="2" charset="0"/>
              </a:rPr>
              <a:t>/ </a:t>
            </a:r>
            <a:r>
              <a:rPr lang="en-US" sz="2000" dirty="0" err="1" smtClean="0">
                <a:latin typeface="WwinBurmese" pitchFamily="2" charset="0"/>
              </a:rPr>
              <a:t>zGifhxm;aoma&amp;ESifhaq;a-umyg</a:t>
            </a:r>
            <a:r>
              <a:rPr lang="en-US" sz="2000" dirty="0" smtClean="0">
                <a:latin typeface="WwinBurmese" pitchFamily="2" charset="0"/>
              </a:rPr>
              <a:t> ? (</a:t>
            </a:r>
            <a:r>
              <a:rPr lang="en-US" sz="2000" dirty="0" err="1" smtClean="0">
                <a:latin typeface="WwinBurmese" pitchFamily="2" charset="0"/>
              </a:rPr>
              <a:t>qyfjymESifhzGifhxm;aoma&amp;r&amp;Sdygu</a:t>
            </a:r>
            <a:r>
              <a:rPr lang="en-US" sz="2000" dirty="0" smtClean="0">
                <a:latin typeface="WwinBurmese" pitchFamily="2" charset="0"/>
              </a:rPr>
              <a:t> </a:t>
            </a:r>
            <a:r>
              <a:rPr lang="en-US" sz="2000" dirty="0" err="1" smtClean="0">
                <a:latin typeface="WwinBurmese" pitchFamily="2" charset="0"/>
              </a:rPr>
              <a:t>tajcmufenf</a:t>
            </a:r>
            <a:r>
              <a:rPr lang="en-US" sz="2000" dirty="0" smtClean="0">
                <a:latin typeface="WwinBurmese" pitchFamily="2" charset="0"/>
              </a:rPr>
              <a:t>; </a:t>
            </a:r>
            <a:r>
              <a:rPr lang="en-US" sz="2000" dirty="0" err="1" smtClean="0">
                <a:latin typeface="WwinBurmese" pitchFamily="2" charset="0"/>
              </a:rPr>
              <a:t>jzifhvufoef</a:t>
            </a:r>
            <a:r>
              <a:rPr lang="en-US" sz="2000" dirty="0" smtClean="0">
                <a:latin typeface="WwinBurmese" pitchFamily="2" charset="0"/>
              </a:rPr>
              <a:t> </a:t>
            </a:r>
            <a:r>
              <a:rPr lang="en-US" sz="2000" dirty="0" err="1" smtClean="0">
                <a:latin typeface="WwinBurmese" pitchFamily="2" charset="0"/>
              </a:rPr>
              <a:t>hpifjcif</a:t>
            </a:r>
            <a:r>
              <a:rPr lang="en-US" sz="2000" dirty="0" smtClean="0">
                <a:latin typeface="WwinBurmese" pitchFamily="2" charset="0"/>
              </a:rPr>
              <a:t>; (</a:t>
            </a:r>
            <a:r>
              <a:rPr lang="en-US" sz="2000" dirty="0" err="1" smtClean="0">
                <a:latin typeface="WwinBurmese" pitchFamily="2" charset="0"/>
              </a:rPr>
              <a:t>odk</a:t>
            </a:r>
            <a:r>
              <a:rPr lang="en-US" sz="2000" dirty="0" smtClean="0">
                <a:latin typeface="WwinBurmese" pitchFamily="2" charset="0"/>
              </a:rPr>
              <a:t> h) </a:t>
            </a:r>
            <a:r>
              <a:rPr lang="en-US" sz="2000" dirty="0" err="1" smtClean="0">
                <a:latin typeface="WwinBurmese" pitchFamily="2" charset="0"/>
              </a:rPr>
              <a:t>wcgoHk;vufoef</a:t>
            </a:r>
            <a:r>
              <a:rPr lang="en-US" sz="2000" dirty="0" smtClean="0">
                <a:latin typeface="WwinBurmese" pitchFamily="2" charset="0"/>
              </a:rPr>
              <a:t> hpify0grsm;udktoHk;jyKEdkifygonf)</a:t>
            </a:r>
            <a:r>
              <a:rPr lang="en-US" sz="2000" dirty="0" err="1" smtClean="0">
                <a:latin typeface="WwinBurmese" pitchFamily="2" charset="0"/>
              </a:rPr>
              <a:t>vufoef</a:t>
            </a:r>
            <a:r>
              <a:rPr lang="en-US" sz="2000" dirty="0" smtClean="0">
                <a:latin typeface="WwinBurmese" pitchFamily="2" charset="0"/>
              </a:rPr>
              <a:t> </a:t>
            </a:r>
            <a:r>
              <a:rPr lang="en-US" sz="2000" dirty="0" err="1" smtClean="0">
                <a:latin typeface="WwinBurmese" pitchFamily="2" charset="0"/>
              </a:rPr>
              <a:t>hpifaq;a-umenf;udkvkdufemusifhoHk;yg</a:t>
            </a:r>
            <a:r>
              <a:rPr lang="en-US" sz="2000" dirty="0" smtClean="0">
                <a:latin typeface="WwinBurmese" pitchFamily="2" charset="0"/>
              </a:rPr>
              <a:t>/</a:t>
            </a:r>
          </a:p>
          <a:p>
            <a:pPr>
              <a:buNone/>
            </a:pPr>
            <a:endParaRPr lang="en-US" dirty="0" smtClean="0">
              <a:latin typeface="Wwin_Burmese" pitchFamily="2" charset="0"/>
            </a:endParaRPr>
          </a:p>
          <a:p>
            <a:pPr marL="68580" indent="0">
              <a:buNone/>
            </a:pPr>
            <a:endParaRPr lang="en-US" sz="1600" dirty="0"/>
          </a:p>
        </p:txBody>
      </p:sp>
      <p:sp>
        <p:nvSpPr>
          <p:cNvPr id="4" name="Title 1"/>
          <p:cNvSpPr>
            <a:spLocks noGrp="1"/>
          </p:cNvSpPr>
          <p:nvPr/>
        </p:nvSpPr>
        <p:spPr bwMode="auto">
          <a:xfrm>
            <a:off x="538956" y="876300"/>
            <a:ext cx="7024688"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b="1" dirty="0" err="1" smtClean="0">
                <a:solidFill>
                  <a:srgbClr val="2E9D1B"/>
                </a:solidFill>
                <a:latin typeface="WwinBurmese" pitchFamily="2" charset="0"/>
              </a:rPr>
              <a:t>ae&amp;mtm;oef</a:t>
            </a:r>
            <a:r>
              <a:rPr lang="en-US" b="1" dirty="0" smtClean="0">
                <a:solidFill>
                  <a:srgbClr val="2E9D1B"/>
                </a:solidFill>
                <a:latin typeface="WwinBurmese" pitchFamily="2" charset="0"/>
              </a:rPr>
              <a:t> </a:t>
            </a:r>
            <a:r>
              <a:rPr lang="en-US" b="1" dirty="0" err="1" smtClean="0">
                <a:solidFill>
                  <a:srgbClr val="2E9D1B"/>
                </a:solidFill>
                <a:latin typeface="WwinBurmese" pitchFamily="2" charset="0"/>
              </a:rPr>
              <a:t>h&amp;Sif;a</a:t>
            </a:r>
            <a:r>
              <a:rPr lang="en-US" b="1" dirty="0" smtClean="0">
                <a:solidFill>
                  <a:srgbClr val="2E9D1B"/>
                </a:solidFill>
                <a:latin typeface="WwinBurmese" pitchFamily="2" charset="0"/>
              </a:rPr>
              <a:t>&amp;;</a:t>
            </a:r>
            <a:r>
              <a:rPr lang="en-US" b="1" dirty="0" err="1" smtClean="0">
                <a:solidFill>
                  <a:srgbClr val="2E9D1B"/>
                </a:solidFill>
                <a:latin typeface="WwinBurmese" pitchFamily="2" charset="0"/>
              </a:rPr>
              <a:t>jyKvkyfjcif</a:t>
            </a:r>
            <a:r>
              <a:rPr lang="en-US" b="1" dirty="0" smtClean="0">
                <a:solidFill>
                  <a:srgbClr val="2E9D1B"/>
                </a:solidFill>
                <a:latin typeface="WwinBurmese" pitchFamily="2" charset="0"/>
              </a:rPr>
              <a:t>;=</a:t>
            </a:r>
          </a:p>
        </p:txBody>
      </p:sp>
    </p:spTree>
    <p:extLst>
      <p:ext uri="{BB962C8B-B14F-4D97-AF65-F5344CB8AC3E}">
        <p14:creationId xmlns:p14="http://schemas.microsoft.com/office/powerpoint/2010/main" val="17620421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81192" y="2240527"/>
            <a:ext cx="7467600" cy="1645674"/>
          </a:xfrm>
        </p:spPr>
        <p:txBody>
          <a:bodyPr>
            <a:normAutofit fontScale="92500"/>
          </a:bodyPr>
          <a:lstStyle/>
          <a:p>
            <a:pPr marL="68580" indent="0">
              <a:buNone/>
            </a:pPr>
            <a:endParaRPr lang="en-US" dirty="0" smtClean="0"/>
          </a:p>
          <a:p>
            <a:r>
              <a:rPr lang="en-US" dirty="0" err="1">
                <a:latin typeface="WwinBurmese" pitchFamily="2" charset="0"/>
              </a:rPr>
              <a:t>w</a:t>
            </a:r>
            <a:r>
              <a:rPr lang="en-US" dirty="0" err="1" smtClean="0">
                <a:latin typeface="WwinBurmese" pitchFamily="2" charset="0"/>
              </a:rPr>
              <a:t>pf</a:t>
            </a:r>
            <a:r>
              <a:rPr lang="en-US" dirty="0" smtClean="0">
                <a:latin typeface="WwinBurmese" pitchFamily="2" charset="0"/>
              </a:rPr>
              <a:t>&amp;+;</a:t>
            </a:r>
            <a:r>
              <a:rPr lang="en-US" dirty="0" err="1" smtClean="0">
                <a:latin typeface="WwinBurmese" pitchFamily="2" charset="0"/>
              </a:rPr>
              <a:t>wpfckudktoHk;jyK_yD</a:t>
            </a:r>
            <a:r>
              <a:rPr lang="en-US" dirty="0" smtClean="0">
                <a:latin typeface="WwinBurmese" pitchFamily="2" charset="0"/>
              </a:rPr>
              <a:t>; </a:t>
            </a:r>
            <a:r>
              <a:rPr lang="en-US" dirty="0" err="1" smtClean="0">
                <a:latin typeface="WwinBurmese" pitchFamily="2" charset="0"/>
              </a:rPr>
              <a:t>oifhyg;pyfESifh</a:t>
            </a:r>
            <a:r>
              <a:rPr lang="en-US" dirty="0" smtClean="0">
                <a:latin typeface="WwinBurmese" pitchFamily="2" charset="0"/>
              </a:rPr>
              <a:t> </a:t>
            </a:r>
            <a:r>
              <a:rPr lang="en-US" dirty="0" err="1" smtClean="0">
                <a:latin typeface="WwinBurmese" pitchFamily="2" charset="0"/>
              </a:rPr>
              <a:t>ESmacgif;ukdzHk;tkyfyg</a:t>
            </a:r>
            <a:r>
              <a:rPr lang="en-US" dirty="0" smtClean="0">
                <a:latin typeface="WwinBurmese" pitchFamily="2" charset="0"/>
              </a:rPr>
              <a:t>? </a:t>
            </a:r>
          </a:p>
          <a:p>
            <a:r>
              <a:rPr lang="en-US" dirty="0" err="1" smtClean="0">
                <a:latin typeface="WwinBurmese" pitchFamily="2" charset="0"/>
              </a:rPr>
              <a:t>tu,fIwpf</a:t>
            </a:r>
            <a:r>
              <a:rPr lang="en-US" dirty="0" smtClean="0">
                <a:latin typeface="WwinBurmese" pitchFamily="2" charset="0"/>
              </a:rPr>
              <a:t>&amp;+;</a:t>
            </a:r>
            <a:r>
              <a:rPr lang="en-US" dirty="0" err="1" smtClean="0">
                <a:latin typeface="WwinBurmese" pitchFamily="2" charset="0"/>
              </a:rPr>
              <a:t>wpfckr&amp;SdcJhaomf</a:t>
            </a:r>
            <a:r>
              <a:rPr lang="en-US" dirty="0" smtClean="0">
                <a:latin typeface="WwinBurmese" pitchFamily="2" charset="0"/>
              </a:rPr>
              <a:t> </a:t>
            </a:r>
            <a:r>
              <a:rPr lang="en-US" dirty="0" err="1" smtClean="0">
                <a:latin typeface="WwinBurmese" pitchFamily="2" charset="0"/>
              </a:rPr>
              <a:t>ESmajcjcif</a:t>
            </a:r>
            <a:r>
              <a:rPr lang="en-US" dirty="0" smtClean="0">
                <a:latin typeface="WwinBurmese" pitchFamily="2" charset="0"/>
              </a:rPr>
              <a:t>;/ </a:t>
            </a:r>
            <a:r>
              <a:rPr lang="en-US" dirty="0" err="1" smtClean="0">
                <a:latin typeface="WwinBurmese" pitchFamily="2" charset="0"/>
              </a:rPr>
              <a:t>acsmif;qkd;jcif;udk</a:t>
            </a:r>
            <a:r>
              <a:rPr lang="en-US" dirty="0" smtClean="0">
                <a:latin typeface="WwinBurmese" pitchFamily="2" charset="0"/>
              </a:rPr>
              <a:t> </a:t>
            </a:r>
            <a:r>
              <a:rPr lang="en-US" dirty="0" err="1" smtClean="0">
                <a:latin typeface="WwinBurmese" pitchFamily="2" charset="0"/>
              </a:rPr>
              <a:t>oifhwpfaxmifqpfauG;Ixkdae&amp;mwGifjyKvkyfyg</a:t>
            </a:r>
            <a:r>
              <a:rPr lang="en-US" dirty="0" smtClean="0">
                <a:latin typeface="WwinBurmese" pitchFamily="2" charset="0"/>
              </a:rPr>
              <a:t>? </a:t>
            </a:r>
            <a:endParaRPr lang="en-US" dirty="0" smtClean="0"/>
          </a:p>
          <a:p>
            <a:endParaRPr lang="en-US" dirty="0"/>
          </a:p>
        </p:txBody>
      </p:sp>
      <p:sp>
        <p:nvSpPr>
          <p:cNvPr id="4" name="Title 1"/>
          <p:cNvSpPr>
            <a:spLocks noGrp="1"/>
          </p:cNvSpPr>
          <p:nvPr/>
        </p:nvSpPr>
        <p:spPr bwMode="auto">
          <a:xfrm>
            <a:off x="513556" y="558800"/>
            <a:ext cx="7024688"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b="1" dirty="0" err="1" smtClean="0">
                <a:solidFill>
                  <a:srgbClr val="2E9D1B"/>
                </a:solidFill>
                <a:latin typeface="WwinBurmese" pitchFamily="2" charset="0"/>
              </a:rPr>
              <a:t>acsmif;qdk;jcif;ESifhESmacsjcif;rsm</a:t>
            </a:r>
            <a:r>
              <a:rPr lang="en-US" b="1" dirty="0" smtClean="0">
                <a:solidFill>
                  <a:srgbClr val="2E9D1B"/>
                </a:solidFill>
                <a:latin typeface="WwinBurmese" pitchFamily="2" charset="0"/>
              </a:rPr>
              <a:t>;=</a:t>
            </a:r>
          </a:p>
        </p:txBody>
      </p:sp>
    </p:spTree>
    <p:extLst>
      <p:ext uri="{BB962C8B-B14F-4D97-AF65-F5344CB8AC3E}">
        <p14:creationId xmlns:p14="http://schemas.microsoft.com/office/powerpoint/2010/main" val="20608931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media5.picsearch.com/is?vlAto_tQeGgms3KSDCjSUgq0qRhleO5k5XJZhP0ghs0"/>
          <p:cNvPicPr/>
          <p:nvPr/>
        </p:nvPicPr>
        <p:blipFill>
          <a:blip r:embed="rId2" cstate="print">
            <a:extLst>
              <a:ext uri="{28A0092B-C50C-407E-A947-70E740481C1C}">
                <a14:useLocalDpi xmlns:a14="http://schemas.microsoft.com/office/drawing/2010/main"/>
              </a:ext>
            </a:extLst>
          </a:blip>
          <a:srcRect/>
          <a:stretch>
            <a:fillRect/>
          </a:stretch>
        </p:blipFill>
        <p:spPr bwMode="auto">
          <a:xfrm>
            <a:off x="8167499" y="658426"/>
            <a:ext cx="3399192" cy="2605620"/>
          </a:xfrm>
          <a:prstGeom prst="rect">
            <a:avLst/>
          </a:prstGeom>
          <a:ln>
            <a:noFill/>
          </a:ln>
          <a:effectLst>
            <a:softEdge rad="112500"/>
          </a:effectLst>
        </p:spPr>
      </p:pic>
      <p:sp>
        <p:nvSpPr>
          <p:cNvPr id="4" name="Rectangle 3"/>
          <p:cNvSpPr/>
          <p:nvPr/>
        </p:nvSpPr>
        <p:spPr>
          <a:xfrm>
            <a:off x="431345" y="2093847"/>
            <a:ext cx="11343164" cy="2862322"/>
          </a:xfrm>
          <a:prstGeom prst="rect">
            <a:avLst/>
          </a:prstGeom>
        </p:spPr>
        <p:txBody>
          <a:bodyPr wrap="square">
            <a:spAutoFit/>
          </a:bodyPr>
          <a:lstStyle/>
          <a:p>
            <a:r>
              <a:rPr lang="en-US" sz="2000" dirty="0"/>
              <a:t> </a:t>
            </a:r>
            <a:endParaRPr lang="en-US" sz="2400" dirty="0" smtClean="0"/>
          </a:p>
          <a:p>
            <a:pPr marL="457200" indent="-457200">
              <a:buAutoNum type="arabicParenR"/>
            </a:pPr>
            <a:r>
              <a:rPr lang="en-US" sz="2000" dirty="0" err="1" smtClean="0">
                <a:latin typeface="WwinBurmese" pitchFamily="2" charset="0"/>
              </a:rPr>
              <a:t>zGifhxm;aoma&amp;aEG;ESifh</a:t>
            </a:r>
            <a:r>
              <a:rPr lang="en-US" sz="2000" dirty="0" smtClean="0">
                <a:latin typeface="WwinBurmese" pitchFamily="2" charset="0"/>
              </a:rPr>
              <a:t> </a:t>
            </a:r>
            <a:r>
              <a:rPr lang="en-US" sz="2000" dirty="0" err="1" smtClean="0">
                <a:latin typeface="WwinBurmese" pitchFamily="2" charset="0"/>
              </a:rPr>
              <a:t>qyfjym</a:t>
            </a:r>
            <a:r>
              <a:rPr lang="en-US" sz="2000" dirty="0" smtClean="0">
                <a:latin typeface="WwinBurmese" pitchFamily="2" charset="0"/>
              </a:rPr>
              <a:t> </a:t>
            </a:r>
            <a:r>
              <a:rPr lang="en-US" sz="2000" dirty="0" err="1" smtClean="0">
                <a:latin typeface="WwinBurmese" pitchFamily="2" charset="0"/>
              </a:rPr>
              <a:t>udktoHk;jyKyg</a:t>
            </a:r>
            <a:r>
              <a:rPr lang="en-US" sz="2000" dirty="0" smtClean="0">
                <a:latin typeface="WwinBurmese" pitchFamily="2" charset="0"/>
              </a:rPr>
              <a:t>?</a:t>
            </a:r>
          </a:p>
          <a:p>
            <a:pPr marL="457200" indent="-457200"/>
            <a:endParaRPr lang="en-US" sz="2000" dirty="0" smtClean="0">
              <a:latin typeface="WwinBurmese" pitchFamily="2" charset="0"/>
            </a:endParaRPr>
          </a:p>
          <a:p>
            <a:r>
              <a:rPr lang="en-US" sz="2000" dirty="0" smtClean="0">
                <a:latin typeface="WwinBurmese" pitchFamily="2" charset="0"/>
              </a:rPr>
              <a:t>2)     </a:t>
            </a:r>
            <a:r>
              <a:rPr lang="en-US" sz="2000" dirty="0" err="1" smtClean="0">
                <a:latin typeface="WwinBurmese" pitchFamily="2" charset="0"/>
              </a:rPr>
              <a:t>vufudk</a:t>
            </a:r>
            <a:r>
              <a:rPr lang="en-US" sz="2000" dirty="0" smtClean="0">
                <a:latin typeface="WwinBurmese" pitchFamily="2" charset="0"/>
              </a:rPr>
              <a:t> </a:t>
            </a:r>
            <a:r>
              <a:rPr lang="en-US" sz="2000" dirty="0" err="1" smtClean="0">
                <a:latin typeface="WwinBurmese" pitchFamily="2" charset="0"/>
              </a:rPr>
              <a:t>tenf;qHk</a:t>
            </a:r>
            <a:r>
              <a:rPr lang="en-US" sz="2000" dirty="0" smtClean="0">
                <a:latin typeface="WwinBurmese" pitchFamily="2" charset="0"/>
              </a:rPr>
              <a:t>; </a:t>
            </a:r>
            <a:r>
              <a:rPr lang="en-US" sz="2000" dirty="0" err="1" smtClean="0">
                <a:latin typeface="WwinBurmese" pitchFamily="2" charset="0"/>
              </a:rPr>
              <a:t>puUef</a:t>
            </a:r>
            <a:r>
              <a:rPr lang="en-US" sz="2000" dirty="0" smtClean="0">
                <a:latin typeface="WwinBurmese" pitchFamily="2" charset="0"/>
              </a:rPr>
              <a:t> h 20avmufjzifh </a:t>
            </a:r>
            <a:r>
              <a:rPr lang="en-US" sz="2000" dirty="0" err="1" smtClean="0">
                <a:latin typeface="WwinBurmese" pitchFamily="2" charset="0"/>
              </a:rPr>
              <a:t>vufonf;ESifh</a:t>
            </a:r>
            <a:r>
              <a:rPr lang="en-US" sz="2000" dirty="0" smtClean="0">
                <a:latin typeface="WwinBurmese" pitchFamily="2" charset="0"/>
              </a:rPr>
              <a:t> </a:t>
            </a:r>
            <a:r>
              <a:rPr lang="en-US" sz="2000" dirty="0" err="1" smtClean="0">
                <a:latin typeface="WwinBurmese" pitchFamily="2" charset="0"/>
              </a:rPr>
              <a:t>vufacsmif;rsm</a:t>
            </a:r>
            <a:r>
              <a:rPr lang="en-US" sz="2000" dirty="0" smtClean="0">
                <a:latin typeface="WwinBurmese" pitchFamily="2" charset="0"/>
              </a:rPr>
              <a:t>;-</a:t>
            </a:r>
            <a:r>
              <a:rPr lang="en-US" sz="2000" dirty="0" err="1" smtClean="0">
                <a:latin typeface="WwinBurmese" pitchFamily="2" charset="0"/>
              </a:rPr>
              <a:t>um;udk</a:t>
            </a:r>
            <a:r>
              <a:rPr lang="en-US" sz="2000" dirty="0" smtClean="0">
                <a:latin typeface="WwinBurmese" pitchFamily="2" charset="0"/>
              </a:rPr>
              <a:t>*&amp;</a:t>
            </a:r>
            <a:r>
              <a:rPr lang="en-US" sz="2000" dirty="0" err="1" smtClean="0">
                <a:latin typeface="WwinBurmese" pitchFamily="2" charset="0"/>
              </a:rPr>
              <a:t>kpdkufyGwfoyfyg</a:t>
            </a:r>
            <a:r>
              <a:rPr lang="en-US" sz="2000" dirty="0" smtClean="0">
                <a:latin typeface="WwinBurmese" pitchFamily="2" charset="0"/>
              </a:rPr>
              <a:t>?</a:t>
            </a:r>
          </a:p>
          <a:p>
            <a:endParaRPr lang="en-US" sz="2000" dirty="0" smtClean="0">
              <a:latin typeface="WwinBurmese" pitchFamily="2" charset="0"/>
            </a:endParaRPr>
          </a:p>
          <a:p>
            <a:r>
              <a:rPr lang="en-US" sz="2000" dirty="0" smtClean="0">
                <a:latin typeface="WwinBurmese" pitchFamily="2" charset="0"/>
              </a:rPr>
              <a:t>3)     </a:t>
            </a:r>
            <a:r>
              <a:rPr lang="en-US" sz="2000" dirty="0" err="1" smtClean="0">
                <a:latin typeface="WwinBurmese" pitchFamily="2" charset="0"/>
              </a:rPr>
              <a:t>zGifhxm;aoma&amp;aEG;ESifh</a:t>
            </a:r>
            <a:r>
              <a:rPr lang="en-US" sz="2000" dirty="0" smtClean="0">
                <a:latin typeface="WwinBurmese" pitchFamily="2" charset="0"/>
              </a:rPr>
              <a:t> </a:t>
            </a:r>
            <a:r>
              <a:rPr lang="en-US" sz="2000" dirty="0" err="1" smtClean="0">
                <a:latin typeface="WwinBurmese" pitchFamily="2" charset="0"/>
              </a:rPr>
              <a:t>oef@pifatmifaq;yg</a:t>
            </a:r>
            <a:r>
              <a:rPr lang="en-US" sz="2000" dirty="0" smtClean="0">
                <a:latin typeface="WwinBurmese" pitchFamily="2" charset="0"/>
              </a:rPr>
              <a:t>?</a:t>
            </a:r>
          </a:p>
          <a:p>
            <a:endParaRPr lang="en-US" sz="2000" dirty="0" smtClean="0">
              <a:latin typeface="WwinBurmese" pitchFamily="2" charset="0"/>
            </a:endParaRPr>
          </a:p>
          <a:p>
            <a:r>
              <a:rPr lang="en-US" sz="2000" dirty="0" smtClean="0">
                <a:latin typeface="WwinBurmese" pitchFamily="2" charset="0"/>
              </a:rPr>
              <a:t>4)     vufudkpuULvufokwfy0gESifhajcmufatmifokwfI bHkbdkifacgif;udkpuULy0gESifhydwfyg/ xdk@aemufy0gtm;oifhavsmfaomae&amp;mwGifpGef </a:t>
            </a:r>
            <a:r>
              <a:rPr lang="en-US" sz="2000" dirty="0" err="1" smtClean="0">
                <a:latin typeface="WwinBurmese" pitchFamily="2" charset="0"/>
              </a:rPr>
              <a:t>hypf</a:t>
            </a:r>
            <a:endParaRPr lang="en-US" sz="2000" dirty="0" smtClean="0">
              <a:latin typeface="WwinBurmese" pitchFamily="2" charset="0"/>
            </a:endParaRPr>
          </a:p>
          <a:p>
            <a:r>
              <a:rPr lang="en-US" sz="2000" dirty="0" err="1" smtClean="0">
                <a:latin typeface="WwinBurmese" pitchFamily="2" charset="0"/>
              </a:rPr>
              <a:t>yg</a:t>
            </a:r>
            <a:r>
              <a:rPr lang="en-US" sz="2000" dirty="0" smtClean="0">
                <a:latin typeface="WwinBurmese" pitchFamily="2" charset="0"/>
              </a:rPr>
              <a:t>// </a:t>
            </a:r>
            <a:r>
              <a:rPr lang="en-US" sz="2000" dirty="0" err="1" smtClean="0">
                <a:latin typeface="WwinBurmese" pitchFamily="2" charset="0"/>
              </a:rPr>
              <a:t>jzpfEdkifvsSifvufajcmufr+jyKaompufudktoHk;jyKyg</a:t>
            </a:r>
            <a:r>
              <a:rPr lang="en-US" sz="2000" dirty="0" smtClean="0">
                <a:latin typeface="WwinBurmese" pitchFamily="2" charset="0"/>
              </a:rPr>
              <a:t>? </a:t>
            </a:r>
          </a:p>
        </p:txBody>
      </p:sp>
      <p:sp>
        <p:nvSpPr>
          <p:cNvPr id="3" name="TextBox 2"/>
          <p:cNvSpPr txBox="1"/>
          <p:nvPr/>
        </p:nvSpPr>
        <p:spPr>
          <a:xfrm>
            <a:off x="1475509" y="6215779"/>
            <a:ext cx="9254836" cy="400110"/>
          </a:xfrm>
          <a:prstGeom prst="rect">
            <a:avLst/>
          </a:prstGeom>
          <a:noFill/>
        </p:spPr>
        <p:txBody>
          <a:bodyPr wrap="square" rtlCol="0">
            <a:spAutoFit/>
          </a:bodyPr>
          <a:lstStyle/>
          <a:p>
            <a:pPr algn="ctr"/>
            <a:r>
              <a:rPr lang="en-US" sz="2000" b="1" dirty="0" err="1" smtClean="0">
                <a:latin typeface="WwinBurmese" pitchFamily="2" charset="0"/>
              </a:rPr>
              <a:t>xda&amp;mufr</a:t>
            </a:r>
            <a:r>
              <a:rPr lang="en-US" sz="2000" b="1" dirty="0" smtClean="0">
                <a:latin typeface="WwinBurmese" pitchFamily="2" charset="0"/>
              </a:rPr>
              <a:t>+&amp;</a:t>
            </a:r>
            <a:r>
              <a:rPr lang="en-US" sz="2000" b="1" dirty="0" err="1" smtClean="0">
                <a:latin typeface="WwinBurmese" pitchFamily="2" charset="0"/>
              </a:rPr>
              <a:t>Sdaomvufaq;jcif;onf</a:t>
            </a:r>
            <a:r>
              <a:rPr lang="en-US" sz="2000" b="1" dirty="0" smtClean="0">
                <a:latin typeface="WwinBurmese" pitchFamily="2" charset="0"/>
              </a:rPr>
              <a:t> </a:t>
            </a:r>
            <a:r>
              <a:rPr lang="en-US" sz="2000" b="1" dirty="0" err="1" smtClean="0">
                <a:latin typeface="WwinBurmese" pitchFamily="2" charset="0"/>
              </a:rPr>
              <a:t>a&amp;m</a:t>
            </a:r>
            <a:r>
              <a:rPr lang="en-US" sz="2000" b="1" dirty="0" smtClean="0">
                <a:latin typeface="WwinBurmese" pitchFamily="2" charset="0"/>
              </a:rPr>
              <a:t>*g </a:t>
            </a:r>
            <a:r>
              <a:rPr lang="en-US" sz="2000" b="1" dirty="0" err="1" smtClean="0">
                <a:latin typeface="WwinBurmese" pitchFamily="2" charset="0"/>
              </a:rPr>
              <a:t>ydk;ysH</a:t>
            </a:r>
            <a:r>
              <a:rPr lang="en-US" sz="2000" b="1" dirty="0" smtClean="0">
                <a:latin typeface="WwinBurmese" pitchFamily="2" charset="0"/>
              </a:rPr>
              <a:t> </a:t>
            </a:r>
            <a:r>
              <a:rPr lang="en-US" sz="2000" b="1" dirty="0" err="1" smtClean="0">
                <a:latin typeface="WwinBurmese" pitchFamily="2" charset="0"/>
              </a:rPr>
              <a:t>hyGm;jcif;udk</a:t>
            </a:r>
            <a:r>
              <a:rPr lang="en-US" sz="2000" b="1" dirty="0" smtClean="0">
                <a:latin typeface="WwinBurmese" pitchFamily="2" charset="0"/>
              </a:rPr>
              <a:t> </a:t>
            </a:r>
            <a:r>
              <a:rPr lang="en-US" sz="2000" b="1" dirty="0" err="1" smtClean="0">
                <a:latin typeface="WwinBurmese" pitchFamily="2" charset="0"/>
              </a:rPr>
              <a:t>tumtuG,fjyKaomyxrtcsufjzpfonf</a:t>
            </a:r>
            <a:endParaRPr lang="en-US" sz="2000" b="1" dirty="0">
              <a:latin typeface="WwinBurmese" pitchFamily="2" charset="0"/>
            </a:endParaRPr>
          </a:p>
        </p:txBody>
      </p:sp>
      <p:sp>
        <p:nvSpPr>
          <p:cNvPr id="6" name="Title 1"/>
          <p:cNvSpPr>
            <a:spLocks noGrp="1"/>
          </p:cNvSpPr>
          <p:nvPr/>
        </p:nvSpPr>
        <p:spPr bwMode="auto">
          <a:xfrm>
            <a:off x="551656" y="881856"/>
            <a:ext cx="7024688" cy="903288"/>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rmAutofit fontScale="77500" lnSpcReduction="20000"/>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indent="-274320" eaLnBrk="1" fontAlgn="auto" hangingPunct="1">
              <a:spcAft>
                <a:spcPts val="0"/>
              </a:spcAft>
              <a:defRPr/>
            </a:pPr>
            <a:r>
              <a:rPr lang="en-US" b="1" dirty="0" err="1" smtClean="0">
                <a:solidFill>
                  <a:srgbClr val="2E9D1B"/>
                </a:solidFill>
                <a:latin typeface="WwinBurmese" pitchFamily="2" charset="0"/>
              </a:rPr>
              <a:t>xda&amp;mufr</a:t>
            </a:r>
            <a:r>
              <a:rPr lang="en-US" b="1" dirty="0" smtClean="0">
                <a:solidFill>
                  <a:srgbClr val="2E9D1B"/>
                </a:solidFill>
                <a:latin typeface="WwinBurmese" pitchFamily="2" charset="0"/>
              </a:rPr>
              <a:t>+&amp;</a:t>
            </a:r>
            <a:r>
              <a:rPr lang="en-US" b="1" dirty="0" err="1" smtClean="0">
                <a:solidFill>
                  <a:srgbClr val="2E9D1B"/>
                </a:solidFill>
                <a:latin typeface="WwinBurmese" pitchFamily="2" charset="0"/>
              </a:rPr>
              <a:t>Sdaomvufaq;enf;rsm</a:t>
            </a:r>
            <a:r>
              <a:rPr lang="en-US" b="1" dirty="0" smtClean="0">
                <a:solidFill>
                  <a:srgbClr val="2E9D1B"/>
                </a:solidFill>
                <a:latin typeface="WwinBurmese" pitchFamily="2" charset="0"/>
              </a:rPr>
              <a:t>;=</a:t>
            </a:r>
            <a:endParaRPr lang="en-US" b="1" dirty="0">
              <a:solidFill>
                <a:srgbClr val="2E9D1B"/>
              </a:solidFill>
              <a:latin typeface="WwinBurmese" pitchFamily="2" charset="0"/>
            </a:endParaRPr>
          </a:p>
        </p:txBody>
      </p:sp>
    </p:spTree>
    <p:extLst>
      <p:ext uri="{BB962C8B-B14F-4D97-AF65-F5344CB8AC3E}">
        <p14:creationId xmlns:p14="http://schemas.microsoft.com/office/powerpoint/2010/main" val="1511572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Universal </a:t>
            </a:r>
            <a:r>
              <a:rPr lang="en-US" dirty="0" smtClean="0"/>
              <a:t>Precaution</a:t>
            </a:r>
            <a:endParaRPr lang="en-US" dirty="0"/>
          </a:p>
        </p:txBody>
      </p:sp>
      <p:sp>
        <p:nvSpPr>
          <p:cNvPr id="4" name="TextBox 3"/>
          <p:cNvSpPr txBox="1"/>
          <p:nvPr/>
        </p:nvSpPr>
        <p:spPr>
          <a:xfrm>
            <a:off x="719529" y="3462728"/>
            <a:ext cx="10553073" cy="646331"/>
          </a:xfrm>
          <a:prstGeom prst="rect">
            <a:avLst/>
          </a:prstGeom>
          <a:noFill/>
        </p:spPr>
        <p:txBody>
          <a:bodyPr wrap="square" rtlCol="0">
            <a:spAutoFit/>
          </a:bodyPr>
          <a:lstStyle/>
          <a:p>
            <a:r>
              <a:rPr lang="en-US" dirty="0" err="1" smtClean="0">
                <a:solidFill>
                  <a:schemeClr val="bg1"/>
                </a:solidFill>
                <a:latin typeface="WwinBurmese" pitchFamily="2" charset="0"/>
              </a:rPr>
              <a:t>tu,fI</a:t>
            </a:r>
            <a:r>
              <a:rPr lang="en-US" dirty="0" smtClean="0">
                <a:solidFill>
                  <a:schemeClr val="bg1"/>
                </a:solidFill>
                <a:latin typeface="WwinBurmese" pitchFamily="2" charset="0"/>
              </a:rPr>
              <a:t> </a:t>
            </a:r>
            <a:r>
              <a:rPr lang="en-US" dirty="0" err="1" smtClean="0">
                <a:solidFill>
                  <a:schemeClr val="bg1"/>
                </a:solidFill>
                <a:latin typeface="WwinBurmese" pitchFamily="2" charset="0"/>
              </a:rPr>
              <a:t>tvkyf&amp;SifwGifvufaq;pif</a:t>
            </a:r>
            <a:r>
              <a:rPr lang="en-US" dirty="0" smtClean="0">
                <a:solidFill>
                  <a:schemeClr val="bg1"/>
                </a:solidFill>
                <a:latin typeface="WwinBurmese" pitchFamily="2" charset="0"/>
              </a:rPr>
              <a:t> </a:t>
            </a:r>
            <a:r>
              <a:rPr lang="en-US" dirty="0" err="1" smtClean="0">
                <a:solidFill>
                  <a:schemeClr val="bg1"/>
                </a:solidFill>
                <a:latin typeface="WwinBurmese" pitchFamily="2" charset="0"/>
              </a:rPr>
              <a:t>odk@r</a:t>
            </a:r>
            <a:r>
              <a:rPr lang="en-US" dirty="0" smtClean="0">
                <a:solidFill>
                  <a:schemeClr val="bg1"/>
                </a:solidFill>
                <a:latin typeface="WwinBurmese" pitchFamily="2" charset="0"/>
              </a:rPr>
              <a:t>[</a:t>
            </a:r>
            <a:r>
              <a:rPr lang="en-US" dirty="0" err="1" smtClean="0">
                <a:solidFill>
                  <a:schemeClr val="bg1"/>
                </a:solidFill>
                <a:latin typeface="WwinBurmese" pitchFamily="2" charset="0"/>
              </a:rPr>
              <a:t>kwf</a:t>
            </a:r>
            <a:r>
              <a:rPr lang="en-US" dirty="0" smtClean="0">
                <a:solidFill>
                  <a:schemeClr val="bg1"/>
                </a:solidFill>
                <a:latin typeface="WwinBurmese" pitchFamily="2" charset="0"/>
              </a:rPr>
              <a:t> </a:t>
            </a:r>
            <a:r>
              <a:rPr lang="en-US" dirty="0" err="1" smtClean="0">
                <a:solidFill>
                  <a:schemeClr val="bg1"/>
                </a:solidFill>
                <a:latin typeface="WwinBurmese" pitchFamily="2" charset="0"/>
              </a:rPr>
              <a:t>oef@pifcef;teD;tem;wGif&amp;SdcJhaomf</a:t>
            </a:r>
            <a:r>
              <a:rPr lang="en-US" dirty="0" smtClean="0">
                <a:solidFill>
                  <a:schemeClr val="bg1"/>
                </a:solidFill>
                <a:latin typeface="WwinBurmese" pitchFamily="2" charset="0"/>
              </a:rPr>
              <a:t> </a:t>
            </a:r>
            <a:r>
              <a:rPr lang="en-US" dirty="0" err="1" smtClean="0">
                <a:solidFill>
                  <a:schemeClr val="bg1"/>
                </a:solidFill>
                <a:latin typeface="WwinBurmese" pitchFamily="2" charset="0"/>
              </a:rPr>
              <a:t>apwemjzifhulnDol</a:t>
            </a:r>
            <a:r>
              <a:rPr lang="en-US" dirty="0" smtClean="0">
                <a:solidFill>
                  <a:schemeClr val="bg1"/>
                </a:solidFill>
                <a:latin typeface="WwinBurmese" pitchFamily="2" charset="0"/>
              </a:rPr>
              <a:t> </a:t>
            </a:r>
            <a:r>
              <a:rPr lang="en-US" dirty="0" err="1" smtClean="0">
                <a:solidFill>
                  <a:schemeClr val="bg1"/>
                </a:solidFill>
                <a:latin typeface="WwinBurmese" pitchFamily="2" charset="0"/>
              </a:rPr>
              <a:t>odk@r</a:t>
            </a:r>
            <a:r>
              <a:rPr lang="en-US" dirty="0" smtClean="0">
                <a:solidFill>
                  <a:schemeClr val="bg1"/>
                </a:solidFill>
                <a:latin typeface="WwinBurmese" pitchFamily="2" charset="0"/>
              </a:rPr>
              <a:t>[</a:t>
            </a:r>
            <a:r>
              <a:rPr lang="en-US" dirty="0" err="1" smtClean="0">
                <a:solidFill>
                  <a:schemeClr val="bg1"/>
                </a:solidFill>
                <a:latin typeface="WwinBurmese" pitchFamily="2" charset="0"/>
              </a:rPr>
              <a:t>kwf</a:t>
            </a:r>
            <a:r>
              <a:rPr lang="en-US" dirty="0" smtClean="0">
                <a:solidFill>
                  <a:schemeClr val="bg1"/>
                </a:solidFill>
                <a:latin typeface="WwinBurmese" pitchFamily="2" charset="0"/>
              </a:rPr>
              <a:t> </a:t>
            </a:r>
            <a:r>
              <a:rPr lang="en-US" dirty="0" err="1" smtClean="0">
                <a:solidFill>
                  <a:schemeClr val="bg1"/>
                </a:solidFill>
                <a:latin typeface="WwinBurmese" pitchFamily="2" charset="0"/>
              </a:rPr>
              <a:t>oifwef;om;wpfa,mufa,mufudkac:I</a:t>
            </a:r>
            <a:r>
              <a:rPr lang="en-US" dirty="0" smtClean="0">
                <a:solidFill>
                  <a:schemeClr val="bg1"/>
                </a:solidFill>
                <a:latin typeface="WwinBurmese" pitchFamily="2" charset="0"/>
              </a:rPr>
              <a:t> </a:t>
            </a:r>
            <a:r>
              <a:rPr lang="en-US" dirty="0" err="1" smtClean="0">
                <a:solidFill>
                  <a:schemeClr val="bg1"/>
                </a:solidFill>
                <a:latin typeface="WwinBurmese" pitchFamily="2" charset="0"/>
              </a:rPr>
              <a:t>vufudkwdusaocsmpGmaq;jcif;tm;o&amp;kyfjyjcif</a:t>
            </a:r>
            <a:r>
              <a:rPr lang="en-US" dirty="0" smtClean="0">
                <a:solidFill>
                  <a:schemeClr val="bg1"/>
                </a:solidFill>
                <a:latin typeface="WwinBurmese" pitchFamily="2" charset="0"/>
              </a:rPr>
              <a:t>;&amp;</a:t>
            </a:r>
            <a:r>
              <a:rPr lang="en-US" dirty="0" err="1" smtClean="0">
                <a:solidFill>
                  <a:schemeClr val="bg1"/>
                </a:solidFill>
                <a:latin typeface="WwinBurmese" pitchFamily="2" charset="0"/>
              </a:rPr>
              <a:t>Sdapyg</a:t>
            </a:r>
            <a:r>
              <a:rPr lang="en-US" dirty="0" smtClean="0">
                <a:solidFill>
                  <a:schemeClr val="bg1"/>
                </a:solidFill>
                <a:latin typeface="WwinBurmese" pitchFamily="2" charset="0"/>
              </a:rPr>
              <a:t>? </a:t>
            </a:r>
            <a:endParaRPr lang="en-US" dirty="0">
              <a:solidFill>
                <a:schemeClr val="bg1"/>
              </a:solidFill>
              <a:latin typeface="WwinBurmese" pitchFamily="2" charset="0"/>
            </a:endParaRPr>
          </a:p>
        </p:txBody>
      </p:sp>
      <p:sp>
        <p:nvSpPr>
          <p:cNvPr id="7" name="TextBox 6"/>
          <p:cNvSpPr txBox="1"/>
          <p:nvPr/>
        </p:nvSpPr>
        <p:spPr>
          <a:xfrm>
            <a:off x="581194" y="651164"/>
            <a:ext cx="10993546" cy="707886"/>
          </a:xfrm>
          <a:prstGeom prst="rect">
            <a:avLst/>
          </a:prstGeom>
          <a:noFill/>
        </p:spPr>
        <p:txBody>
          <a:bodyPr wrap="square" rtlCol="0">
            <a:spAutoFit/>
          </a:bodyPr>
          <a:lstStyle/>
          <a:p>
            <a:r>
              <a:rPr lang="en-US" sz="4000" b="1" dirty="0" err="1" smtClean="0">
                <a:latin typeface="WwinBurmese" pitchFamily="2" charset="0"/>
              </a:rPr>
              <a:t>vkyfaqmifcsuf</a:t>
            </a:r>
            <a:r>
              <a:rPr lang="en-US" sz="4000" b="1" dirty="0" smtClean="0">
                <a:latin typeface="WwinBurmese" pitchFamily="2" charset="0"/>
              </a:rPr>
              <a:t> 4? </a:t>
            </a:r>
            <a:r>
              <a:rPr lang="en-US" sz="4000" b="1" dirty="0" err="1" smtClean="0">
                <a:latin typeface="WwinBurmese" pitchFamily="2" charset="0"/>
              </a:rPr>
              <a:t>vufudkwdusaocsmpGmaq;jcif;tm;o&amp;kyfjyjcif</a:t>
            </a:r>
            <a:r>
              <a:rPr lang="en-US" sz="4000" b="1" dirty="0" smtClean="0">
                <a:latin typeface="WwinBurmese" pitchFamily="2" charset="0"/>
              </a:rPr>
              <a:t>; </a:t>
            </a:r>
            <a:endParaRPr lang="en-US" sz="4000" b="1" dirty="0">
              <a:latin typeface="WwinBurmese" pitchFamily="2" charset="0"/>
            </a:endParaRPr>
          </a:p>
        </p:txBody>
      </p:sp>
    </p:spTree>
    <p:extLst>
      <p:ext uri="{BB962C8B-B14F-4D97-AF65-F5344CB8AC3E}">
        <p14:creationId xmlns:p14="http://schemas.microsoft.com/office/powerpoint/2010/main" val="5997283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951" y="1715956"/>
            <a:ext cx="6350948" cy="4300548"/>
          </a:xfrm>
        </p:spPr>
        <p:txBody>
          <a:bodyPr>
            <a:normAutofit/>
          </a:bodyPr>
          <a:lstStyle/>
          <a:p>
            <a:pPr lvl="0">
              <a:buFont typeface="Arial" panose="020B0604020202020204" pitchFamily="34" charset="0"/>
              <a:buChar char="•"/>
            </a:pPr>
            <a:r>
              <a:rPr lang="en-US" sz="2000" dirty="0" err="1" smtClean="0">
                <a:solidFill>
                  <a:srgbClr val="2E9D1B"/>
                </a:solidFill>
                <a:latin typeface="WwinBurmese" pitchFamily="2" charset="0"/>
              </a:rPr>
              <a:t>tpD&amp;ifcHwifjyjcif</a:t>
            </a:r>
            <a:r>
              <a:rPr lang="en-US" sz="2000" dirty="0" smtClean="0">
                <a:solidFill>
                  <a:srgbClr val="2E9D1B"/>
                </a:solidFill>
                <a:latin typeface="WwinBurmese" pitchFamily="2" charset="0"/>
              </a:rPr>
              <a:t>;</a:t>
            </a:r>
          </a:p>
          <a:p>
            <a:pPr lvl="0">
              <a:buFont typeface="Arial" panose="020B0604020202020204" pitchFamily="34" charset="0"/>
              <a:buChar char="•"/>
            </a:pPr>
            <a:r>
              <a:rPr lang="en-US" sz="2000" b="1" dirty="0" err="1" smtClean="0">
                <a:solidFill>
                  <a:srgbClr val="2E9D1B"/>
                </a:solidFill>
                <a:latin typeface="WwinBurmese" pitchFamily="2" charset="0"/>
              </a:rPr>
              <a:t>tpD&amp;ifcHwkdifwef;jcif</a:t>
            </a:r>
            <a:r>
              <a:rPr lang="en-US" sz="2000" b="1" dirty="0" smtClean="0">
                <a:solidFill>
                  <a:srgbClr val="2E9D1B"/>
                </a:solidFill>
                <a:latin typeface="WwinBurmese" pitchFamily="2" charset="0"/>
              </a:rPr>
              <a:t>; §</a:t>
            </a:r>
            <a:r>
              <a:rPr lang="en-US" sz="2000" b="1" dirty="0" err="1" smtClean="0">
                <a:solidFill>
                  <a:srgbClr val="2E9D1B"/>
                </a:solidFill>
                <a:latin typeface="WwinBurmese" pitchFamily="2" charset="0"/>
              </a:rPr>
              <a:t>vHkjcHKr+ESifhywfowfaomwifjyjcif</a:t>
            </a:r>
            <a:r>
              <a:rPr lang="en-US" sz="2000" b="1" dirty="0" smtClean="0">
                <a:solidFill>
                  <a:srgbClr val="2E9D1B"/>
                </a:solidFill>
                <a:latin typeface="WwinBurmese" pitchFamily="2" charset="0"/>
              </a:rPr>
              <a:t>;</a:t>
            </a:r>
            <a:endParaRPr lang="en-US" sz="2000" dirty="0" smtClean="0">
              <a:solidFill>
                <a:schemeClr val="tx1">
                  <a:lumMod val="85000"/>
                  <a:lumOff val="15000"/>
                </a:schemeClr>
              </a:solidFill>
              <a:latin typeface="WwinBurmese" pitchFamily="2" charset="0"/>
            </a:endParaRPr>
          </a:p>
          <a:p>
            <a:pPr lvl="0">
              <a:buFont typeface="Arial" panose="020B0604020202020204" pitchFamily="34" charset="0"/>
              <a:buChar char="•"/>
            </a:pPr>
            <a:r>
              <a:rPr lang="en-US" sz="2000" b="1" dirty="0" err="1" smtClean="0">
                <a:solidFill>
                  <a:srgbClr val="2E9D1B"/>
                </a:solidFill>
                <a:latin typeface="WwinBurmese" pitchFamily="2" charset="0"/>
              </a:rPr>
              <a:t>tultnD&amp;&amp;Sd&amp;efrnfonfhae&amp;moGm;&amp;rnfenf</a:t>
            </a:r>
            <a:r>
              <a:rPr lang="en-US" sz="2000" b="1" dirty="0" smtClean="0">
                <a:solidFill>
                  <a:srgbClr val="2E9D1B"/>
                </a:solidFill>
                <a:latin typeface="WwinBurmese" pitchFamily="2" charset="0"/>
              </a:rPr>
              <a:t>;</a:t>
            </a:r>
            <a:endParaRPr lang="en-US" sz="2000" dirty="0" smtClean="0">
              <a:solidFill>
                <a:schemeClr val="tx1">
                  <a:lumMod val="85000"/>
                  <a:lumOff val="15000"/>
                </a:schemeClr>
              </a:solidFill>
              <a:latin typeface="WwinBurmese" pitchFamily="2" charset="0"/>
            </a:endParaRPr>
          </a:p>
          <a:p>
            <a:pPr>
              <a:buFont typeface="Arial" panose="020B0604020202020204" pitchFamily="34" charset="0"/>
              <a:buChar char="•"/>
            </a:pPr>
            <a:r>
              <a:rPr lang="en-US" sz="2000" b="1" dirty="0" err="1" smtClean="0">
                <a:solidFill>
                  <a:srgbClr val="2E9D1B"/>
                </a:solidFill>
                <a:latin typeface="WwinBurmese" pitchFamily="2" charset="0"/>
              </a:rPr>
              <a:t>ta-umif;t&amp;mwpHkwckudkpwifaz:xkwfoltwGuftumtuG,f</a:t>
            </a:r>
            <a:endParaRPr lang="en-US" sz="2000" b="1" dirty="0" smtClean="0">
              <a:solidFill>
                <a:srgbClr val="2E9D1B"/>
              </a:solidFill>
              <a:latin typeface="WwinBurmese" pitchFamily="2" charset="0"/>
            </a:endParaRPr>
          </a:p>
          <a:p>
            <a:pPr>
              <a:buFont typeface="Arial" panose="020B0604020202020204" pitchFamily="34" charset="0"/>
              <a:buChar char="•"/>
            </a:pPr>
            <a:r>
              <a:rPr lang="en-US" sz="2000" b="1" dirty="0" err="1" smtClean="0">
                <a:solidFill>
                  <a:srgbClr val="2E9D1B"/>
                </a:solidFill>
                <a:latin typeface="WwinBurmese" pitchFamily="2" charset="0"/>
              </a:rPr>
              <a:t>vufwHk</a:t>
            </a:r>
            <a:r>
              <a:rPr lang="en-US" sz="2000" b="1" dirty="0" smtClean="0">
                <a:solidFill>
                  <a:srgbClr val="2E9D1B"/>
                </a:solidFill>
                <a:latin typeface="WwinBurmese" pitchFamily="2" charset="0"/>
              </a:rPr>
              <a:t> </a:t>
            </a:r>
            <a:r>
              <a:rPr lang="en-US" sz="2000" b="1" dirty="0" err="1" smtClean="0">
                <a:solidFill>
                  <a:srgbClr val="2E9D1B"/>
                </a:solidFill>
                <a:latin typeface="WwinBurmese" pitchFamily="2" charset="0"/>
              </a:rPr>
              <a:t>hjyefr</a:t>
            </a:r>
            <a:r>
              <a:rPr lang="en-US" sz="2000" b="1" dirty="0" smtClean="0">
                <a:solidFill>
                  <a:srgbClr val="2E9D1B"/>
                </a:solidFill>
                <a:latin typeface="WwinBurmese" pitchFamily="2" charset="0"/>
              </a:rPr>
              <a:t>+</a:t>
            </a:r>
            <a:endParaRPr lang="en-US" sz="2000" dirty="0">
              <a:latin typeface="WwinBurmese" pitchFamily="2" charset="0"/>
            </a:endParaRPr>
          </a:p>
        </p:txBody>
      </p:sp>
      <p:sp>
        <p:nvSpPr>
          <p:cNvPr id="6" name="Title 1"/>
          <p:cNvSpPr>
            <a:spLocks noGrp="1"/>
          </p:cNvSpPr>
          <p:nvPr/>
        </p:nvSpPr>
        <p:spPr bwMode="auto">
          <a:xfrm>
            <a:off x="577056" y="615156"/>
            <a:ext cx="7024688" cy="7254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b="1" dirty="0" err="1" smtClean="0">
                <a:solidFill>
                  <a:srgbClr val="2E9D1B"/>
                </a:solidFill>
                <a:latin typeface="WwinBurmese" pitchFamily="2" charset="0"/>
              </a:rPr>
              <a:t>tpD&amp;ifcHwifjyjcif</a:t>
            </a:r>
            <a:r>
              <a:rPr lang="en-US" b="1" dirty="0" smtClean="0">
                <a:solidFill>
                  <a:srgbClr val="2E9D1B"/>
                </a:solidFill>
                <a:latin typeface="WwinBurmese" pitchFamily="2" charset="0"/>
              </a:rPr>
              <a:t>;=</a:t>
            </a:r>
          </a:p>
        </p:txBody>
      </p:sp>
    </p:spTree>
    <p:extLst>
      <p:ext uri="{BB962C8B-B14F-4D97-AF65-F5344CB8AC3E}">
        <p14:creationId xmlns:p14="http://schemas.microsoft.com/office/powerpoint/2010/main" val="1782656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77981" y="2001981"/>
            <a:ext cx="11263745" cy="4597411"/>
          </a:xfrm>
          <a:prstGeom prst="rect">
            <a:avLst/>
          </a:prstGeom>
        </p:spPr>
        <p:txBody>
          <a:bodyPr anchor="t">
            <a:normAutofit/>
          </a:bodyPr>
          <a:lstStyle/>
          <a:p>
            <a:pPr marL="68263" indent="0">
              <a:lnSpc>
                <a:spcPct val="80000"/>
              </a:lnSpc>
              <a:buNone/>
            </a:pPr>
            <a:r>
              <a:rPr lang="en-US" dirty="0" err="1" smtClean="0">
                <a:latin typeface="WwinBurmese" pitchFamily="2" charset="0"/>
              </a:rPr>
              <a:t>vHkjcHKaomvkyfief;cGifwpfckjzpf&amp;ef</a:t>
            </a:r>
            <a:r>
              <a:rPr lang="en-US" dirty="0" smtClean="0">
                <a:latin typeface="WwinBurmese" pitchFamily="2" charset="0"/>
              </a:rPr>
              <a:t> </a:t>
            </a:r>
            <a:r>
              <a:rPr lang="en-US" dirty="0" err="1" smtClean="0">
                <a:latin typeface="WwinBurmese" pitchFamily="2" charset="0"/>
              </a:rPr>
              <a:t>oifYtcGifhta</a:t>
            </a:r>
            <a:r>
              <a:rPr lang="en-US" dirty="0" smtClean="0">
                <a:latin typeface="WwinBurmese" pitchFamily="2" charset="0"/>
              </a:rPr>
              <a:t>&amp;;&amp;</a:t>
            </a:r>
            <a:r>
              <a:rPr lang="en-US" dirty="0" err="1" smtClean="0">
                <a:latin typeface="WwinBurmese" pitchFamily="2" charset="0"/>
              </a:rPr>
              <a:t>Sdonf</a:t>
            </a:r>
            <a:r>
              <a:rPr lang="en-US" dirty="0" smtClean="0">
                <a:latin typeface="WwinBurmese" pitchFamily="2" charset="0"/>
              </a:rPr>
              <a:t>? 1970 </a:t>
            </a:r>
            <a:r>
              <a:rPr lang="en-US" dirty="0" err="1" smtClean="0">
                <a:latin typeface="WwinBurmese" pitchFamily="2" charset="0"/>
              </a:rPr>
              <a:t>vkyfief;cGifydkif;qdkif&amp;mvHkjcHKpdwfcs&amp;r+ESifh</a:t>
            </a:r>
            <a:r>
              <a:rPr lang="en-US" dirty="0" smtClean="0">
                <a:latin typeface="WwinBurmese" pitchFamily="2" charset="0"/>
              </a:rPr>
              <a:t> usef;rma&amp;;</a:t>
            </a:r>
            <a:r>
              <a:rPr lang="en-US" dirty="0" err="1" smtClean="0">
                <a:latin typeface="WwinBurmese" pitchFamily="2" charset="0"/>
              </a:rPr>
              <a:t>qdkifOya</a:t>
            </a:r>
            <a:r>
              <a:rPr lang="en-US" dirty="0" smtClean="0">
                <a:latin typeface="WwinBurmese" pitchFamily="2" charset="0"/>
              </a:rPr>
              <a:t>' </a:t>
            </a:r>
            <a:r>
              <a:rPr lang="en-US" dirty="0" smtClean="0">
                <a:latin typeface="Times New Roman" pitchFamily="18" charset="0"/>
                <a:cs typeface="Times New Roman" pitchFamily="18" charset="0"/>
              </a:rPr>
              <a:t>(OSH Act) </a:t>
            </a:r>
            <a:r>
              <a:rPr lang="en-US" dirty="0" smtClean="0">
                <a:latin typeface="WwinBurmese" pitchFamily="2" charset="0"/>
              </a:rPr>
              <a:t>u </a:t>
            </a:r>
            <a:r>
              <a:rPr lang="en-US" dirty="0" err="1" smtClean="0">
                <a:latin typeface="WwinBurmese" pitchFamily="2" charset="0"/>
              </a:rPr>
              <a:t>tvkyform;rsm</a:t>
            </a:r>
            <a:r>
              <a:rPr lang="en-US" dirty="0" smtClean="0">
                <a:latin typeface="WwinBurmese" pitchFamily="2" charset="0"/>
              </a:rPr>
              <a:t>; </a:t>
            </a:r>
            <a:r>
              <a:rPr lang="en-US" dirty="0" err="1" smtClean="0">
                <a:latin typeface="WwinBurmese" pitchFamily="2" charset="0"/>
              </a:rPr>
              <a:t>tvkyfcGifYaoqHk;jcif</a:t>
            </a:r>
            <a:r>
              <a:rPr lang="en-US" dirty="0" smtClean="0">
                <a:latin typeface="WwinBurmese" pitchFamily="2" charset="0"/>
              </a:rPr>
              <a:t>; </a:t>
            </a:r>
            <a:r>
              <a:rPr lang="en-US" dirty="0" err="1" smtClean="0">
                <a:latin typeface="WwinBurmese" pitchFamily="2" charset="0"/>
              </a:rPr>
              <a:t>odk@r</a:t>
            </a:r>
            <a:r>
              <a:rPr lang="en-US" dirty="0" smtClean="0">
                <a:latin typeface="WwinBurmese" pitchFamily="2" charset="0"/>
              </a:rPr>
              <a:t>[</a:t>
            </a:r>
            <a:r>
              <a:rPr lang="en-US" dirty="0" err="1" smtClean="0">
                <a:latin typeface="WwinBurmese" pitchFamily="2" charset="0"/>
              </a:rPr>
              <a:t>kwf</a:t>
            </a:r>
            <a:r>
              <a:rPr lang="en-US" dirty="0" smtClean="0">
                <a:latin typeface="WwinBurmese" pitchFamily="2" charset="0"/>
              </a:rPr>
              <a:t> }</a:t>
            </a:r>
            <a:r>
              <a:rPr lang="en-US" dirty="0" err="1" smtClean="0">
                <a:latin typeface="WwinBurmese" pitchFamily="2" charset="0"/>
              </a:rPr>
              <a:t>uD;rm;aomxdcdkufepfemr+jzpfjcif;wdk@rS</a:t>
            </a:r>
            <a:r>
              <a:rPr lang="en-US" dirty="0" smtClean="0">
                <a:latin typeface="WwinBurmese" pitchFamily="2" charset="0"/>
              </a:rPr>
              <a:t> umuG,</a:t>
            </a:r>
            <a:r>
              <a:rPr lang="en-US" dirty="0" err="1" smtClean="0">
                <a:latin typeface="WwinBurmese" pitchFamily="2" charset="0"/>
              </a:rPr>
              <a:t>f&amp;efjy</a:t>
            </a:r>
            <a:r>
              <a:rPr lang="en-US" dirty="0" smtClean="0">
                <a:latin typeface="WwinBurmese" pitchFamily="2" charset="0"/>
              </a:rPr>
              <a:t>'%</a:t>
            </a:r>
            <a:r>
              <a:rPr lang="en-US" dirty="0" err="1" smtClean="0">
                <a:latin typeface="WwinBurmese" pitchFamily="2" charset="0"/>
              </a:rPr>
              <a:t>f;cJh_yD;jzpfonf</a:t>
            </a:r>
            <a:r>
              <a:rPr lang="en-US" dirty="0" smtClean="0">
                <a:latin typeface="WwinBurmese" pitchFamily="2" charset="0"/>
              </a:rPr>
              <a:t>? </a:t>
            </a:r>
            <a:r>
              <a:rPr lang="en-US" dirty="0" err="1" smtClean="0">
                <a:latin typeface="WwinBurmese" pitchFamily="2" charset="0"/>
              </a:rPr>
              <a:t>Oya'vdktyfcsufrsm;rSm</a:t>
            </a:r>
            <a:r>
              <a:rPr lang="en-US" dirty="0" smtClean="0">
                <a:latin typeface="WwinBurmese" pitchFamily="2" charset="0"/>
              </a:rPr>
              <a:t> </a:t>
            </a:r>
            <a:r>
              <a:rPr lang="en-US" dirty="0" err="1" smtClean="0">
                <a:latin typeface="WwinBurmese" pitchFamily="2" charset="0"/>
              </a:rPr>
              <a:t>tvkyf&amp;Sifrsm;onf</a:t>
            </a:r>
            <a:r>
              <a:rPr lang="en-US" dirty="0" smtClean="0">
                <a:latin typeface="WwinBurmese" pitchFamily="2" charset="0"/>
              </a:rPr>
              <a:t> </a:t>
            </a:r>
            <a:r>
              <a:rPr lang="en-US" dirty="0" err="1" smtClean="0">
                <a:latin typeface="WwinBurmese" pitchFamily="2" charset="0"/>
              </a:rPr>
              <a:t>tvkyform;rsm;tm</a:t>
            </a:r>
            <a:r>
              <a:rPr lang="en-US" dirty="0" smtClean="0">
                <a:latin typeface="WwinBurmese" pitchFamily="2" charset="0"/>
              </a:rPr>
              <a:t>; </a:t>
            </a:r>
            <a:r>
              <a:rPr lang="en-US" dirty="0" err="1" smtClean="0">
                <a:latin typeface="WwinBurmese" pitchFamily="2" charset="0"/>
              </a:rPr>
              <a:t>tvkyfvkyfaeaom</a:t>
            </a:r>
            <a:r>
              <a:rPr lang="en-US" dirty="0" smtClean="0">
                <a:latin typeface="WwinBurmese" pitchFamily="2" charset="0"/>
              </a:rPr>
              <a:t> </a:t>
            </a:r>
            <a:r>
              <a:rPr lang="en-US" dirty="0" err="1" smtClean="0">
                <a:latin typeface="WwinBurmese" pitchFamily="2" charset="0"/>
              </a:rPr>
              <a:t>tajctaersm;onf</a:t>
            </a:r>
            <a:r>
              <a:rPr lang="en-US" dirty="0" smtClean="0">
                <a:latin typeface="WwinBurmese" pitchFamily="2" charset="0"/>
              </a:rPr>
              <a:t> </a:t>
            </a:r>
            <a:r>
              <a:rPr lang="en-US" dirty="0" err="1" smtClean="0">
                <a:latin typeface="WwinBurmese" pitchFamily="2" charset="0"/>
              </a:rPr>
              <a:t>tEW&amp;m,frsm;ESifhuif;vGwfaeonfudk</a:t>
            </a:r>
            <a:r>
              <a:rPr lang="en-US" dirty="0" smtClean="0">
                <a:latin typeface="WwinBurmese" pitchFamily="2" charset="0"/>
              </a:rPr>
              <a:t> odxm;jcif;ESifhtwl0efaqmifr+ay;&amp;</a:t>
            </a:r>
            <a:r>
              <a:rPr lang="en-US" dirty="0" err="1" smtClean="0">
                <a:latin typeface="WwinBurmese" pitchFamily="2" charset="0"/>
              </a:rPr>
              <a:t>rnfjzpfonf</a:t>
            </a:r>
            <a:r>
              <a:rPr lang="en-US" dirty="0" smtClean="0">
                <a:latin typeface="WwinBurmese" pitchFamily="2" charset="0"/>
              </a:rPr>
              <a:t>? </a:t>
            </a:r>
            <a:r>
              <a:rPr lang="en-US" dirty="0" err="1" smtClean="0">
                <a:latin typeface="WwinBurmese" pitchFamily="2" charset="0"/>
              </a:rPr>
              <a:t>Oya'onf</a:t>
            </a:r>
            <a:r>
              <a:rPr lang="en-US" dirty="0" smtClean="0">
                <a:latin typeface="WwinBurmese" pitchFamily="2" charset="0"/>
              </a:rPr>
              <a:t> </a:t>
            </a:r>
            <a:r>
              <a:rPr lang="en-US" dirty="0" err="1" smtClean="0">
                <a:latin typeface="WwinBurmese" pitchFamily="2" charset="0"/>
              </a:rPr>
              <a:t>vkyfief;cGifydkif;qkdif&amp;m</a:t>
            </a:r>
            <a:r>
              <a:rPr lang="en-US" dirty="0" smtClean="0">
                <a:latin typeface="WwinBurmese" pitchFamily="2" charset="0"/>
              </a:rPr>
              <a:t> </a:t>
            </a:r>
            <a:r>
              <a:rPr lang="en-US" dirty="0" err="1" smtClean="0">
                <a:latin typeface="WwinBurmese" pitchFamily="2" charset="0"/>
              </a:rPr>
              <a:t>vHkjcHKpdwfcsr+ESifh</a:t>
            </a:r>
            <a:r>
              <a:rPr lang="en-US" dirty="0" smtClean="0">
                <a:latin typeface="WwinBurmese" pitchFamily="2" charset="0"/>
              </a:rPr>
              <a:t> usef;rma&amp;; </a:t>
            </a:r>
            <a:r>
              <a:rPr lang="en-US" dirty="0" err="1" smtClean="0">
                <a:latin typeface="WwinBurmese" pitchFamily="2" charset="0"/>
              </a:rPr>
              <a:t>qkdif&amp;mtkyfcsKyfr</a:t>
            </a:r>
            <a:r>
              <a:rPr lang="en-US" dirty="0" smtClean="0">
                <a:latin typeface="WwinBurmese" pitchFamily="2" charset="0"/>
              </a:rPr>
              <a:t>+ </a:t>
            </a:r>
            <a:r>
              <a:rPr lang="en-US" dirty="0" smtClean="0">
                <a:latin typeface="Times New Roman" pitchFamily="18" charset="0"/>
                <a:cs typeface="Times New Roman" pitchFamily="18" charset="0"/>
              </a:rPr>
              <a:t>(OSHA) </a:t>
            </a:r>
            <a:r>
              <a:rPr lang="en-US" dirty="0" err="1" smtClean="0">
                <a:latin typeface="WwinBurmese" pitchFamily="2" charset="0"/>
              </a:rPr>
              <a:t>udkzefwD;cJh_yD</a:t>
            </a:r>
            <a:r>
              <a:rPr lang="en-US" dirty="0" smtClean="0">
                <a:latin typeface="WwinBurmese" pitchFamily="2" charset="0"/>
              </a:rPr>
              <a:t>; </a:t>
            </a:r>
            <a:r>
              <a:rPr lang="en-US" dirty="0" smtClean="0">
                <a:latin typeface="WwinBurmese"/>
              </a:rPr>
              <a:t>‚</a:t>
            </a:r>
            <a:r>
              <a:rPr lang="en-US" dirty="0" err="1" smtClean="0">
                <a:latin typeface="WwinBurmese"/>
              </a:rPr>
              <a:t>if;onf</a:t>
            </a:r>
            <a:r>
              <a:rPr lang="en-US" dirty="0" smtClean="0">
                <a:latin typeface="WwinBurmese"/>
              </a:rPr>
              <a:t> </a:t>
            </a:r>
            <a:r>
              <a:rPr lang="en-US" dirty="0" err="1" smtClean="0">
                <a:latin typeface="WwinBurmese"/>
              </a:rPr>
              <a:t>vkyfief;cGifvHkjcHKa</a:t>
            </a:r>
            <a:r>
              <a:rPr lang="en-US" dirty="0" smtClean="0">
                <a:latin typeface="WwinBurmese"/>
              </a:rPr>
              <a:t>&amp;;</a:t>
            </a:r>
            <a:r>
              <a:rPr lang="en-US" dirty="0" err="1" smtClean="0">
                <a:latin typeface="WwinBurmese"/>
              </a:rPr>
              <a:t>ESifh</a:t>
            </a:r>
            <a:r>
              <a:rPr lang="en-US" dirty="0" smtClean="0">
                <a:latin typeface="WwinBurmese"/>
              </a:rPr>
              <a:t> usef;rma&amp;;</a:t>
            </a:r>
            <a:r>
              <a:rPr lang="en-US" dirty="0" err="1" smtClean="0">
                <a:latin typeface="WwinBurmese"/>
              </a:rPr>
              <a:t>pHcsdefpHn$ef;rsm;udk</a:t>
            </a:r>
            <a:r>
              <a:rPr lang="en-US" dirty="0" smtClean="0">
                <a:latin typeface="WwinBurmese"/>
              </a:rPr>
              <a:t> </a:t>
            </a:r>
            <a:r>
              <a:rPr lang="en-US" dirty="0" err="1" smtClean="0">
                <a:latin typeface="WwinBurmese"/>
              </a:rPr>
              <a:t>owfrSwf_yD</a:t>
            </a:r>
            <a:r>
              <a:rPr lang="en-US" dirty="0" smtClean="0">
                <a:latin typeface="WwinBurmese"/>
              </a:rPr>
              <a:t>; </a:t>
            </a:r>
            <a:r>
              <a:rPr lang="en-US" dirty="0" err="1" smtClean="0">
                <a:latin typeface="WwinBurmese"/>
              </a:rPr>
              <a:t>twnfjyKygonf</a:t>
            </a:r>
            <a:r>
              <a:rPr lang="en-US" dirty="0" smtClean="0">
                <a:latin typeface="WwinBurmese"/>
              </a:rPr>
              <a:t>?  </a:t>
            </a:r>
            <a:r>
              <a:rPr lang="en-US" dirty="0" smtClean="0">
                <a:latin typeface="Times New Roman" pitchFamily="18" charset="0"/>
                <a:cs typeface="Times New Roman" pitchFamily="18" charset="0"/>
              </a:rPr>
              <a:t>OSHA</a:t>
            </a:r>
            <a:r>
              <a:rPr lang="en-US" dirty="0" smtClean="0">
                <a:latin typeface="WwinBurmese"/>
              </a:rPr>
              <a:t> </a:t>
            </a:r>
            <a:r>
              <a:rPr lang="en-US" dirty="0" err="1" smtClean="0">
                <a:latin typeface="WwinBurmese"/>
              </a:rPr>
              <a:t>onf</a:t>
            </a:r>
            <a:r>
              <a:rPr lang="en-US" dirty="0" smtClean="0">
                <a:latin typeface="WwinBurmese"/>
              </a:rPr>
              <a:t> </a:t>
            </a:r>
            <a:r>
              <a:rPr lang="en-US" dirty="0" err="1" smtClean="0">
                <a:latin typeface="WwinBurmese"/>
              </a:rPr>
              <a:t>tvkyform;rsm;ESifh</a:t>
            </a:r>
            <a:r>
              <a:rPr lang="en-US" dirty="0" smtClean="0">
                <a:latin typeface="WwinBurmese"/>
              </a:rPr>
              <a:t> </a:t>
            </a:r>
            <a:r>
              <a:rPr lang="en-US" dirty="0" err="1" smtClean="0">
                <a:latin typeface="WwinBurmese"/>
              </a:rPr>
              <a:t>tvkyf&amp;Sifrsm;twGuf</a:t>
            </a:r>
            <a:r>
              <a:rPr lang="en-US" dirty="0" smtClean="0">
                <a:latin typeface="WwinBurmese"/>
              </a:rPr>
              <a:t> </a:t>
            </a:r>
            <a:r>
              <a:rPr lang="en-US" dirty="0" err="1" smtClean="0">
                <a:latin typeface="WwinBurmese"/>
              </a:rPr>
              <a:t>owif;tcsuftvufrsm</a:t>
            </a:r>
            <a:r>
              <a:rPr lang="en-US" dirty="0" smtClean="0">
                <a:latin typeface="WwinBurmese"/>
              </a:rPr>
              <a:t>;/ </a:t>
            </a:r>
            <a:r>
              <a:rPr lang="en-US" dirty="0" err="1" smtClean="0">
                <a:latin typeface="WwinBurmese"/>
              </a:rPr>
              <a:t>oifwef;ESifh</a:t>
            </a:r>
            <a:r>
              <a:rPr lang="en-US" dirty="0" smtClean="0">
                <a:latin typeface="WwinBurmese"/>
              </a:rPr>
              <a:t> 0efaqmifr+wkd@udkvnf; </a:t>
            </a:r>
            <a:r>
              <a:rPr lang="en-US" dirty="0" err="1" smtClean="0">
                <a:latin typeface="WwinBurmese"/>
              </a:rPr>
              <a:t>vkyfaqmifay;ygonf</a:t>
            </a:r>
            <a:r>
              <a:rPr lang="en-US" dirty="0" smtClean="0">
                <a:latin typeface="WwinBurmese"/>
              </a:rPr>
              <a:t>? </a:t>
            </a:r>
            <a:r>
              <a:rPr lang="en-US" dirty="0" err="1" smtClean="0">
                <a:latin typeface="WwinBurmese"/>
              </a:rPr>
              <a:t>tvkyfcGifY</a:t>
            </a:r>
            <a:r>
              <a:rPr lang="en-US" dirty="0" smtClean="0">
                <a:latin typeface="WwinBurmese"/>
              </a:rPr>
              <a:t> }</a:t>
            </a:r>
            <a:r>
              <a:rPr lang="en-US" dirty="0" err="1" smtClean="0">
                <a:latin typeface="WwinBurmese"/>
              </a:rPr>
              <a:t>uD;rm;aomtEW&amp;,frsm</a:t>
            </a:r>
            <a:r>
              <a:rPr lang="en-US" dirty="0" smtClean="0">
                <a:latin typeface="WwinBurmese"/>
              </a:rPr>
              <a:t>; </a:t>
            </a:r>
            <a:r>
              <a:rPr lang="en-US" dirty="0" err="1" smtClean="0">
                <a:latin typeface="WwinBurmese"/>
              </a:rPr>
              <a:t>odk@r</a:t>
            </a:r>
            <a:r>
              <a:rPr lang="en-US" dirty="0" smtClean="0">
                <a:latin typeface="WwinBurmese"/>
              </a:rPr>
              <a:t>[</a:t>
            </a:r>
            <a:r>
              <a:rPr lang="en-US" dirty="0" err="1" smtClean="0">
                <a:latin typeface="WwinBurmese"/>
              </a:rPr>
              <a:t>kwf</a:t>
            </a:r>
            <a:r>
              <a:rPr lang="en-US" dirty="0" smtClean="0">
                <a:latin typeface="WwinBurmese"/>
              </a:rPr>
              <a:t> </a:t>
            </a:r>
            <a:r>
              <a:rPr lang="en-US" dirty="0" err="1" smtClean="0">
                <a:latin typeface="WwinBurmese"/>
              </a:rPr>
              <a:t>tvkyf&amp;Sifonf</a:t>
            </a:r>
            <a:r>
              <a:rPr lang="en-US" dirty="0" smtClean="0">
                <a:latin typeface="WwinBurmese"/>
              </a:rPr>
              <a:t> </a:t>
            </a:r>
            <a:r>
              <a:rPr lang="en-US" dirty="0" smtClean="0">
                <a:latin typeface="Times New Roman" pitchFamily="18" charset="0"/>
                <a:cs typeface="Times New Roman" pitchFamily="18" charset="0"/>
              </a:rPr>
              <a:t>OSHA</a:t>
            </a:r>
            <a:r>
              <a:rPr lang="en-US" dirty="0" smtClean="0">
                <a:latin typeface="WwinBurmese"/>
              </a:rPr>
              <a:t> . </a:t>
            </a:r>
            <a:r>
              <a:rPr lang="en-US" dirty="0" err="1" smtClean="0">
                <a:latin typeface="WwinBurmese"/>
              </a:rPr>
              <a:t>pHcsdefpHn$ef;rsm;udkvkdufemr+r&amp;Sd</a:t>
            </a:r>
            <a:r>
              <a:rPr lang="en-US" dirty="0" smtClean="0">
                <a:latin typeface="WwinBurmese"/>
              </a:rPr>
              <a:t>[k ,</a:t>
            </a:r>
            <a:r>
              <a:rPr lang="en-US" dirty="0" err="1" smtClean="0">
                <a:latin typeface="WwinBurmese"/>
              </a:rPr>
              <a:t>Hk-unf,lqygu</a:t>
            </a:r>
            <a:r>
              <a:rPr lang="en-US" dirty="0" smtClean="0">
                <a:latin typeface="WwinBurmese"/>
              </a:rPr>
              <a:t> </a:t>
            </a:r>
            <a:r>
              <a:rPr lang="en-US" dirty="0" err="1" smtClean="0">
                <a:latin typeface="WwinBurmese"/>
              </a:rPr>
              <a:t>tvkyform;rsm;onf</a:t>
            </a:r>
            <a:r>
              <a:rPr lang="en-US" dirty="0" smtClean="0">
                <a:latin typeface="WwinBurmese"/>
              </a:rPr>
              <a:t> </a:t>
            </a:r>
            <a:r>
              <a:rPr lang="en-US" dirty="0" err="1" smtClean="0">
                <a:latin typeface="Times New Roman" pitchFamily="18" charset="0"/>
                <a:cs typeface="Times New Roman" pitchFamily="18" charset="0"/>
              </a:rPr>
              <a:t>OSHA</a:t>
            </a:r>
            <a:r>
              <a:rPr lang="en-US" dirty="0" err="1" smtClean="0">
                <a:latin typeface="WwinBurmese"/>
              </a:rPr>
              <a:t>rS</a:t>
            </a:r>
            <a:r>
              <a:rPr lang="en-US" dirty="0" smtClean="0">
                <a:latin typeface="WwinBurmese"/>
              </a:rPr>
              <a:t> </a:t>
            </a:r>
            <a:r>
              <a:rPr lang="en-US" dirty="0" err="1" smtClean="0">
                <a:latin typeface="WwinBurmese"/>
              </a:rPr>
              <a:t>vma&amp;mufppfaq;Ekdif&amp;ef</a:t>
            </a:r>
            <a:r>
              <a:rPr lang="en-US" dirty="0" smtClean="0">
                <a:latin typeface="WwinBurmese"/>
              </a:rPr>
              <a:t> </a:t>
            </a:r>
            <a:r>
              <a:rPr lang="en-US" dirty="0" err="1" smtClean="0">
                <a:latin typeface="WwinBurmese"/>
              </a:rPr>
              <a:t>wkdifwef;Edkifygonf</a:t>
            </a:r>
            <a:r>
              <a:rPr lang="en-US" dirty="0" smtClean="0">
                <a:latin typeface="WwinBurmese"/>
              </a:rPr>
              <a:t>?  </a:t>
            </a:r>
            <a:endParaRPr lang="en-US" dirty="0" smtClean="0">
              <a:latin typeface="WwinBurmese" pitchFamily="2" charset="0"/>
            </a:endParaRPr>
          </a:p>
        </p:txBody>
      </p:sp>
      <p:sp>
        <p:nvSpPr>
          <p:cNvPr id="8" name="Title 1"/>
          <p:cNvSpPr>
            <a:spLocks noGrp="1"/>
          </p:cNvSpPr>
          <p:nvPr/>
        </p:nvSpPr>
        <p:spPr bwMode="auto">
          <a:xfrm>
            <a:off x="493832" y="646246"/>
            <a:ext cx="1085700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sz="3600" dirty="0" smtClean="0">
                <a:solidFill>
                  <a:schemeClr val="bg1"/>
                </a:solidFill>
                <a:latin typeface="Times New Roman" pitchFamily="18" charset="0"/>
                <a:cs typeface="Times New Roman" pitchFamily="18" charset="0"/>
              </a:rPr>
              <a:t>OSHA</a:t>
            </a:r>
            <a:r>
              <a:rPr lang="en-US" sz="3600" dirty="0" smtClean="0">
                <a:solidFill>
                  <a:schemeClr val="bg1"/>
                </a:solidFill>
                <a:latin typeface="WwinBurmese" pitchFamily="2" charset="0"/>
              </a:rPr>
              <a:t> </a:t>
            </a:r>
            <a:r>
              <a:rPr lang="en-US" sz="3600" dirty="0" err="1" smtClean="0">
                <a:solidFill>
                  <a:schemeClr val="bg1"/>
                </a:solidFill>
                <a:latin typeface="WwinBurmese" pitchFamily="2" charset="0"/>
              </a:rPr>
              <a:t>Oya'atmuf&amp;Sdtvkyform;tcGifhta</a:t>
            </a:r>
            <a:r>
              <a:rPr lang="en-US" sz="3600" dirty="0" smtClean="0">
                <a:solidFill>
                  <a:schemeClr val="bg1"/>
                </a:solidFill>
                <a:latin typeface="WwinBurmese" pitchFamily="2" charset="0"/>
              </a:rPr>
              <a:t>&amp;;</a:t>
            </a:r>
            <a:r>
              <a:rPr lang="en-US" sz="3600" dirty="0" err="1" smtClean="0">
                <a:solidFill>
                  <a:schemeClr val="bg1"/>
                </a:solidFill>
                <a:latin typeface="WwinBurmese" pitchFamily="2" charset="0"/>
              </a:rPr>
              <a:t>rsm</a:t>
            </a:r>
            <a:r>
              <a:rPr lang="en-US" sz="3600" dirty="0" smtClean="0">
                <a:solidFill>
                  <a:schemeClr val="bg1"/>
                </a:solidFill>
                <a:latin typeface="WwinBurmese" pitchFamily="2" charset="0"/>
              </a:rPr>
              <a:t>; </a:t>
            </a:r>
          </a:p>
        </p:txBody>
      </p:sp>
    </p:spTree>
    <p:extLst>
      <p:ext uri="{BB962C8B-B14F-4D97-AF65-F5344CB8AC3E}">
        <p14:creationId xmlns:p14="http://schemas.microsoft.com/office/powerpoint/2010/main" val="17457051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4294967295"/>
          </p:nvPr>
        </p:nvSpPr>
        <p:spPr>
          <a:xfrm>
            <a:off x="498764" y="2029691"/>
            <a:ext cx="11180618" cy="4130040"/>
          </a:xfrm>
          <a:prstGeom prst="rect">
            <a:avLst/>
          </a:prstGeom>
        </p:spPr>
        <p:txBody>
          <a:bodyPr>
            <a:normAutofit/>
          </a:bodyPr>
          <a:lstStyle/>
          <a:p>
            <a:r>
              <a:rPr lang="en-US" sz="2000" dirty="0" err="1" smtClean="0">
                <a:latin typeface="WwinBurmese" pitchFamily="2" charset="0"/>
              </a:rPr>
              <a:t>zswfvwfwufºuGr</a:t>
            </a:r>
            <a:r>
              <a:rPr lang="en-US" sz="2000" dirty="0" smtClean="0">
                <a:latin typeface="WwinBurmese" pitchFamily="2" charset="0"/>
              </a:rPr>
              <a:t>+&amp;</a:t>
            </a:r>
            <a:r>
              <a:rPr lang="en-US" sz="2000" dirty="0" err="1" smtClean="0">
                <a:latin typeface="WwinBurmese" pitchFamily="2" charset="0"/>
              </a:rPr>
              <a:t>Sdjcif;onf</a:t>
            </a:r>
            <a:r>
              <a:rPr lang="en-US" sz="2000" dirty="0" smtClean="0">
                <a:latin typeface="WwinBurmese" pitchFamily="2" charset="0"/>
              </a:rPr>
              <a:t> </a:t>
            </a:r>
            <a:r>
              <a:rPr lang="en-US" sz="2000" dirty="0" err="1" smtClean="0">
                <a:latin typeface="WwinBurmese" pitchFamily="2" charset="0"/>
              </a:rPr>
              <a:t>jyefvnfwufºuGr+xufydkIaumif;rGefonfhtavsmuf</a:t>
            </a:r>
            <a:r>
              <a:rPr lang="en-US" sz="2000" dirty="0" smtClean="0">
                <a:latin typeface="WwinBurmese" pitchFamily="2" charset="0"/>
              </a:rPr>
              <a:t> </a:t>
            </a:r>
            <a:r>
              <a:rPr lang="en-US" sz="2000" dirty="0" err="1" smtClean="0">
                <a:latin typeface="WwinBurmese" pitchFamily="2" charset="0"/>
              </a:rPr>
              <a:t>xdcdkuftemw&amp;rsm;r&amp;Sdapumrl</a:t>
            </a:r>
            <a:r>
              <a:rPr lang="en-US" sz="2000" dirty="0" smtClean="0">
                <a:latin typeface="WwinBurmese" pitchFamily="2" charset="0"/>
              </a:rPr>
              <a:t> </a:t>
            </a:r>
            <a:r>
              <a:rPr lang="en-US" sz="2000" dirty="0" err="1" smtClean="0">
                <a:latin typeface="WwinBurmese" pitchFamily="2" charset="0"/>
              </a:rPr>
              <a:t>j</a:t>
            </a:r>
            <a:r>
              <a:rPr lang="en-US" sz="2000" b="1" dirty="0" err="1" smtClean="0">
                <a:latin typeface="WwinBurmese" pitchFamily="2" charset="0"/>
              </a:rPr>
              <a:t>zpfysufaomt&amp;mrsm;udk</a:t>
            </a:r>
            <a:r>
              <a:rPr lang="en-US" sz="2000" b="1" dirty="0" smtClean="0">
                <a:latin typeface="WwinBurmese" pitchFamily="2" charset="0"/>
              </a:rPr>
              <a:t> </a:t>
            </a:r>
            <a:r>
              <a:rPr lang="en-US" sz="2000" b="1" dirty="0" err="1" smtClean="0">
                <a:latin typeface="WwinBurmese" pitchFamily="2" charset="0"/>
              </a:rPr>
              <a:t>oifh</a:t>
            </a:r>
            <a:r>
              <a:rPr lang="en-US" sz="2000" b="1" dirty="0" smtClean="0">
                <a:latin typeface="WwinBurmese" pitchFamily="2" charset="0"/>
              </a:rPr>
              <a:t>}</a:t>
            </a:r>
            <a:r>
              <a:rPr lang="en-US" sz="2000" b="1" dirty="0" err="1" smtClean="0">
                <a:latin typeface="WwinBurmese" pitchFamily="2" charset="0"/>
              </a:rPr>
              <a:t>uD</a:t>
            </a:r>
            <a:r>
              <a:rPr lang="en-US" sz="2000" b="1" dirty="0" smtClean="0">
                <a:latin typeface="WwinBurmese" pitchFamily="2" charset="0"/>
              </a:rPr>
              <a:t>;-</a:t>
            </a:r>
            <a:r>
              <a:rPr lang="en-US" sz="2000" b="1" dirty="0" err="1" smtClean="0">
                <a:latin typeface="WwinBurmese" pitchFamily="2" charset="0"/>
              </a:rPr>
              <a:t>uyfoltm;wifjy&amp;efowd&amp;yg</a:t>
            </a:r>
            <a:r>
              <a:rPr lang="en-US" sz="2000" dirty="0" smtClean="0">
                <a:latin typeface="WwinBurmese" pitchFamily="2" charset="0"/>
              </a:rPr>
              <a:t>?</a:t>
            </a:r>
          </a:p>
          <a:p>
            <a:r>
              <a:rPr lang="en-US" sz="2000" b="1" dirty="0" err="1" smtClean="0">
                <a:latin typeface="WwinBurmese" pitchFamily="2" charset="0"/>
              </a:rPr>
              <a:t>wifjyr+r&amp;Sdaomxdcdkuftemw</a:t>
            </a:r>
            <a:r>
              <a:rPr lang="en-US" sz="2000" b="1" dirty="0" smtClean="0">
                <a:latin typeface="WwinBurmese" pitchFamily="2" charset="0"/>
              </a:rPr>
              <a:t>&amp;/ &amp;&amp;</a:t>
            </a:r>
            <a:r>
              <a:rPr lang="en-US" sz="2000" b="1" dirty="0" err="1" smtClean="0">
                <a:latin typeface="WwinBurmese" pitchFamily="2" charset="0"/>
              </a:rPr>
              <a:t>Sdr+rsm</a:t>
            </a:r>
            <a:r>
              <a:rPr lang="en-US" sz="2000" b="1" dirty="0" smtClean="0">
                <a:latin typeface="WwinBurmese" pitchFamily="2" charset="0"/>
              </a:rPr>
              <a:t>; = </a:t>
            </a:r>
            <a:r>
              <a:rPr lang="en-US" sz="2000" dirty="0" err="1" smtClean="0">
                <a:latin typeface="WwinBurmese" pitchFamily="2" charset="0"/>
              </a:rPr>
              <a:t>xdcdkuftemw</a:t>
            </a:r>
            <a:r>
              <a:rPr lang="en-US" sz="2000" dirty="0" smtClean="0">
                <a:latin typeface="WwinBurmese" pitchFamily="2" charset="0"/>
              </a:rPr>
              <a:t>&amp; &amp;&amp;</a:t>
            </a:r>
            <a:r>
              <a:rPr lang="en-US" sz="2000" dirty="0" err="1" smtClean="0">
                <a:latin typeface="WwinBurmese" pitchFamily="2" charset="0"/>
              </a:rPr>
              <a:t>Sdr+rsm;udkwdkifwef;tpD&amp;ifcHwifjyjcif;jzifhtem</a:t>
            </a:r>
            <a:r>
              <a:rPr lang="en-US" sz="2000" dirty="0" smtClean="0">
                <a:latin typeface="WwinBurmese" pitchFamily="2" charset="0"/>
              </a:rPr>
              <a:t>*</a:t>
            </a:r>
            <a:r>
              <a:rPr lang="en-US" sz="2000" dirty="0" err="1" smtClean="0">
                <a:latin typeface="WwinBurmese" pitchFamily="2" charset="0"/>
              </a:rPr>
              <a:t>wfwGifxdkodk</a:t>
            </a:r>
            <a:r>
              <a:rPr lang="en-US" sz="2000" dirty="0" smtClean="0">
                <a:latin typeface="WwinBurmese" pitchFamily="2" charset="0"/>
              </a:rPr>
              <a:t> </a:t>
            </a:r>
            <a:r>
              <a:rPr lang="en-US" sz="2000" dirty="0" err="1" smtClean="0">
                <a:latin typeface="WwinBurmese" pitchFamily="2" charset="0"/>
              </a:rPr>
              <a:t>htjcm;olwOD;tm</a:t>
            </a:r>
            <a:r>
              <a:rPr lang="en-US" sz="2000" dirty="0" smtClean="0">
                <a:latin typeface="WwinBurmese" pitchFamily="2" charset="0"/>
              </a:rPr>
              <a:t>; </a:t>
            </a:r>
            <a:r>
              <a:rPr lang="en-US" sz="2000" dirty="0" err="1" smtClean="0">
                <a:latin typeface="WwinBurmese" pitchFamily="2" charset="0"/>
              </a:rPr>
              <a:t>wlnDaomxdcdkufcH&amp;r</a:t>
            </a:r>
            <a:r>
              <a:rPr lang="en-US" sz="2000" dirty="0" smtClean="0">
                <a:latin typeface="WwinBurmese" pitchFamily="2" charset="0"/>
              </a:rPr>
              <a:t>+ &amp;&amp;</a:t>
            </a:r>
            <a:r>
              <a:rPr lang="en-US" sz="2000" dirty="0" err="1" smtClean="0">
                <a:latin typeface="WwinBurmese" pitchFamily="2" charset="0"/>
              </a:rPr>
              <a:t>Sd&amp;eftajctaeavsSmhyg;oGm;apEdkifygonf</a:t>
            </a:r>
            <a:r>
              <a:rPr lang="en-US" sz="2000" dirty="0" smtClean="0">
                <a:latin typeface="WwinBurmese" pitchFamily="2" charset="0"/>
              </a:rPr>
              <a:t>? </a:t>
            </a:r>
            <a:r>
              <a:rPr lang="en-US" sz="2000" dirty="0" err="1" smtClean="0">
                <a:latin typeface="WwinBurmese" pitchFamily="2" charset="0"/>
              </a:rPr>
              <a:t>tjzpftysufrsm;tm;tpD&amp;ifcHwifjyjcif;jzifh</a:t>
            </a:r>
            <a:r>
              <a:rPr lang="en-US" sz="2000" dirty="0" smtClean="0">
                <a:latin typeface="WwinBurmese" pitchFamily="2" charset="0"/>
              </a:rPr>
              <a:t>  </a:t>
            </a:r>
            <a:r>
              <a:rPr lang="en-US" sz="2000" dirty="0" err="1" smtClean="0">
                <a:latin typeface="WwinBurmese" pitchFamily="2" charset="0"/>
              </a:rPr>
              <a:t>ukr`%Donftjcm;olrsm;twGuf</a:t>
            </a:r>
            <a:r>
              <a:rPr lang="en-US" sz="2000" dirty="0" smtClean="0">
                <a:latin typeface="WwinBurmese" pitchFamily="2" charset="0"/>
              </a:rPr>
              <a:t> </a:t>
            </a:r>
            <a:r>
              <a:rPr lang="en-US" sz="2000" dirty="0" err="1" smtClean="0">
                <a:latin typeface="WwinBurmese" pitchFamily="2" charset="0"/>
              </a:rPr>
              <a:t>ydkIvHkjcHKvmapygonf</a:t>
            </a:r>
            <a:r>
              <a:rPr lang="en-US" sz="2000" dirty="0" smtClean="0">
                <a:latin typeface="WwinBurmese" pitchFamily="2" charset="0"/>
              </a:rPr>
              <a:t>?</a:t>
            </a:r>
          </a:p>
          <a:p>
            <a:r>
              <a:rPr lang="en-US" b="1" dirty="0" err="1" smtClean="0">
                <a:latin typeface="WwinBurmese" pitchFamily="2" charset="0"/>
              </a:rPr>
              <a:t>xdckdufr+ESifh</a:t>
            </a:r>
            <a:r>
              <a:rPr lang="en-US" b="1" dirty="0" smtClean="0">
                <a:latin typeface="WwinBurmese" pitchFamily="2" charset="0"/>
              </a:rPr>
              <a:t> </a:t>
            </a:r>
            <a:r>
              <a:rPr lang="en-US" b="1" dirty="0" err="1" smtClean="0">
                <a:latin typeface="WwinBurmese" pitchFamily="2" charset="0"/>
              </a:rPr>
              <a:t>zsm;emr+rsm;tpD&amp;ifcHwifjy&amp;efrSm</a:t>
            </a:r>
            <a:r>
              <a:rPr lang="en-US" b="1" dirty="0" smtClean="0">
                <a:latin typeface="WwinBurmese" pitchFamily="2" charset="0"/>
              </a:rPr>
              <a:t> 300 300</a:t>
            </a:r>
            <a:r>
              <a:rPr lang="en-US" sz="1400" b="1" dirty="0" smtClean="0">
                <a:latin typeface="Times New Roman" pitchFamily="18" charset="0"/>
              </a:rPr>
              <a:t>A Log</a:t>
            </a:r>
            <a:r>
              <a:rPr lang="en-US" b="1" dirty="0" smtClean="0">
                <a:latin typeface="Wwin_Burmese" pitchFamily="2" charset="0"/>
              </a:rPr>
              <a:t> </a:t>
            </a:r>
            <a:r>
              <a:rPr lang="en-US" b="1" dirty="0" err="1" smtClean="0">
                <a:latin typeface="WwinBurmese" pitchFamily="2" charset="0"/>
              </a:rPr>
              <a:t>jzpfonf</a:t>
            </a:r>
            <a:r>
              <a:rPr lang="en-US" b="1" dirty="0" smtClean="0">
                <a:latin typeface="WwinBurmese" pitchFamily="2" charset="0"/>
              </a:rPr>
              <a:t>? </a:t>
            </a:r>
          </a:p>
          <a:p>
            <a:pPr lvl="0"/>
            <a:r>
              <a:rPr lang="en-US" dirty="0" smtClean="0"/>
              <a:t>www.osha.gov </a:t>
            </a:r>
            <a:endParaRPr lang="en-US" dirty="0"/>
          </a:p>
          <a:p>
            <a:pPr lvl="0"/>
            <a:endParaRPr lang="en-US" dirty="0" smtClean="0"/>
          </a:p>
          <a:p>
            <a:pPr algn="ctr">
              <a:buNone/>
            </a:pPr>
            <a:r>
              <a:rPr lang="en-US" sz="2000" b="1" dirty="0" err="1" smtClean="0">
                <a:latin typeface="WwinBurmese" pitchFamily="2" charset="0"/>
              </a:rPr>
              <a:t>tjzpftysufrsm;udkxdcdkuftemw</a:t>
            </a:r>
            <a:r>
              <a:rPr lang="en-US" sz="2000" b="1" dirty="0" smtClean="0">
                <a:latin typeface="WwinBurmese" pitchFamily="2" charset="0"/>
              </a:rPr>
              <a:t>&amp; &amp;&amp;</a:t>
            </a:r>
            <a:r>
              <a:rPr lang="en-US" sz="2000" b="1" dirty="0" err="1" smtClean="0">
                <a:latin typeface="WwinBurmese" pitchFamily="2" charset="0"/>
              </a:rPr>
              <a:t>Sdr+rjzpfrSDtpD&amp;ifcHwifjyyg</a:t>
            </a:r>
            <a:endParaRPr lang="en-US" sz="2000" b="1" dirty="0" smtClean="0">
              <a:latin typeface="WwinBurmese" pitchFamily="2" charset="0"/>
            </a:endParaRPr>
          </a:p>
          <a:p>
            <a:endParaRPr lang="en-US" dirty="0"/>
          </a:p>
        </p:txBody>
      </p:sp>
      <p:sp>
        <p:nvSpPr>
          <p:cNvPr id="4" name="TextBox 3"/>
          <p:cNvSpPr txBox="1"/>
          <p:nvPr/>
        </p:nvSpPr>
        <p:spPr>
          <a:xfrm>
            <a:off x="498764" y="635343"/>
            <a:ext cx="3822700" cy="1200329"/>
          </a:xfrm>
          <a:prstGeom prst="rect">
            <a:avLst/>
          </a:prstGeom>
          <a:noFill/>
        </p:spPr>
        <p:txBody>
          <a:bodyPr wrap="square" rtlCol="0">
            <a:spAutoFit/>
          </a:bodyPr>
          <a:lstStyle/>
          <a:p>
            <a:r>
              <a:rPr lang="en-US" sz="3200" b="1" dirty="0" err="1" smtClean="0">
                <a:solidFill>
                  <a:srgbClr val="2E9D1B"/>
                </a:solidFill>
                <a:latin typeface="WwinBurmese" pitchFamily="2" charset="0"/>
              </a:rPr>
              <a:t>tpD&amp;ifcHwifjyjcif</a:t>
            </a:r>
            <a:r>
              <a:rPr lang="en-US" sz="3600" b="1" dirty="0" smtClean="0">
                <a:solidFill>
                  <a:srgbClr val="2E9D1B"/>
                </a:solidFill>
                <a:latin typeface="WwinBurmese" pitchFamily="2" charset="0"/>
              </a:rPr>
              <a:t>;=</a:t>
            </a:r>
          </a:p>
        </p:txBody>
      </p:sp>
    </p:spTree>
    <p:extLst>
      <p:ext uri="{BB962C8B-B14F-4D97-AF65-F5344CB8AC3E}">
        <p14:creationId xmlns:p14="http://schemas.microsoft.com/office/powerpoint/2010/main" val="2692411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540327" y="1697998"/>
            <a:ext cx="11159837" cy="3940802"/>
          </a:xfrm>
          <a:prstGeom prst="rect">
            <a:avLst/>
          </a:prstGeom>
        </p:spPr>
        <p:txBody>
          <a:bodyPr>
            <a:normAutofit/>
          </a:bodyPr>
          <a:lstStyle/>
          <a:p>
            <a:pPr marL="68580" indent="0">
              <a:buNone/>
            </a:pPr>
            <a:endParaRPr lang="en-US" sz="2000" dirty="0"/>
          </a:p>
          <a:p>
            <a:endParaRPr lang="en-US" sz="2000" dirty="0" smtClean="0"/>
          </a:p>
          <a:p>
            <a:pPr>
              <a:lnSpc>
                <a:spcPct val="90000"/>
              </a:lnSpc>
            </a:pPr>
            <a:r>
              <a:rPr lang="en-US" sz="2000" dirty="0" err="1" smtClean="0">
                <a:latin typeface="WwinBurmese" pitchFamily="2" charset="0"/>
              </a:rPr>
              <a:t>oifudk,fwkdif</a:t>
            </a:r>
            <a:r>
              <a:rPr lang="en-US" sz="2000" dirty="0" smtClean="0">
                <a:latin typeface="WwinBurmese" pitchFamily="2" charset="0"/>
              </a:rPr>
              <a:t> (</a:t>
            </a:r>
            <a:r>
              <a:rPr lang="en-US" sz="2000" dirty="0" err="1" smtClean="0">
                <a:latin typeface="WwinBurmese" pitchFamily="2" charset="0"/>
              </a:rPr>
              <a:t>odk</a:t>
            </a:r>
            <a:r>
              <a:rPr lang="en-US" sz="2000" dirty="0" smtClean="0">
                <a:latin typeface="WwinBurmese" pitchFamily="2" charset="0"/>
              </a:rPr>
              <a:t> h) </a:t>
            </a:r>
            <a:r>
              <a:rPr lang="en-US" sz="2000" dirty="0" err="1" smtClean="0">
                <a:latin typeface="WwinBurmese" pitchFamily="2" charset="0"/>
              </a:rPr>
              <a:t>tjcm;olwOD;OD;rSmcsufjcif</a:t>
            </a:r>
            <a:r>
              <a:rPr lang="en-US" sz="2000" dirty="0" smtClean="0">
                <a:latin typeface="WwinBurmese" pitchFamily="2" charset="0"/>
              </a:rPr>
              <a:t>; </a:t>
            </a:r>
            <a:r>
              <a:rPr lang="en-US" sz="2000" dirty="0" err="1" smtClean="0">
                <a:latin typeface="WwinBurmese" pitchFamily="2" charset="0"/>
              </a:rPr>
              <a:t>tEW&amp;m,fusa&amp;mufEdkifaomtajctaewGif</a:t>
            </a:r>
            <a:r>
              <a:rPr lang="en-US" sz="2000" dirty="0" smtClean="0">
                <a:latin typeface="WwinBurmese" pitchFamily="2" charset="0"/>
              </a:rPr>
              <a:t> (</a:t>
            </a:r>
            <a:r>
              <a:rPr lang="en-US" sz="2000" dirty="0" err="1" smtClean="0">
                <a:latin typeface="WwinBurmese" pitchFamily="2" charset="0"/>
              </a:rPr>
              <a:t>odk</a:t>
            </a:r>
            <a:r>
              <a:rPr lang="en-US" sz="2000" dirty="0" smtClean="0">
                <a:latin typeface="WwinBurmese" pitchFamily="2" charset="0"/>
              </a:rPr>
              <a:t> h) </a:t>
            </a:r>
            <a:r>
              <a:rPr lang="en-US" sz="2000" dirty="0" err="1" smtClean="0">
                <a:latin typeface="WwinBurmese" pitchFamily="2" charset="0"/>
              </a:rPr>
              <a:t>oifonf</a:t>
            </a:r>
            <a:r>
              <a:rPr lang="en-US" sz="2000" dirty="0" smtClean="0">
                <a:latin typeface="WwinBurmese" pitchFamily="2" charset="0"/>
              </a:rPr>
              <a:t> </a:t>
            </a:r>
            <a:r>
              <a:rPr lang="en-US" sz="2000" dirty="0" err="1" smtClean="0">
                <a:latin typeface="WwinBurmese" pitchFamily="2" charset="0"/>
              </a:rPr>
              <a:t>udk,fxdvufa&amp;muf</a:t>
            </a:r>
            <a:r>
              <a:rPr lang="en-US" sz="2000" dirty="0" smtClean="0">
                <a:latin typeface="WwinBurmese" pitchFamily="2" charset="0"/>
              </a:rPr>
              <a:t>                                t-</a:t>
            </a:r>
            <a:r>
              <a:rPr lang="en-US" sz="2000" dirty="0" err="1" smtClean="0">
                <a:latin typeface="WwinBurmese" pitchFamily="2" charset="0"/>
              </a:rPr>
              <a:t>urf;zufr+ypfrSwftjzpftvm;tvm&amp;SdaeygvSsif</a:t>
            </a:r>
            <a:r>
              <a:rPr lang="en-US" sz="2000" dirty="0" smtClean="0">
                <a:latin typeface="WwinBurmese" pitchFamily="2" charset="0"/>
              </a:rPr>
              <a:t> 911udkac:qdkI </a:t>
            </a:r>
            <a:r>
              <a:rPr lang="en-US" sz="2000" dirty="0" err="1" smtClean="0">
                <a:latin typeface="WwinBurmese" pitchFamily="2" charset="0"/>
              </a:rPr>
              <a:t>ta</a:t>
            </a:r>
            <a:r>
              <a:rPr lang="en-US" sz="2000" dirty="0" smtClean="0">
                <a:latin typeface="WwinBurmese" pitchFamily="2" charset="0"/>
              </a:rPr>
              <a:t>&amp;;</a:t>
            </a:r>
            <a:r>
              <a:rPr lang="en-US" sz="2000" dirty="0" err="1" smtClean="0">
                <a:latin typeface="WwinBurmese" pitchFamily="2" charset="0"/>
              </a:rPr>
              <a:t>ay:tultnD&amp;,lyg</a:t>
            </a:r>
            <a:r>
              <a:rPr lang="en-US" sz="2000" dirty="0" smtClean="0">
                <a:latin typeface="WwinBurmese" pitchFamily="2" charset="0"/>
              </a:rPr>
              <a:t>?</a:t>
            </a:r>
            <a:endParaRPr lang="en-US" sz="2000" dirty="0" smtClean="0">
              <a:solidFill>
                <a:schemeClr val="tx1"/>
              </a:solidFill>
              <a:latin typeface="WwinBurmese" pitchFamily="2" charset="0"/>
            </a:endParaRPr>
          </a:p>
          <a:p>
            <a:endParaRPr lang="en-US" sz="2000" dirty="0" smtClean="0"/>
          </a:p>
          <a:p>
            <a:endParaRPr lang="en-US" sz="2000" dirty="0"/>
          </a:p>
        </p:txBody>
      </p:sp>
      <p:sp>
        <p:nvSpPr>
          <p:cNvPr id="4" name="Title 1"/>
          <p:cNvSpPr>
            <a:spLocks noGrp="1"/>
          </p:cNvSpPr>
          <p:nvPr/>
        </p:nvSpPr>
        <p:spPr bwMode="auto">
          <a:xfrm>
            <a:off x="577056" y="1020763"/>
            <a:ext cx="7024688" cy="7524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sz="3600" b="1" dirty="0" err="1" smtClean="0">
                <a:solidFill>
                  <a:srgbClr val="2E9D1B"/>
                </a:solidFill>
                <a:latin typeface="WwinBurmese" pitchFamily="2" charset="0"/>
              </a:rPr>
              <a:t>tjzpftysufrsm;udkwkdifwef;tpD&amp;ifcHwifjyjcif</a:t>
            </a:r>
            <a:r>
              <a:rPr lang="en-US" sz="3600" b="1" dirty="0" smtClean="0">
                <a:solidFill>
                  <a:srgbClr val="2E9D1B"/>
                </a:solidFill>
                <a:latin typeface="WwinBurmese" pitchFamily="2" charset="0"/>
              </a:rPr>
              <a:t>;=</a:t>
            </a:r>
            <a:endParaRPr lang="en-US" sz="3600" dirty="0" smtClean="0">
              <a:solidFill>
                <a:srgbClr val="2E9D1B"/>
              </a:solidFill>
              <a:latin typeface="WwinBurmese" pitchFamily="2" charset="0"/>
            </a:endParaRPr>
          </a:p>
        </p:txBody>
      </p:sp>
    </p:spTree>
    <p:extLst>
      <p:ext uri="{BB962C8B-B14F-4D97-AF65-F5344CB8AC3E}">
        <p14:creationId xmlns:p14="http://schemas.microsoft.com/office/powerpoint/2010/main" val="28257005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7"/>
          <p:cNvSpPr>
            <a:spLocks noGrp="1"/>
          </p:cNvSpPr>
          <p:nvPr>
            <p:ph sz="quarter" idx="4294967295"/>
          </p:nvPr>
        </p:nvSpPr>
        <p:spPr>
          <a:xfrm>
            <a:off x="540327" y="2209800"/>
            <a:ext cx="11232573" cy="2632364"/>
          </a:xfrm>
          <a:prstGeom prst="rect">
            <a:avLst/>
          </a:prstGeom>
        </p:spPr>
        <p:txBody>
          <a:bodyPr>
            <a:normAutofit/>
          </a:bodyPr>
          <a:lstStyle/>
          <a:p>
            <a:pPr marL="68263" indent="0">
              <a:buNone/>
            </a:pPr>
            <a:r>
              <a:rPr lang="en-US" sz="2000" b="1" dirty="0" err="1" smtClean="0">
                <a:latin typeface="WwinBurmese" pitchFamily="2" charset="0"/>
              </a:rPr>
              <a:t>vkyfief;cGifydkif;qdkif&amp;mxdcdkuftemw</a:t>
            </a:r>
            <a:r>
              <a:rPr lang="en-US" sz="2000" b="1" dirty="0" smtClean="0">
                <a:latin typeface="WwinBurmese" pitchFamily="2" charset="0"/>
              </a:rPr>
              <a:t>&amp;/ &amp;&amp;</a:t>
            </a:r>
            <a:r>
              <a:rPr lang="en-US" sz="2000" b="1" dirty="0" err="1" smtClean="0">
                <a:latin typeface="WwinBurmese" pitchFamily="2" charset="0"/>
              </a:rPr>
              <a:t>Sdr+rsm</a:t>
            </a:r>
            <a:r>
              <a:rPr lang="en-US" sz="2000" b="1" dirty="0" smtClean="0">
                <a:latin typeface="WwinBurmese" pitchFamily="2" charset="0"/>
              </a:rPr>
              <a:t>; </a:t>
            </a:r>
            <a:r>
              <a:rPr lang="en-US" sz="2000" b="1" dirty="0" err="1" smtClean="0">
                <a:latin typeface="WwinBurmese" pitchFamily="2" charset="0"/>
              </a:rPr>
              <a:t>udkumuG,f&amp;efoifhavsmfaomudkifwG,fajz&amp;Sif;r+rsm;jyKvkyfIusef;rm</a:t>
            </a:r>
            <a:r>
              <a:rPr lang="en-US" sz="2000" b="1" dirty="0" smtClean="0">
                <a:latin typeface="WwinBurmese" pitchFamily="2" charset="0"/>
              </a:rPr>
              <a:t>}</a:t>
            </a:r>
            <a:r>
              <a:rPr lang="en-US" sz="2000" b="1" dirty="0" err="1" smtClean="0">
                <a:latin typeface="WwinBurmese" pitchFamily="2" charset="0"/>
              </a:rPr>
              <a:t>uHhcdkifa</a:t>
            </a:r>
            <a:r>
              <a:rPr lang="en-US" sz="2000" b="1" dirty="0" smtClean="0">
                <a:latin typeface="WwinBurmese" pitchFamily="2" charset="0"/>
              </a:rPr>
              <a:t>&amp;;</a:t>
            </a:r>
            <a:r>
              <a:rPr lang="en-US" sz="2000" b="1" dirty="0" err="1" smtClean="0">
                <a:latin typeface="WwinBurmese" pitchFamily="2" charset="0"/>
              </a:rPr>
              <a:t>ESihf</a:t>
            </a:r>
            <a:r>
              <a:rPr lang="en-US" sz="2000" b="1" dirty="0" smtClean="0">
                <a:latin typeface="WwinBurmese" pitchFamily="2" charset="0"/>
              </a:rPr>
              <a:t> </a:t>
            </a:r>
            <a:r>
              <a:rPr lang="en-US" sz="2000" b="1" dirty="0" err="1" smtClean="0">
                <a:latin typeface="WwinBurmese" pitchFamily="2" charset="0"/>
              </a:rPr>
              <a:t>vHkjcHKa</a:t>
            </a:r>
            <a:r>
              <a:rPr lang="en-US" sz="2000" b="1" dirty="0" smtClean="0">
                <a:latin typeface="WwinBurmese" pitchFamily="2" charset="0"/>
              </a:rPr>
              <a:t>&amp;;</a:t>
            </a:r>
            <a:r>
              <a:rPr lang="en-US" sz="2000" b="1" dirty="0" err="1" smtClean="0">
                <a:latin typeface="WwinBurmese" pitchFamily="2" charset="0"/>
              </a:rPr>
              <a:t>pdk</a:t>
            </a:r>
            <a:r>
              <a:rPr lang="en-US" sz="2000" b="1" dirty="0" smtClean="0">
                <a:latin typeface="WwinBurmese" pitchFamily="2" charset="0"/>
              </a:rPr>
              <a:t>;&amp;</a:t>
            </a:r>
            <a:r>
              <a:rPr lang="en-US" sz="2000" b="1" dirty="0" err="1" smtClean="0">
                <a:latin typeface="WwinBurmese" pitchFamily="2" charset="0"/>
              </a:rPr>
              <a:t>drfp&amp;mrsm</a:t>
            </a:r>
            <a:r>
              <a:rPr lang="en-US" sz="2000" b="1" dirty="0" smtClean="0">
                <a:latin typeface="WwinBurmese" pitchFamily="2" charset="0"/>
              </a:rPr>
              <a:t>; </a:t>
            </a:r>
            <a:r>
              <a:rPr lang="en-US" sz="2000" b="1" dirty="0" err="1" smtClean="0">
                <a:latin typeface="WwinBurmese" pitchFamily="2" charset="0"/>
              </a:rPr>
              <a:t>udktpD&amp;ifcHwifjyjcif;rSmta</a:t>
            </a:r>
            <a:r>
              <a:rPr lang="en-US" sz="2000" b="1" dirty="0" smtClean="0">
                <a:latin typeface="WwinBurmese" pitchFamily="2" charset="0"/>
              </a:rPr>
              <a:t>&amp;;}</a:t>
            </a:r>
            <a:r>
              <a:rPr lang="en-US" sz="2000" b="1" dirty="0" err="1" smtClean="0">
                <a:latin typeface="WwinBurmese" pitchFamily="2" charset="0"/>
              </a:rPr>
              <a:t>uD;ygonf</a:t>
            </a:r>
            <a:r>
              <a:rPr lang="en-US" sz="2000" b="1" dirty="0" smtClean="0">
                <a:latin typeface="WwinBurmese" pitchFamily="2" charset="0"/>
              </a:rPr>
              <a:t>?</a:t>
            </a:r>
          </a:p>
          <a:p>
            <a:pPr marL="68263" indent="0">
              <a:buNone/>
            </a:pPr>
            <a:endParaRPr lang="en-US" sz="2162" b="1" dirty="0" smtClean="0">
              <a:latin typeface="WwinBurmese" pitchFamily="2" charset="0"/>
            </a:endParaRPr>
          </a:p>
          <a:p>
            <a:pPr marL="68263" indent="0">
              <a:buNone/>
            </a:pPr>
            <a:r>
              <a:rPr lang="en-US" sz="2162" b="1" i="1" dirty="0" err="1" smtClean="0">
                <a:latin typeface="WwinBurmese" pitchFamily="2" charset="0"/>
              </a:rPr>
              <a:t>vHkjcHKpdwfcs&amp;r+r&amp;SdaomrnfonfhtjyKtrl</a:t>
            </a:r>
            <a:r>
              <a:rPr lang="en-US" sz="2162" b="1" i="1" dirty="0" smtClean="0">
                <a:latin typeface="WwinBurmese" pitchFamily="2" charset="0"/>
              </a:rPr>
              <a:t>/ </a:t>
            </a:r>
            <a:r>
              <a:rPr lang="en-US" sz="2162" b="1" i="1" dirty="0" err="1" smtClean="0">
                <a:latin typeface="WwinBurmese" pitchFamily="2" charset="0"/>
              </a:rPr>
              <a:t>ypPnf</a:t>
            </a:r>
            <a:r>
              <a:rPr lang="en-US" sz="2162" b="1" i="1" dirty="0" smtClean="0">
                <a:latin typeface="WwinBurmese" pitchFamily="2" charset="0"/>
              </a:rPr>
              <a:t>; </a:t>
            </a:r>
            <a:r>
              <a:rPr lang="en-US" sz="2162" b="1" i="1" dirty="0" err="1" smtClean="0">
                <a:latin typeface="WwinBurmese" pitchFamily="2" charset="0"/>
              </a:rPr>
              <a:t>ud&amp;d,m</a:t>
            </a:r>
            <a:r>
              <a:rPr lang="en-US" sz="2162" b="1" i="1" dirty="0" smtClean="0">
                <a:latin typeface="WwinBurmese" pitchFamily="2" charset="0"/>
              </a:rPr>
              <a:t>/ (</a:t>
            </a:r>
            <a:r>
              <a:rPr lang="en-US" sz="2162" b="1" i="1" dirty="0" err="1" smtClean="0">
                <a:latin typeface="WwinBurmese" pitchFamily="2" charset="0"/>
              </a:rPr>
              <a:t>odk</a:t>
            </a:r>
            <a:r>
              <a:rPr lang="en-US" sz="2162" b="1" i="1" dirty="0" smtClean="0">
                <a:latin typeface="WwinBurmese" pitchFamily="2" charset="0"/>
              </a:rPr>
              <a:t> h) </a:t>
            </a:r>
            <a:r>
              <a:rPr lang="en-US" sz="2162" b="1" i="1" dirty="0" err="1" smtClean="0">
                <a:latin typeface="WwinBurmese" pitchFamily="2" charset="0"/>
              </a:rPr>
              <a:t>ae&amp;mrsm;udkoifh</a:t>
            </a:r>
            <a:r>
              <a:rPr lang="en-US" sz="2162" b="1" i="1" dirty="0" smtClean="0">
                <a:latin typeface="WwinBurmese" pitchFamily="2" charset="0"/>
              </a:rPr>
              <a:t>}</a:t>
            </a:r>
            <a:r>
              <a:rPr lang="en-US" sz="2162" b="1" i="1" dirty="0" err="1" smtClean="0">
                <a:latin typeface="WwinBurmese" pitchFamily="2" charset="0"/>
              </a:rPr>
              <a:t>uD</a:t>
            </a:r>
            <a:r>
              <a:rPr lang="en-US" sz="2162" b="1" i="1" dirty="0" smtClean="0">
                <a:latin typeface="WwinBurmese" pitchFamily="2" charset="0"/>
              </a:rPr>
              <a:t>;-</a:t>
            </a:r>
            <a:r>
              <a:rPr lang="en-US" sz="2162" b="1" i="1" dirty="0" err="1" smtClean="0">
                <a:latin typeface="WwinBurmese" pitchFamily="2" charset="0"/>
              </a:rPr>
              <a:t>uyf</a:t>
            </a:r>
            <a:r>
              <a:rPr lang="en-US" sz="2162" b="1" i="1" dirty="0" smtClean="0">
                <a:latin typeface="WwinBurmese" pitchFamily="2" charset="0"/>
              </a:rPr>
              <a:t> </a:t>
            </a:r>
            <a:r>
              <a:rPr lang="en-US" sz="2162" b="1" i="1" dirty="0" err="1" smtClean="0">
                <a:latin typeface="WwinBurmese" pitchFamily="2" charset="0"/>
              </a:rPr>
              <a:t>olxHtoday;yg</a:t>
            </a:r>
            <a:r>
              <a:rPr lang="en-US" sz="2162" b="1" i="1" dirty="0" smtClean="0">
                <a:latin typeface="WwinBurmese" pitchFamily="2" charset="0"/>
              </a:rPr>
              <a:t>?</a:t>
            </a:r>
            <a:endParaRPr lang="en-US" sz="2162" b="1" dirty="0" smtClean="0">
              <a:latin typeface="WwinBurmese" pitchFamily="2" charset="0"/>
            </a:endParaRPr>
          </a:p>
          <a:p>
            <a:endParaRPr lang="en-US" dirty="0"/>
          </a:p>
        </p:txBody>
      </p:sp>
      <p:sp>
        <p:nvSpPr>
          <p:cNvPr id="4" name="Title 1"/>
          <p:cNvSpPr>
            <a:spLocks noGrp="1"/>
          </p:cNvSpPr>
          <p:nvPr/>
        </p:nvSpPr>
        <p:spPr bwMode="auto">
          <a:xfrm>
            <a:off x="558799" y="729456"/>
            <a:ext cx="10981559" cy="10302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sz="3600" b="1" dirty="0" err="1" smtClean="0">
                <a:solidFill>
                  <a:srgbClr val="2E9D1B"/>
                </a:solidFill>
                <a:latin typeface="WwinBurmese" pitchFamily="2" charset="0"/>
              </a:rPr>
              <a:t>tpD&amp;ifcHwkdifwef;jcif</a:t>
            </a:r>
            <a:r>
              <a:rPr lang="en-US" sz="3600" b="1" dirty="0" smtClean="0">
                <a:solidFill>
                  <a:srgbClr val="2E9D1B"/>
                </a:solidFill>
                <a:latin typeface="WwinBurmese" pitchFamily="2" charset="0"/>
              </a:rPr>
              <a:t>; §</a:t>
            </a:r>
            <a:r>
              <a:rPr lang="en-US" sz="3600" b="1" dirty="0" err="1" smtClean="0">
                <a:solidFill>
                  <a:srgbClr val="2E9D1B"/>
                </a:solidFill>
                <a:latin typeface="WwinBurmese" pitchFamily="2" charset="0"/>
              </a:rPr>
              <a:t>wifjyjcif;rsm;ESifhqdkifaom</a:t>
            </a:r>
            <a:r>
              <a:rPr lang="en-US" sz="3600" b="1" dirty="0" smtClean="0">
                <a:solidFill>
                  <a:srgbClr val="2E9D1B"/>
                </a:solidFill>
                <a:latin typeface="WwinBurmese" pitchFamily="2" charset="0"/>
              </a:rPr>
              <a:t> </a:t>
            </a:r>
            <a:r>
              <a:rPr lang="en-US" sz="3600" b="1" dirty="0" err="1" smtClean="0">
                <a:solidFill>
                  <a:srgbClr val="2E9D1B"/>
                </a:solidFill>
                <a:latin typeface="WwinBurmese" pitchFamily="2" charset="0"/>
              </a:rPr>
              <a:t>vHkjcHKa</a:t>
            </a:r>
            <a:r>
              <a:rPr lang="en-US" sz="3600" b="1" dirty="0" smtClean="0">
                <a:solidFill>
                  <a:srgbClr val="2E9D1B"/>
                </a:solidFill>
                <a:latin typeface="WwinBurmese" pitchFamily="2" charset="0"/>
              </a:rPr>
              <a:t>&amp;;/ </a:t>
            </a:r>
            <a:r>
              <a:rPr lang="en-US" sz="3600" b="1" dirty="0" err="1" smtClean="0">
                <a:solidFill>
                  <a:srgbClr val="2E9D1B"/>
                </a:solidFill>
                <a:latin typeface="WwinBurmese" pitchFamily="2" charset="0"/>
              </a:rPr>
              <a:t>usef;rm</a:t>
            </a:r>
            <a:r>
              <a:rPr lang="en-US" sz="3600" b="1" dirty="0" smtClean="0">
                <a:solidFill>
                  <a:srgbClr val="2E9D1B"/>
                </a:solidFill>
                <a:latin typeface="WwinBurmese" pitchFamily="2" charset="0"/>
              </a:rPr>
              <a:t>}</a:t>
            </a:r>
            <a:r>
              <a:rPr lang="en-US" sz="3600" b="1" dirty="0" err="1" smtClean="0">
                <a:solidFill>
                  <a:srgbClr val="2E9D1B"/>
                </a:solidFill>
                <a:latin typeface="WwinBurmese" pitchFamily="2" charset="0"/>
              </a:rPr>
              <a:t>uHhcdkifa</a:t>
            </a:r>
            <a:r>
              <a:rPr lang="en-US" sz="3600" b="1" dirty="0" smtClean="0">
                <a:solidFill>
                  <a:srgbClr val="2E9D1B"/>
                </a:solidFill>
                <a:latin typeface="WwinBurmese" pitchFamily="2" charset="0"/>
              </a:rPr>
              <a:t>&amp;; </a:t>
            </a:r>
            <a:r>
              <a:rPr lang="en-US" sz="3600" b="1" dirty="0" err="1" smtClean="0">
                <a:solidFill>
                  <a:srgbClr val="2E9D1B"/>
                </a:solidFill>
                <a:latin typeface="WwinBurmese" pitchFamily="2" charset="0"/>
              </a:rPr>
              <a:t>pdk</a:t>
            </a:r>
            <a:r>
              <a:rPr lang="en-US" sz="3600" b="1" dirty="0" smtClean="0">
                <a:solidFill>
                  <a:srgbClr val="2E9D1B"/>
                </a:solidFill>
                <a:latin typeface="WwinBurmese" pitchFamily="2" charset="0"/>
              </a:rPr>
              <a:t>;&amp;</a:t>
            </a:r>
            <a:r>
              <a:rPr lang="en-US" sz="3600" b="1" dirty="0" err="1" smtClean="0">
                <a:solidFill>
                  <a:srgbClr val="2E9D1B"/>
                </a:solidFill>
                <a:latin typeface="WwinBurmese" pitchFamily="2" charset="0"/>
              </a:rPr>
              <a:t>drfp&amp;mtcsufrsm</a:t>
            </a:r>
            <a:r>
              <a:rPr lang="en-US" sz="3600" b="1" dirty="0" smtClean="0">
                <a:solidFill>
                  <a:srgbClr val="2E9D1B"/>
                </a:solidFill>
                <a:latin typeface="WwinBurmese" pitchFamily="2" charset="0"/>
              </a:rPr>
              <a:t>;=</a:t>
            </a:r>
            <a:endParaRPr lang="en-US" sz="3600" dirty="0" smtClean="0">
              <a:solidFill>
                <a:srgbClr val="2E9D1B"/>
              </a:solidFill>
              <a:latin typeface="WwinBurmese" pitchFamily="2" charset="0"/>
            </a:endParaRPr>
          </a:p>
        </p:txBody>
      </p:sp>
    </p:spTree>
    <p:extLst>
      <p:ext uri="{BB962C8B-B14F-4D97-AF65-F5344CB8AC3E}">
        <p14:creationId xmlns:p14="http://schemas.microsoft.com/office/powerpoint/2010/main" val="227018843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2313432"/>
            <a:ext cx="11242964" cy="3493008"/>
          </a:xfrm>
          <a:prstGeom prst="rect">
            <a:avLst/>
          </a:prstGeom>
        </p:spPr>
        <p:txBody>
          <a:bodyPr>
            <a:normAutofit/>
          </a:bodyPr>
          <a:lstStyle/>
          <a:p>
            <a:pPr lvl="0"/>
            <a:r>
              <a:rPr lang="en-US" dirty="0" err="1" smtClean="0">
                <a:latin typeface="WwinBurmese" pitchFamily="2" charset="0"/>
              </a:rPr>
              <a:t>tvkyfESifhywfowfaom</a:t>
            </a:r>
            <a:r>
              <a:rPr lang="en-US" dirty="0" smtClean="0">
                <a:latin typeface="WwinBurmese" pitchFamily="2" charset="0"/>
              </a:rPr>
              <a:t> </a:t>
            </a:r>
            <a:r>
              <a:rPr lang="en-US" dirty="0" err="1" smtClean="0">
                <a:latin typeface="WwinBurmese" pitchFamily="2" charset="0"/>
              </a:rPr>
              <a:t>rawmfwqxdcdkuf'g%f&amp;m&amp;r+rsm;tm;vHk;udk</a:t>
            </a:r>
            <a:r>
              <a:rPr lang="en-US" dirty="0" smtClean="0">
                <a:latin typeface="WwinBurmese" pitchFamily="2" charset="0"/>
              </a:rPr>
              <a:t> 8 </a:t>
            </a:r>
            <a:r>
              <a:rPr lang="en-US" dirty="0" err="1" smtClean="0">
                <a:latin typeface="WwinBurmese" pitchFamily="2" charset="0"/>
              </a:rPr>
              <a:t>em&amp;DtwGif</a:t>
            </a:r>
            <a:r>
              <a:rPr lang="en-US" dirty="0" smtClean="0">
                <a:latin typeface="WwinBurmese" pitchFamily="2" charset="0"/>
              </a:rPr>
              <a:t>; </a:t>
            </a:r>
            <a:r>
              <a:rPr lang="en-US" dirty="0" err="1" smtClean="0">
                <a:latin typeface="WwinBurmese" pitchFamily="2" charset="0"/>
              </a:rPr>
              <a:t>owif;ydk</a:t>
            </a:r>
            <a:r>
              <a:rPr lang="en-US" dirty="0" smtClean="0">
                <a:latin typeface="WwinBurmese" pitchFamily="2" charset="0"/>
              </a:rPr>
              <a:t>@&amp;</a:t>
            </a:r>
            <a:r>
              <a:rPr lang="en-US" dirty="0" err="1" smtClean="0">
                <a:latin typeface="WwinBurmese" pitchFamily="2" charset="0"/>
              </a:rPr>
              <a:t>rnf</a:t>
            </a:r>
            <a:r>
              <a:rPr lang="en-US" dirty="0" smtClean="0">
                <a:latin typeface="WwinBurmese" pitchFamily="2" charset="0"/>
              </a:rPr>
              <a:t>? </a:t>
            </a:r>
            <a:endParaRPr lang="en-US" dirty="0">
              <a:latin typeface="WwinBurmese" pitchFamily="2" charset="0"/>
            </a:endParaRPr>
          </a:p>
          <a:p>
            <a:pPr lvl="0"/>
            <a:r>
              <a:rPr lang="en-US" dirty="0" err="1" smtClean="0">
                <a:latin typeface="WwinBurmese" pitchFamily="2" charset="0"/>
              </a:rPr>
              <a:t>tvkyfESifhywfowfaom</a:t>
            </a:r>
            <a:r>
              <a:rPr lang="en-US" dirty="0" smtClean="0">
                <a:latin typeface="WwinBurmese" pitchFamily="2" charset="0"/>
              </a:rPr>
              <a:t> </a:t>
            </a:r>
            <a:r>
              <a:rPr lang="en-US" dirty="0" err="1" smtClean="0">
                <a:latin typeface="WwinBurmese" pitchFamily="2" charset="0"/>
              </a:rPr>
              <a:t>ajcvufcGJpdwfjzwfawmuf&amp;jcif;rsm;tm;vHk;ESifh</a:t>
            </a:r>
            <a:r>
              <a:rPr lang="en-US" dirty="0" smtClean="0">
                <a:latin typeface="WwinBurmese" pitchFamily="2" charset="0"/>
              </a:rPr>
              <a:t> </a:t>
            </a:r>
            <a:r>
              <a:rPr lang="en-US" dirty="0" err="1" smtClean="0">
                <a:latin typeface="WwinBurmese" pitchFamily="2" charset="0"/>
              </a:rPr>
              <a:t>rsufpdwpfvHk;qHk</a:t>
            </a:r>
            <a:r>
              <a:rPr lang="en-US" dirty="0" smtClean="0">
                <a:latin typeface="WwinBurmese" pitchFamily="2" charset="0"/>
              </a:rPr>
              <a:t>;&amp;H+;&amp;</a:t>
            </a:r>
            <a:r>
              <a:rPr lang="en-US" dirty="0" err="1" smtClean="0">
                <a:latin typeface="WwinBurmese" pitchFamily="2" charset="0"/>
              </a:rPr>
              <a:t>r+rsm</a:t>
            </a:r>
            <a:r>
              <a:rPr lang="en-US" dirty="0" smtClean="0">
                <a:latin typeface="WwinBurmese" pitchFamily="2" charset="0"/>
              </a:rPr>
              <a:t>;/ </a:t>
            </a:r>
            <a:r>
              <a:rPr lang="en-US" dirty="0" err="1" smtClean="0">
                <a:latin typeface="WwinBurmese" pitchFamily="2" charset="0"/>
              </a:rPr>
              <a:t>aq</a:t>
            </a:r>
            <a:r>
              <a:rPr lang="en-US" dirty="0" smtClean="0">
                <a:latin typeface="WwinBurmese" pitchFamily="2" charset="0"/>
              </a:rPr>
              <a:t>;&amp;</a:t>
            </a:r>
            <a:r>
              <a:rPr lang="en-US" dirty="0" err="1" smtClean="0">
                <a:latin typeface="WwinBurmese" pitchFamily="2" charset="0"/>
              </a:rPr>
              <a:t>HkwGifvlemtjzpfae&amp;onfrsm;udk</a:t>
            </a:r>
            <a:r>
              <a:rPr lang="en-US" dirty="0" smtClean="0">
                <a:latin typeface="WwinBurmese" pitchFamily="2" charset="0"/>
              </a:rPr>
              <a:t> 24 </a:t>
            </a:r>
            <a:r>
              <a:rPr lang="en-US" dirty="0" err="1" smtClean="0">
                <a:latin typeface="WwinBurmese" pitchFamily="2" charset="0"/>
              </a:rPr>
              <a:t>em&amp;DtwGif</a:t>
            </a:r>
            <a:r>
              <a:rPr lang="en-US" dirty="0" smtClean="0">
                <a:latin typeface="WwinBurmese" pitchFamily="2" charset="0"/>
              </a:rPr>
              <a:t>;</a:t>
            </a:r>
            <a:endParaRPr lang="en-US" dirty="0">
              <a:latin typeface="WwinBurmese" pitchFamily="2" charset="0"/>
            </a:endParaRPr>
          </a:p>
          <a:p>
            <a:pPr marL="68580" indent="0">
              <a:buNone/>
            </a:pPr>
            <a:r>
              <a:rPr lang="en-US" dirty="0" smtClean="0"/>
              <a:t>OSHA </a:t>
            </a:r>
            <a:r>
              <a:rPr lang="en-US" dirty="0" err="1" smtClean="0">
                <a:latin typeface="WwinBurmese" pitchFamily="2" charset="0"/>
              </a:rPr>
              <a:t>odk</a:t>
            </a:r>
            <a:r>
              <a:rPr lang="en-US" dirty="0" smtClean="0">
                <a:latin typeface="WwinBurmese" pitchFamily="2" charset="0"/>
              </a:rPr>
              <a:t>@ </a:t>
            </a:r>
            <a:r>
              <a:rPr lang="en-US" dirty="0" err="1" smtClean="0">
                <a:latin typeface="WwinBurmese" pitchFamily="2" charset="0"/>
              </a:rPr>
              <a:t>atmufygwkd@jzifh</a:t>
            </a:r>
            <a:r>
              <a:rPr lang="en-US" dirty="0" smtClean="0">
                <a:latin typeface="WwinBurmese" pitchFamily="2" charset="0"/>
              </a:rPr>
              <a:t> </a:t>
            </a:r>
            <a:r>
              <a:rPr lang="en-US" dirty="0" err="1" smtClean="0">
                <a:latin typeface="WwinBurmese" pitchFamily="2" charset="0"/>
              </a:rPr>
              <a:t>owif;ay;ydk@Ekdifonf</a:t>
            </a:r>
            <a:r>
              <a:rPr lang="en-US" dirty="0" smtClean="0">
                <a:latin typeface="WwinBurmese" pitchFamily="2" charset="0"/>
              </a:rPr>
              <a:t>? </a:t>
            </a:r>
            <a:endParaRPr lang="en-US" dirty="0"/>
          </a:p>
          <a:p>
            <a:pPr lvl="0"/>
            <a:r>
              <a:rPr lang="en-US" dirty="0" smtClean="0"/>
              <a:t>Calling OSHA's free and confidential number at 1-800-321-OSHA (6742)</a:t>
            </a:r>
            <a:endParaRPr lang="en-US" dirty="0"/>
          </a:p>
          <a:p>
            <a:pPr lvl="0"/>
            <a:r>
              <a:rPr lang="en-US" dirty="0" err="1" smtClean="0">
                <a:latin typeface="WwinBurmese" pitchFamily="2" charset="0"/>
              </a:rPr>
              <a:t>oifESifhteD;qHk</a:t>
            </a:r>
            <a:r>
              <a:rPr lang="en-US" dirty="0" smtClean="0">
                <a:latin typeface="WwinBurmese" pitchFamily="2" charset="0"/>
              </a:rPr>
              <a:t>; </a:t>
            </a:r>
            <a:r>
              <a:rPr lang="en-US" u="sng" dirty="0" smtClean="0">
                <a:latin typeface="WwinBurmese" pitchFamily="2" charset="0"/>
              </a:rPr>
              <a:t>{&amp;</a:t>
            </a:r>
            <a:r>
              <a:rPr lang="en-US" u="sng" dirty="0" err="1" smtClean="0">
                <a:latin typeface="WwinBurmese" pitchFamily="2" charset="0"/>
              </a:rPr>
              <a:t>d,m&amp;Hk;cef</a:t>
            </a:r>
            <a:r>
              <a:rPr lang="en-US" u="sng" dirty="0" smtClean="0">
                <a:latin typeface="WwinBurmese" pitchFamily="2" charset="0"/>
              </a:rPr>
              <a:t>; </a:t>
            </a:r>
            <a:r>
              <a:rPr lang="en-US" dirty="0" err="1" smtClean="0">
                <a:latin typeface="WwinBurmese" pitchFamily="2" charset="0"/>
              </a:rPr>
              <a:t>odk@yHkrSeftvkyfcsdefrsm;wGifzHk;ac:qkdyg</a:t>
            </a:r>
            <a:r>
              <a:rPr lang="en-US" dirty="0" smtClean="0">
                <a:latin typeface="WwinBurmese" pitchFamily="2" charset="0"/>
              </a:rPr>
              <a:t>? </a:t>
            </a:r>
            <a:endParaRPr lang="en-US" dirty="0">
              <a:latin typeface="WwinBurmese" pitchFamily="2" charset="0"/>
            </a:endParaRPr>
          </a:p>
          <a:p>
            <a:pPr lvl="0"/>
            <a:r>
              <a:rPr lang="en-US" dirty="0" err="1" smtClean="0">
                <a:latin typeface="WwinBurmese" pitchFamily="2" charset="0"/>
              </a:rPr>
              <a:t>r-umrSD&amp;Ekdifawmhrnfh</a:t>
            </a:r>
            <a:r>
              <a:rPr lang="en-US" dirty="0" smtClean="0">
                <a:latin typeface="WwinBurmese" pitchFamily="2" charset="0"/>
              </a:rPr>
              <a:t> </a:t>
            </a:r>
            <a:r>
              <a:rPr lang="en-US" u="sng" dirty="0" err="1" smtClean="0">
                <a:latin typeface="WwinBurmese" pitchFamily="2" charset="0"/>
              </a:rPr>
              <a:t>tGefvdkif;yHkp</a:t>
            </a:r>
            <a:r>
              <a:rPr lang="en-US" dirty="0" err="1" smtClean="0">
                <a:latin typeface="WwinBurmese" pitchFamily="2" charset="0"/>
              </a:rPr>
              <a:t>H</a:t>
            </a:r>
            <a:r>
              <a:rPr lang="en-US" dirty="0" smtClean="0">
                <a:latin typeface="WwinBurmese" pitchFamily="2" charset="0"/>
              </a:rPr>
              <a:t> </a:t>
            </a:r>
            <a:r>
              <a:rPr lang="en-US" dirty="0" err="1" smtClean="0">
                <a:latin typeface="WwinBurmese" pitchFamily="2" charset="0"/>
              </a:rPr>
              <a:t>topfudktoHk;jyKjcif</a:t>
            </a:r>
            <a:r>
              <a:rPr lang="en-US" dirty="0" smtClean="0">
                <a:latin typeface="WwinBurmese" pitchFamily="2" charset="0"/>
              </a:rPr>
              <a:t>;</a:t>
            </a:r>
            <a:endParaRPr lang="en-US" dirty="0">
              <a:latin typeface="WwinBurmese" pitchFamily="2" charset="0"/>
            </a:endParaRPr>
          </a:p>
          <a:p>
            <a:pPr marL="68580" indent="0">
              <a:buNone/>
            </a:pPr>
            <a:r>
              <a:rPr lang="en-US" dirty="0" err="1" smtClean="0">
                <a:latin typeface="WwinBurmese" pitchFamily="2" charset="0"/>
              </a:rPr>
              <a:t>z,f'&amp;,f</a:t>
            </a:r>
            <a:r>
              <a:rPr lang="en-US" dirty="0" smtClean="0"/>
              <a:t> OSHA </a:t>
            </a:r>
            <a:r>
              <a:rPr lang="en-US" dirty="0" smtClean="0">
                <a:latin typeface="WwinBurmese" pitchFamily="2" charset="0"/>
              </a:rPr>
              <a:t>. </a:t>
            </a:r>
            <a:r>
              <a:rPr lang="en-US" dirty="0" err="1" smtClean="0">
                <a:latin typeface="WwinBurmese" pitchFamily="2" charset="0"/>
              </a:rPr>
              <a:t>w&amp;m;Oya'usifhoHk;jcif;atmufwGif</a:t>
            </a:r>
            <a:r>
              <a:rPr lang="en-US" dirty="0" smtClean="0">
                <a:latin typeface="WwinBurmese" pitchFamily="2" charset="0"/>
              </a:rPr>
              <a:t> </a:t>
            </a:r>
            <a:r>
              <a:rPr lang="en-US" dirty="0" err="1" smtClean="0">
                <a:latin typeface="WwinBurmese" pitchFamily="2" charset="0"/>
              </a:rPr>
              <a:t>tvkyf&amp;Sifrsm;onf</a:t>
            </a:r>
            <a:r>
              <a:rPr lang="en-US" dirty="0" smtClean="0">
                <a:latin typeface="WwinBurmese" pitchFamily="2" charset="0"/>
              </a:rPr>
              <a:t> Zefe0g&amp;Dv 1 &amp;</a:t>
            </a:r>
            <a:r>
              <a:rPr lang="en-US" dirty="0" err="1" smtClean="0">
                <a:latin typeface="WwinBurmese" pitchFamily="2" charset="0"/>
              </a:rPr>
              <a:t>ufae@wGifpwifI</a:t>
            </a:r>
            <a:r>
              <a:rPr lang="en-US" dirty="0" smtClean="0">
                <a:latin typeface="WwinBurmese" pitchFamily="2" charset="0"/>
              </a:rPr>
              <a:t> </a:t>
            </a:r>
            <a:r>
              <a:rPr lang="en-US" dirty="0" err="1" smtClean="0">
                <a:latin typeface="WwinBurmese" pitchFamily="2" charset="0"/>
              </a:rPr>
              <a:t>oif;ydk</a:t>
            </a:r>
            <a:r>
              <a:rPr lang="en-US" dirty="0" smtClean="0">
                <a:latin typeface="WwinBurmese" pitchFamily="2" charset="0"/>
              </a:rPr>
              <a:t>@&amp;</a:t>
            </a:r>
            <a:r>
              <a:rPr lang="en-US" dirty="0" err="1" smtClean="0">
                <a:latin typeface="WwinBurmese" pitchFamily="2" charset="0"/>
              </a:rPr>
              <a:t>rnf</a:t>
            </a:r>
            <a:r>
              <a:rPr lang="en-US" dirty="0" smtClean="0">
                <a:latin typeface="WwinBurmese" pitchFamily="2" charset="0"/>
              </a:rPr>
              <a:t>? </a:t>
            </a:r>
            <a:endParaRPr lang="en-US" dirty="0"/>
          </a:p>
          <a:p>
            <a:endParaRPr lang="en-US" dirty="0"/>
          </a:p>
        </p:txBody>
      </p:sp>
      <p:sp>
        <p:nvSpPr>
          <p:cNvPr id="5" name="TextBox 4"/>
          <p:cNvSpPr txBox="1"/>
          <p:nvPr/>
        </p:nvSpPr>
        <p:spPr>
          <a:xfrm>
            <a:off x="457200" y="678873"/>
            <a:ext cx="11242964" cy="707886"/>
          </a:xfrm>
          <a:prstGeom prst="rect">
            <a:avLst/>
          </a:prstGeom>
          <a:noFill/>
        </p:spPr>
        <p:txBody>
          <a:bodyPr wrap="square" rtlCol="0">
            <a:spAutoFit/>
          </a:bodyPr>
          <a:lstStyle/>
          <a:p>
            <a:r>
              <a:rPr lang="en-US" sz="4000" dirty="0" smtClean="0">
                <a:solidFill>
                  <a:schemeClr val="bg1"/>
                </a:solidFill>
                <a:latin typeface="WwinBurmese" pitchFamily="2" charset="0"/>
              </a:rPr>
              <a:t>2015 Zefe0g&amp;Dv 1 &amp;</a:t>
            </a:r>
            <a:r>
              <a:rPr lang="en-US" sz="4000" dirty="0" err="1" smtClean="0">
                <a:solidFill>
                  <a:schemeClr val="bg1"/>
                </a:solidFill>
                <a:latin typeface="WwinBurmese" pitchFamily="2" charset="0"/>
              </a:rPr>
              <a:t>ufae@rSpI</a:t>
            </a:r>
            <a:r>
              <a:rPr lang="en-US" sz="4000" dirty="0" smtClean="0">
                <a:solidFill>
                  <a:schemeClr val="bg1"/>
                </a:solidFill>
                <a:latin typeface="WwinBurmese" pitchFamily="2" charset="0"/>
              </a:rPr>
              <a:t> </a:t>
            </a:r>
            <a:r>
              <a:rPr lang="en-US" sz="4000" dirty="0" err="1" smtClean="0">
                <a:solidFill>
                  <a:schemeClr val="bg1"/>
                </a:solidFill>
                <a:latin typeface="WwinBurmese" pitchFamily="2" charset="0"/>
              </a:rPr>
              <a:t>tvkyf&amp;Siftm;vHk;owif;ydk</a:t>
            </a:r>
            <a:r>
              <a:rPr lang="en-US" sz="4000" dirty="0" smtClean="0">
                <a:solidFill>
                  <a:schemeClr val="bg1"/>
                </a:solidFill>
                <a:latin typeface="WwinBurmese" pitchFamily="2" charset="0"/>
              </a:rPr>
              <a:t>@&amp;</a:t>
            </a:r>
            <a:r>
              <a:rPr lang="en-US" sz="4000" dirty="0" err="1" smtClean="0">
                <a:solidFill>
                  <a:schemeClr val="bg1"/>
                </a:solidFill>
                <a:latin typeface="WwinBurmese" pitchFamily="2" charset="0"/>
              </a:rPr>
              <a:t>rnf</a:t>
            </a:r>
            <a:r>
              <a:rPr lang="en-US" sz="4000" dirty="0" smtClean="0">
                <a:solidFill>
                  <a:schemeClr val="bg1"/>
                </a:solidFill>
                <a:latin typeface="WwinBurmese" pitchFamily="2" charset="0"/>
              </a:rPr>
              <a:t> </a:t>
            </a:r>
            <a:endParaRPr lang="en-US" sz="4000" dirty="0">
              <a:solidFill>
                <a:schemeClr val="bg1"/>
              </a:solidFill>
              <a:latin typeface="WwinBurmese" pitchFamily="2" charset="0"/>
            </a:endParaRPr>
          </a:p>
        </p:txBody>
      </p:sp>
    </p:spTree>
    <p:extLst>
      <p:ext uri="{BB962C8B-B14F-4D97-AF65-F5344CB8AC3E}">
        <p14:creationId xmlns:p14="http://schemas.microsoft.com/office/powerpoint/2010/main" val="26701366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71053" y="2064327"/>
            <a:ext cx="11270673" cy="4178808"/>
          </a:xfrm>
          <a:prstGeom prst="rect">
            <a:avLst/>
          </a:prstGeom>
        </p:spPr>
        <p:txBody>
          <a:bodyPr>
            <a:normAutofit fontScale="77500" lnSpcReduction="20000"/>
          </a:bodyPr>
          <a:lstStyle/>
          <a:p>
            <a:pPr marL="68263" indent="0">
              <a:lnSpc>
                <a:spcPct val="80000"/>
              </a:lnSpc>
              <a:buNone/>
            </a:pPr>
            <a:r>
              <a:rPr lang="en-US" sz="2000" dirty="0" smtClean="0"/>
              <a:t>OSHA </a:t>
            </a:r>
            <a:r>
              <a:rPr lang="en-US" sz="2000" dirty="0" err="1" smtClean="0">
                <a:latin typeface="WwinBurmese" pitchFamily="2" charset="0"/>
              </a:rPr>
              <a:t>Oya'atmufrS</a:t>
            </a:r>
            <a:r>
              <a:rPr lang="en-US" sz="2000" dirty="0" smtClean="0">
                <a:latin typeface="WwinBurmese" pitchFamily="2" charset="0"/>
              </a:rPr>
              <a:t> </a:t>
            </a:r>
            <a:r>
              <a:rPr lang="en-US" sz="2000" dirty="0" err="1" smtClean="0">
                <a:latin typeface="WwinBurmese" pitchFamily="2" charset="0"/>
              </a:rPr>
              <a:t>tydk'f</a:t>
            </a:r>
            <a:r>
              <a:rPr lang="en-US" sz="2000" dirty="0" smtClean="0">
                <a:latin typeface="WwinBurmese" pitchFamily="2" charset="0"/>
              </a:rPr>
              <a:t> 11(*)</a:t>
            </a:r>
            <a:r>
              <a:rPr lang="en-US" sz="2000" dirty="0" err="1" smtClean="0">
                <a:latin typeface="WwinBurmese" pitchFamily="2" charset="0"/>
              </a:rPr>
              <a:t>onf</a:t>
            </a:r>
            <a:r>
              <a:rPr lang="en-US" sz="2000" dirty="0" smtClean="0">
                <a:latin typeface="WwinBurmese" pitchFamily="2" charset="0"/>
              </a:rPr>
              <a:t> </a:t>
            </a:r>
            <a:r>
              <a:rPr lang="en-US" sz="2000" dirty="0" err="1" smtClean="0">
                <a:latin typeface="WwinBurmese" pitchFamily="2" charset="0"/>
              </a:rPr>
              <a:t>tvkyf&amp;Sifrsm;tm</a:t>
            </a:r>
            <a:r>
              <a:rPr lang="en-US" sz="2000" dirty="0" smtClean="0">
                <a:latin typeface="WwinBurmese" pitchFamily="2" charset="0"/>
              </a:rPr>
              <a:t>; </a:t>
            </a:r>
            <a:r>
              <a:rPr lang="en-US" sz="2000" dirty="0" err="1" smtClean="0">
                <a:latin typeface="WwinBurmese" pitchFamily="2" charset="0"/>
              </a:rPr>
              <a:t>tvkyform;rsm;,if;wdk</a:t>
            </a:r>
            <a:r>
              <a:rPr lang="en-US" sz="2000" dirty="0" smtClean="0">
                <a:latin typeface="WwinBurmese" pitchFamily="2" charset="0"/>
              </a:rPr>
              <a:t> h{?</a:t>
            </a:r>
            <a:r>
              <a:rPr lang="en-US" sz="2000" dirty="0" err="1" smtClean="0">
                <a:latin typeface="WwinBurmese" pitchFamily="2" charset="0"/>
              </a:rPr>
              <a:t>ftcGifhta</a:t>
            </a:r>
            <a:r>
              <a:rPr lang="en-US" sz="2000" dirty="0" smtClean="0">
                <a:latin typeface="WwinBurmese" pitchFamily="2" charset="0"/>
              </a:rPr>
              <a:t>&amp;;</a:t>
            </a:r>
            <a:r>
              <a:rPr lang="en-US" sz="2000" dirty="0" err="1" smtClean="0">
                <a:latin typeface="WwinBurmese" pitchFamily="2" charset="0"/>
              </a:rPr>
              <a:t>udkusifhoHk;jcif;a-umifhcGJjcm;qHqufjcif;rsm;udk</a:t>
            </a:r>
            <a:r>
              <a:rPr lang="en-US" sz="2000" dirty="0" smtClean="0">
                <a:latin typeface="WwinBurmese" pitchFamily="2" charset="0"/>
              </a:rPr>
              <a:t> </a:t>
            </a:r>
            <a:r>
              <a:rPr lang="en-US" sz="2000" dirty="0" smtClean="0"/>
              <a:t>OSH </a:t>
            </a:r>
            <a:r>
              <a:rPr lang="en-US" sz="2000" dirty="0" err="1" smtClean="0">
                <a:latin typeface="WwinBurmese" pitchFamily="2" charset="0"/>
              </a:rPr>
              <a:t>Oya'rSwm;jrpf</a:t>
            </a:r>
            <a:endParaRPr lang="en-US" sz="2000" dirty="0" smtClean="0">
              <a:latin typeface="WwinBurmese" pitchFamily="2" charset="0"/>
            </a:endParaRPr>
          </a:p>
          <a:p>
            <a:pPr marL="68263" indent="0">
              <a:lnSpc>
                <a:spcPct val="80000"/>
              </a:lnSpc>
              <a:buNone/>
            </a:pPr>
            <a:r>
              <a:rPr lang="en-US" sz="2000" dirty="0" err="1" smtClean="0">
                <a:latin typeface="WwinBurmese" pitchFamily="2" charset="0"/>
              </a:rPr>
              <a:t>xm;ygonf</a:t>
            </a:r>
            <a:r>
              <a:rPr lang="en-US" sz="2000" dirty="0" smtClean="0">
                <a:latin typeface="WwinBurmese" pitchFamily="2" charset="0"/>
              </a:rPr>
              <a:t>? </a:t>
            </a:r>
            <a:r>
              <a:rPr lang="en-US" sz="2000" dirty="0" err="1" smtClean="0">
                <a:latin typeface="WwinBurmese" pitchFamily="2" charset="0"/>
              </a:rPr>
              <a:t>TtcGifhta</a:t>
            </a:r>
            <a:r>
              <a:rPr lang="en-US" sz="2000" dirty="0" smtClean="0">
                <a:latin typeface="WwinBurmese" pitchFamily="2" charset="0"/>
              </a:rPr>
              <a:t>&amp;;</a:t>
            </a:r>
            <a:r>
              <a:rPr lang="en-US" sz="2000" dirty="0" err="1" smtClean="0">
                <a:latin typeface="WwinBurmese" pitchFamily="2" charset="0"/>
              </a:rPr>
              <a:t>rsm;wGif</a:t>
            </a:r>
            <a:r>
              <a:rPr lang="en-US" sz="2000" dirty="0" smtClean="0">
                <a:latin typeface="WwinBurmese" pitchFamily="2" charset="0"/>
              </a:rPr>
              <a:t> </a:t>
            </a:r>
            <a:r>
              <a:rPr lang="en-US" sz="2000" dirty="0" smtClean="0"/>
              <a:t>OSHA </a:t>
            </a:r>
            <a:r>
              <a:rPr lang="en-US" sz="2000" dirty="0" err="1" smtClean="0">
                <a:latin typeface="WwinBurmese" pitchFamily="2" charset="0"/>
              </a:rPr>
              <a:t>xHodk</a:t>
            </a:r>
            <a:r>
              <a:rPr lang="en-US" sz="2000" dirty="0" smtClean="0">
                <a:latin typeface="WwinBurmese" pitchFamily="2" charset="0"/>
              </a:rPr>
              <a:t> </a:t>
            </a:r>
            <a:r>
              <a:rPr lang="en-US" sz="2000" dirty="0" err="1" smtClean="0">
                <a:latin typeface="WwinBurmese" pitchFamily="2" charset="0"/>
              </a:rPr>
              <a:t>htpD&amp;ifcHwkdifwef;jcif</a:t>
            </a:r>
            <a:r>
              <a:rPr lang="en-US" sz="2000" dirty="0" smtClean="0">
                <a:latin typeface="WwinBurmese" pitchFamily="2" charset="0"/>
              </a:rPr>
              <a:t>;/ pHkprf;r+wGifyg0ifjcif; (</a:t>
            </a:r>
            <a:r>
              <a:rPr lang="en-US" sz="2000" dirty="0" err="1" smtClean="0">
                <a:latin typeface="WwinBurmese" pitchFamily="2" charset="0"/>
              </a:rPr>
              <a:t>odk</a:t>
            </a:r>
            <a:r>
              <a:rPr lang="en-US" sz="2000" dirty="0" smtClean="0">
                <a:latin typeface="WwinBurmese" pitchFamily="2" charset="0"/>
              </a:rPr>
              <a:t> h) </a:t>
            </a:r>
            <a:r>
              <a:rPr lang="en-US" sz="2000" dirty="0" err="1" smtClean="0">
                <a:latin typeface="WwinBurmese" pitchFamily="2" charset="0"/>
              </a:rPr>
              <a:t>pHkprf;olESifhawG</a:t>
            </a:r>
            <a:r>
              <a:rPr lang="en-US" sz="2000" dirty="0" smtClean="0">
                <a:latin typeface="WwinBurmese" pitchFamily="2" charset="0"/>
              </a:rPr>
              <a:t> </a:t>
            </a:r>
            <a:r>
              <a:rPr lang="en-US" sz="2000" dirty="0" err="1" smtClean="0">
                <a:latin typeface="WwinBurmese" pitchFamily="2" charset="0"/>
              </a:rPr>
              <a:t>hqHkpum;ajymjcif</a:t>
            </a:r>
            <a:r>
              <a:rPr lang="en-US" sz="2000" dirty="0" smtClean="0">
                <a:latin typeface="WwinBurmese" pitchFamily="2" charset="0"/>
              </a:rPr>
              <a:t>;/ </a:t>
            </a:r>
            <a:r>
              <a:rPr lang="en-US" sz="2000" dirty="0" err="1" smtClean="0">
                <a:latin typeface="WwinBurmese" pitchFamily="2" charset="0"/>
              </a:rPr>
              <a:t>tvkyf&amp;Sif</a:t>
            </a:r>
            <a:r>
              <a:rPr lang="en-US" sz="2000" dirty="0" smtClean="0">
                <a:latin typeface="WwinBurmese" pitchFamily="2" charset="0"/>
              </a:rPr>
              <a:t>{?</a:t>
            </a:r>
            <a:r>
              <a:rPr lang="en-US" sz="2000" dirty="0" err="1" smtClean="0">
                <a:latin typeface="WwinBurmese" pitchFamily="2" charset="0"/>
              </a:rPr>
              <a:t>fusL;vGefr+ESifhxdcdkufap</a:t>
            </a:r>
            <a:endParaRPr lang="en-US" sz="2000" dirty="0" smtClean="0">
              <a:latin typeface="WwinBurmese" pitchFamily="2" charset="0"/>
            </a:endParaRPr>
          </a:p>
          <a:p>
            <a:pPr marL="68263" indent="0">
              <a:lnSpc>
                <a:spcPct val="80000"/>
              </a:lnSpc>
              <a:buNone/>
            </a:pPr>
            <a:r>
              <a:rPr lang="en-US" sz="2000" dirty="0" err="1" smtClean="0">
                <a:latin typeface="WwinBurmese" pitchFamily="2" charset="0"/>
              </a:rPr>
              <a:t>r+rSwfwrf;rsm</a:t>
            </a:r>
            <a:r>
              <a:rPr lang="en-US" sz="2000" dirty="0" smtClean="0">
                <a:latin typeface="WwinBurmese" pitchFamily="2" charset="0"/>
              </a:rPr>
              <a:t>;&amp;,</a:t>
            </a:r>
            <a:r>
              <a:rPr lang="en-US" sz="2000" dirty="0" err="1" smtClean="0">
                <a:latin typeface="WwinBurmese" pitchFamily="2" charset="0"/>
              </a:rPr>
              <a:t>ljcif</a:t>
            </a:r>
            <a:r>
              <a:rPr lang="en-US" sz="2000" dirty="0" smtClean="0">
                <a:latin typeface="WwinBurmese" pitchFamily="2" charset="0"/>
              </a:rPr>
              <a:t>;/ </a:t>
            </a:r>
            <a:r>
              <a:rPr lang="en-US" sz="2000" dirty="0" err="1" smtClean="0">
                <a:latin typeface="WwinBurmese" pitchFamily="2" charset="0"/>
              </a:rPr>
              <a:t>xdcdkuftemw</a:t>
            </a:r>
            <a:r>
              <a:rPr lang="en-US" sz="2000" dirty="0" smtClean="0">
                <a:latin typeface="WwinBurmese" pitchFamily="2" charset="0"/>
              </a:rPr>
              <a:t>&amp; &amp;&amp;</a:t>
            </a:r>
            <a:r>
              <a:rPr lang="en-US" sz="2000" dirty="0" err="1" smtClean="0">
                <a:latin typeface="WwinBurmese" pitchFamily="2" charset="0"/>
              </a:rPr>
              <a:t>Sdr+udkwdkifwef;jcif;ESifh</a:t>
            </a:r>
            <a:r>
              <a:rPr lang="en-US" sz="2000" dirty="0" smtClean="0">
                <a:latin typeface="WwinBurmese" pitchFamily="2" charset="0"/>
              </a:rPr>
              <a:t> </a:t>
            </a:r>
            <a:r>
              <a:rPr lang="en-US" sz="2000" dirty="0" err="1" smtClean="0">
                <a:latin typeface="WwinBurmese" pitchFamily="2" charset="0"/>
              </a:rPr>
              <a:t>vHkjcHKpdwfcsr+ESifhusef;rma</a:t>
            </a:r>
            <a:r>
              <a:rPr lang="en-US" sz="2000" dirty="0" smtClean="0">
                <a:latin typeface="WwinBurmese" pitchFamily="2" charset="0"/>
              </a:rPr>
              <a:t>&amp;;</a:t>
            </a:r>
            <a:r>
              <a:rPr lang="en-US" sz="2000" dirty="0" err="1" smtClean="0">
                <a:latin typeface="WwinBurmese" pitchFamily="2" charset="0"/>
              </a:rPr>
              <a:t>qkdif&amp;mrsm;udk</a:t>
            </a:r>
            <a:r>
              <a:rPr lang="en-US" sz="2000" dirty="0" smtClean="0">
                <a:latin typeface="WwinBurmese" pitchFamily="2" charset="0"/>
              </a:rPr>
              <a:t> </a:t>
            </a:r>
            <a:r>
              <a:rPr lang="en-US" sz="2000" dirty="0" err="1" smtClean="0">
                <a:latin typeface="WwinBurmese" pitchFamily="2" charset="0"/>
              </a:rPr>
              <a:t>jrifhwif&amp;eftvkyf&amp;SifxHodk</a:t>
            </a:r>
            <a:r>
              <a:rPr lang="en-US" sz="2000" dirty="0" smtClean="0">
                <a:latin typeface="WwinBurmese" pitchFamily="2" charset="0"/>
              </a:rPr>
              <a:t> haz:xkwfjcif;rsm;yg0ifrnfjzpfonf? </a:t>
            </a:r>
            <a:r>
              <a:rPr lang="en-US" sz="2000" dirty="0" err="1" smtClean="0">
                <a:latin typeface="WwinBurmese" pitchFamily="2" charset="0"/>
              </a:rPr>
              <a:t>tvkyform;rS</a:t>
            </a:r>
            <a:r>
              <a:rPr lang="en-US" sz="2000" dirty="0" smtClean="0">
                <a:latin typeface="WwinBurmese" pitchFamily="2" charset="0"/>
              </a:rPr>
              <a:t> </a:t>
            </a:r>
          </a:p>
          <a:p>
            <a:pPr marL="68263" indent="0">
              <a:lnSpc>
                <a:spcPct val="80000"/>
              </a:lnSpc>
              <a:buNone/>
            </a:pPr>
            <a:r>
              <a:rPr lang="en-US" sz="2000" dirty="0" smtClean="0">
                <a:latin typeface="WwinBurmese" pitchFamily="2" charset="0"/>
              </a:rPr>
              <a:t>,</a:t>
            </a:r>
            <a:r>
              <a:rPr lang="en-US" sz="2000" dirty="0" err="1" smtClean="0">
                <a:latin typeface="WwinBurmese" pitchFamily="2" charset="0"/>
              </a:rPr>
              <a:t>if;wdk</a:t>
            </a:r>
            <a:r>
              <a:rPr lang="en-US" sz="2000" dirty="0" smtClean="0">
                <a:latin typeface="WwinBurmese" pitchFamily="2" charset="0"/>
              </a:rPr>
              <a:t> h{?</a:t>
            </a:r>
            <a:r>
              <a:rPr lang="en-US" sz="2000" dirty="0" err="1" smtClean="0">
                <a:latin typeface="WwinBurmese" pitchFamily="2" charset="0"/>
              </a:rPr>
              <a:t>ftcGifhta</a:t>
            </a:r>
            <a:r>
              <a:rPr lang="en-US" sz="2000" dirty="0" smtClean="0">
                <a:latin typeface="WwinBurmese" pitchFamily="2" charset="0"/>
              </a:rPr>
              <a:t>&amp;;</a:t>
            </a:r>
            <a:r>
              <a:rPr lang="en-US" sz="2000" dirty="0" err="1" smtClean="0">
                <a:latin typeface="WwinBurmese" pitchFamily="2" charset="0"/>
              </a:rPr>
              <a:t>rsm;udkusifhoHk</a:t>
            </a:r>
            <a:r>
              <a:rPr lang="en-US" sz="2000" dirty="0" smtClean="0">
                <a:latin typeface="WwinBurmese" pitchFamily="2" charset="0"/>
              </a:rPr>
              <a:t>;&amp;</a:t>
            </a:r>
            <a:r>
              <a:rPr lang="en-US" sz="2000" dirty="0" err="1" smtClean="0">
                <a:latin typeface="WwinBurmese" pitchFamily="2" charset="0"/>
              </a:rPr>
              <a:t>mrS</a:t>
            </a:r>
            <a:r>
              <a:rPr lang="en-US" sz="2000" dirty="0" smtClean="0">
                <a:latin typeface="WwinBurmese" pitchFamily="2" charset="0"/>
              </a:rPr>
              <a:t> </a:t>
            </a:r>
            <a:r>
              <a:rPr lang="en-US" sz="2000" dirty="0" err="1" smtClean="0">
                <a:latin typeface="WwinBurmese" pitchFamily="2" charset="0"/>
              </a:rPr>
              <a:t>vufwHk</a:t>
            </a:r>
            <a:r>
              <a:rPr lang="en-US" sz="2000" dirty="0" smtClean="0">
                <a:latin typeface="WwinBurmese" pitchFamily="2" charset="0"/>
              </a:rPr>
              <a:t> </a:t>
            </a:r>
            <a:r>
              <a:rPr lang="en-US" sz="2000" dirty="0" err="1" smtClean="0">
                <a:latin typeface="WwinBurmese" pitchFamily="2" charset="0"/>
              </a:rPr>
              <a:t>hjyef</a:t>
            </a:r>
            <a:r>
              <a:rPr lang="en-US" sz="2000" dirty="0" smtClean="0">
                <a:latin typeface="WwinBurmese" pitchFamily="2" charset="0"/>
              </a:rPr>
              <a:t> (</a:t>
            </a:r>
            <a:r>
              <a:rPr lang="en-US" sz="2000" dirty="0" err="1" smtClean="0">
                <a:latin typeface="WwinBurmese" pitchFamily="2" charset="0"/>
              </a:rPr>
              <a:t>odk</a:t>
            </a:r>
            <a:r>
              <a:rPr lang="en-US" sz="2000" dirty="0" smtClean="0">
                <a:latin typeface="WwinBurmese" pitchFamily="2" charset="0"/>
              </a:rPr>
              <a:t> h) </a:t>
            </a:r>
            <a:r>
              <a:rPr lang="en-US" sz="2000" dirty="0" err="1" smtClean="0">
                <a:latin typeface="WwinBurmese" pitchFamily="2" charset="0"/>
              </a:rPr>
              <a:t>cGJjcm;qufqHcH&amp;r+rsm;cH&amp;aomf</a:t>
            </a:r>
            <a:r>
              <a:rPr lang="en-US" sz="2000" dirty="0" smtClean="0">
                <a:latin typeface="WwinBurmese" pitchFamily="2" charset="0"/>
              </a:rPr>
              <a:t> </a:t>
            </a:r>
            <a:r>
              <a:rPr lang="en-US" sz="2000" dirty="0" smtClean="0"/>
              <a:t>OSHA </a:t>
            </a:r>
            <a:r>
              <a:rPr lang="en-US" sz="2000" dirty="0" err="1" smtClean="0">
                <a:latin typeface="WwinBurmese" pitchFamily="2" charset="0"/>
              </a:rPr>
              <a:t>xHodk</a:t>
            </a:r>
            <a:r>
              <a:rPr lang="en-US" sz="2000" dirty="0" smtClean="0">
                <a:latin typeface="WwinBurmese" pitchFamily="2" charset="0"/>
              </a:rPr>
              <a:t> </a:t>
            </a:r>
            <a:r>
              <a:rPr lang="en-US" sz="2000" dirty="0" err="1" smtClean="0">
                <a:latin typeface="WwinBurmese" pitchFamily="2" charset="0"/>
              </a:rPr>
              <a:t>h&amp;uf</a:t>
            </a:r>
            <a:r>
              <a:rPr lang="en-US" sz="2000" dirty="0" smtClean="0">
                <a:latin typeface="WwinBurmese" pitchFamily="2" charset="0"/>
              </a:rPr>
              <a:t> 30twGif; </a:t>
            </a:r>
            <a:r>
              <a:rPr lang="en-US" sz="2000" dirty="0" err="1" smtClean="0">
                <a:latin typeface="WwinBurmese" pitchFamily="2" charset="0"/>
              </a:rPr>
              <a:t>tpD&amp;ifcHwdkifwef;jcif;vkyfaqmifr+jyKvkyfEdkifygonf</a:t>
            </a:r>
            <a:r>
              <a:rPr lang="en-US" sz="2000" dirty="0" smtClean="0">
                <a:latin typeface="WwinBurmese" pitchFamily="2" charset="0"/>
              </a:rPr>
              <a:t>? </a:t>
            </a:r>
          </a:p>
          <a:p>
            <a:pPr marL="68263" indent="0">
              <a:lnSpc>
                <a:spcPct val="80000"/>
              </a:lnSpc>
              <a:buNone/>
            </a:pPr>
            <a:endParaRPr lang="en-US" sz="2000" dirty="0" smtClean="0"/>
          </a:p>
          <a:p>
            <a:pPr marL="68263" indent="0">
              <a:lnSpc>
                <a:spcPct val="80000"/>
              </a:lnSpc>
              <a:buNone/>
            </a:pPr>
            <a:r>
              <a:rPr lang="en-US" sz="2000" dirty="0" err="1" smtClean="0">
                <a:latin typeface="WwinBurmese" pitchFamily="2" charset="0"/>
              </a:rPr>
              <a:t>v$wfawmfr</a:t>
            </a:r>
            <a:r>
              <a:rPr lang="en-US" sz="2000" dirty="0" err="1" smtClean="0">
                <a:latin typeface="Wwin_Burmese" pitchFamily="2" charset="0"/>
              </a:rPr>
              <a:t>S</a:t>
            </a:r>
            <a:r>
              <a:rPr lang="en-US" sz="2000" dirty="0" smtClean="0">
                <a:latin typeface="Wwin_Burmese" pitchFamily="2" charset="0"/>
              </a:rPr>
              <a:t> </a:t>
            </a:r>
            <a:r>
              <a:rPr lang="en-US" sz="2000" dirty="0" smtClean="0"/>
              <a:t>OSHA </a:t>
            </a:r>
            <a:r>
              <a:rPr lang="en-US" sz="2000" dirty="0" err="1" smtClean="0">
                <a:latin typeface="WwinBurmese" pitchFamily="2" charset="0"/>
              </a:rPr>
              <a:t>Oya'tm</a:t>
            </a:r>
            <a:r>
              <a:rPr lang="en-US" sz="2000" dirty="0" smtClean="0">
                <a:latin typeface="WwinBurmese" pitchFamily="2" charset="0"/>
              </a:rPr>
              <a:t>; 1970 </a:t>
            </a:r>
            <a:r>
              <a:rPr lang="en-US" sz="2000" dirty="0" err="1" smtClean="0">
                <a:latin typeface="WwinBurmese" pitchFamily="2" charset="0"/>
              </a:rPr>
              <a:t>wGifpwiftwnfjyKcsdefrSpI</a:t>
            </a:r>
            <a:r>
              <a:rPr lang="en-US" sz="2000" dirty="0" smtClean="0">
                <a:latin typeface="WwinBurmese" pitchFamily="2" charset="0"/>
              </a:rPr>
              <a:t> </a:t>
            </a:r>
            <a:r>
              <a:rPr lang="en-US" sz="2000" dirty="0" err="1" smtClean="0">
                <a:latin typeface="WwinBurmese" pitchFamily="2" charset="0"/>
              </a:rPr>
              <a:t>ta-umif;t&amp;mwckckudkpwifaz:xkwfolrsm;tm;jynfaxmifpkOya</a:t>
            </a:r>
            <a:r>
              <a:rPr lang="en-US" sz="2000" dirty="0" smtClean="0">
                <a:latin typeface="WwinBurmese" pitchFamily="2" charset="0"/>
              </a:rPr>
              <a:t>' 22ckjzifh </a:t>
            </a:r>
            <a:r>
              <a:rPr lang="en-US" sz="2000" dirty="0" err="1" smtClean="0">
                <a:latin typeface="WwinBurmese" pitchFamily="2" charset="0"/>
              </a:rPr>
              <a:t>tvkyform;rsm;tay</a:t>
            </a:r>
            <a:r>
              <a:rPr lang="en-US" sz="2000" dirty="0" smtClean="0">
                <a:latin typeface="WwinBurmese" pitchFamily="2" charset="0"/>
              </a:rPr>
              <a:t>:</a:t>
            </a:r>
          </a:p>
          <a:p>
            <a:pPr marL="68263" indent="0">
              <a:lnSpc>
                <a:spcPct val="80000"/>
              </a:lnSpc>
              <a:buNone/>
            </a:pPr>
            <a:r>
              <a:rPr lang="en-US" sz="2000" dirty="0" err="1" smtClean="0">
                <a:latin typeface="WwinBurmese" pitchFamily="2" charset="0"/>
              </a:rPr>
              <a:t>wGifcGJjcm;qufqHjcif;rsm;udk</a:t>
            </a:r>
            <a:r>
              <a:rPr lang="en-US" sz="2000" dirty="0" smtClean="0">
                <a:latin typeface="WwinBurmese" pitchFamily="2" charset="0"/>
              </a:rPr>
              <a:t> </a:t>
            </a:r>
            <a:r>
              <a:rPr lang="en-US" sz="2000" dirty="0" err="1" smtClean="0">
                <a:latin typeface="WwinBurmese" pitchFamily="2" charset="0"/>
              </a:rPr>
              <a:t>wdk;csJ</a:t>
            </a:r>
            <a:r>
              <a:rPr lang="en-US" sz="2000" dirty="0" smtClean="0">
                <a:latin typeface="WwinBurmese" pitchFamily="2" charset="0"/>
              </a:rPr>
              <a:t> </a:t>
            </a:r>
            <a:r>
              <a:rPr lang="en-US" sz="2000" dirty="0" err="1" smtClean="0">
                <a:latin typeface="WwinBurmese" pitchFamily="2" charset="0"/>
              </a:rPr>
              <a:t>htumtuG,fjyKcJhonf</a:t>
            </a:r>
            <a:r>
              <a:rPr lang="en-US" sz="2000" dirty="0" smtClean="0">
                <a:latin typeface="WwinBurmese" pitchFamily="2" charset="0"/>
              </a:rPr>
              <a:t>? </a:t>
            </a:r>
            <a:r>
              <a:rPr lang="en-US" sz="2000" dirty="0" err="1" smtClean="0">
                <a:latin typeface="WwinBurmese" pitchFamily="2" charset="0"/>
              </a:rPr>
              <a:t>Oya'wckpD{?fjyXmef;xm;onfhtwdkif</a:t>
            </a:r>
            <a:r>
              <a:rPr lang="en-US" sz="2000" dirty="0" smtClean="0">
                <a:latin typeface="WwinBurmese" pitchFamily="2" charset="0"/>
              </a:rPr>
              <a:t>; </a:t>
            </a:r>
            <a:r>
              <a:rPr lang="en-US" sz="2000" dirty="0" smtClean="0"/>
              <a:t>OSHA </a:t>
            </a:r>
            <a:r>
              <a:rPr lang="en-US" sz="2000" dirty="0" err="1" smtClean="0">
                <a:latin typeface="WwinBurmese" pitchFamily="2" charset="0"/>
              </a:rPr>
              <a:t>xHodk</a:t>
            </a:r>
            <a:r>
              <a:rPr lang="en-US" sz="2000" dirty="0" smtClean="0">
                <a:latin typeface="WwinBurmese" pitchFamily="2" charset="0"/>
              </a:rPr>
              <a:t> </a:t>
            </a:r>
            <a:r>
              <a:rPr lang="en-US" sz="2000" dirty="0" err="1" smtClean="0">
                <a:latin typeface="WwinBurmese" pitchFamily="2" charset="0"/>
              </a:rPr>
              <a:t>hcGJjcm;qufqHcH&amp;onfhtcsdefrSpI</a:t>
            </a:r>
            <a:r>
              <a:rPr lang="en-US" sz="2000" dirty="0" smtClean="0">
                <a:latin typeface="WwinBurmese" pitchFamily="2" charset="0"/>
              </a:rPr>
              <a:t> </a:t>
            </a:r>
            <a:r>
              <a:rPr lang="en-US" sz="2000" dirty="0" err="1" smtClean="0">
                <a:latin typeface="WwinBurmese" pitchFamily="2" charset="0"/>
              </a:rPr>
              <a:t>owfrSwfxm;onfht</a:t>
            </a:r>
            <a:endParaRPr lang="en-US" sz="2000" dirty="0" smtClean="0">
              <a:latin typeface="WwinBurmese" pitchFamily="2" charset="0"/>
            </a:endParaRPr>
          </a:p>
          <a:p>
            <a:pPr marL="68263" indent="0">
              <a:lnSpc>
                <a:spcPct val="80000"/>
              </a:lnSpc>
              <a:buNone/>
            </a:pPr>
            <a:r>
              <a:rPr lang="en-US" sz="2000" dirty="0" err="1" smtClean="0">
                <a:latin typeface="WwinBurmese" pitchFamily="2" charset="0"/>
              </a:rPr>
              <a:t>csdefumvtwGif;tpD&amp;ifcHwdkifwef;jcif;jyK&amp;ygrnf</a:t>
            </a:r>
            <a:r>
              <a:rPr lang="en-US" sz="2000" dirty="0" smtClean="0">
                <a:latin typeface="WwinBurmese" pitchFamily="2" charset="0"/>
              </a:rPr>
              <a:t>? </a:t>
            </a:r>
          </a:p>
          <a:p>
            <a:pPr marL="68263" indent="0">
              <a:lnSpc>
                <a:spcPct val="80000"/>
              </a:lnSpc>
              <a:buNone/>
            </a:pPr>
            <a:endParaRPr lang="en-US" dirty="0" smtClean="0">
              <a:latin typeface="WwinBurmese" pitchFamily="2" charset="0"/>
            </a:endParaRPr>
          </a:p>
          <a:p>
            <a:pPr marL="68263" indent="0">
              <a:lnSpc>
                <a:spcPct val="80000"/>
              </a:lnSpc>
              <a:buNone/>
            </a:pPr>
            <a:r>
              <a:rPr lang="en-US" sz="2118" dirty="0" err="1" smtClean="0">
                <a:latin typeface="WwinBurmese" pitchFamily="2" charset="0"/>
              </a:rPr>
              <a:t>tvkyform;rsm;tpD&amp;ifcHwdkifwef;Ekdifrnfh</a:t>
            </a:r>
            <a:r>
              <a:rPr lang="en-US" sz="2118" dirty="0" smtClean="0">
                <a:latin typeface="WwinBurmese" pitchFamily="2" charset="0"/>
              </a:rPr>
              <a:t> </a:t>
            </a:r>
            <a:r>
              <a:rPr lang="en-US" sz="2118" dirty="0" err="1" smtClean="0">
                <a:latin typeface="WwinBurmese" pitchFamily="2" charset="0"/>
              </a:rPr>
              <a:t>Oya'rsm;ESifh</a:t>
            </a:r>
            <a:r>
              <a:rPr lang="en-US" sz="2118" dirty="0" smtClean="0">
                <a:latin typeface="WwinBurmese" pitchFamily="2" charset="0"/>
              </a:rPr>
              <a:t> </a:t>
            </a:r>
            <a:r>
              <a:rPr lang="en-US" sz="2118" dirty="0" err="1" smtClean="0">
                <a:latin typeface="WwinBurmese" pitchFamily="2" charset="0"/>
              </a:rPr>
              <a:t>yg&amp;Sdaomae</a:t>
            </a:r>
            <a:r>
              <a:rPr lang="en-US" sz="2118" dirty="0" smtClean="0">
                <a:latin typeface="WwinBurmese" pitchFamily="2" charset="0"/>
              </a:rPr>
              <a:t> </a:t>
            </a:r>
            <a:r>
              <a:rPr lang="en-US" sz="2118" dirty="0" err="1" smtClean="0">
                <a:latin typeface="WwinBurmese" pitchFamily="2" charset="0"/>
              </a:rPr>
              <a:t>h&amp;uftuef</a:t>
            </a:r>
            <a:r>
              <a:rPr lang="en-US" sz="2118" dirty="0" smtClean="0">
                <a:latin typeface="WwinBurmese" pitchFamily="2" charset="0"/>
              </a:rPr>
              <a:t> </a:t>
            </a:r>
            <a:r>
              <a:rPr lang="en-US" sz="2118" dirty="0" err="1" smtClean="0">
                <a:latin typeface="WwinBurmese" pitchFamily="2" charset="0"/>
              </a:rPr>
              <a:t>htowfrsm;udk</a:t>
            </a:r>
            <a:r>
              <a:rPr lang="en-US" sz="2118" dirty="0" smtClean="0">
                <a:latin typeface="WwinBurmese" pitchFamily="2" charset="0"/>
              </a:rPr>
              <a:t> </a:t>
            </a:r>
            <a:r>
              <a:rPr lang="en-US" sz="2118" dirty="0" err="1" smtClean="0">
                <a:latin typeface="WwinBurmese" pitchFamily="2" charset="0"/>
              </a:rPr>
              <a:t>atmufygtwdkif;awG</a:t>
            </a:r>
            <a:r>
              <a:rPr lang="en-US" sz="2118" dirty="0" smtClean="0">
                <a:latin typeface="WwinBurmese" pitchFamily="2" charset="0"/>
              </a:rPr>
              <a:t> </a:t>
            </a:r>
            <a:r>
              <a:rPr lang="en-US" sz="2118" dirty="0" err="1" smtClean="0">
                <a:latin typeface="WwinBurmese" pitchFamily="2" charset="0"/>
              </a:rPr>
              <a:t>h&amp;SdEdkifygonf</a:t>
            </a:r>
            <a:r>
              <a:rPr lang="en-US" sz="2118" dirty="0" smtClean="0">
                <a:latin typeface="WwinBurmese" pitchFamily="2" charset="0"/>
              </a:rPr>
              <a:t>? </a:t>
            </a:r>
          </a:p>
          <a:p>
            <a:pPr marL="68580" indent="0">
              <a:buNone/>
            </a:pPr>
            <a:r>
              <a:rPr lang="en-US" u="sng" dirty="0" smtClean="0">
                <a:hlinkClick r:id="rId2"/>
              </a:rPr>
              <a:t>http</a:t>
            </a:r>
            <a:r>
              <a:rPr lang="en-US" u="sng" dirty="0">
                <a:hlinkClick r:id="rId2"/>
              </a:rPr>
              <a:t>://www.whistleblowers.gov/wb_filing_time_limits.html#env_nuke</a:t>
            </a:r>
            <a:endParaRPr lang="en-US" dirty="0"/>
          </a:p>
          <a:p>
            <a:endParaRPr lang="en-US" dirty="0"/>
          </a:p>
        </p:txBody>
      </p:sp>
      <p:sp>
        <p:nvSpPr>
          <p:cNvPr id="5" name="TextBox 4"/>
          <p:cNvSpPr txBox="1"/>
          <p:nvPr/>
        </p:nvSpPr>
        <p:spPr>
          <a:xfrm>
            <a:off x="595745" y="720436"/>
            <a:ext cx="11028219" cy="707886"/>
          </a:xfrm>
          <a:prstGeom prst="rect">
            <a:avLst/>
          </a:prstGeom>
          <a:noFill/>
        </p:spPr>
        <p:txBody>
          <a:bodyPr wrap="square" rtlCol="0">
            <a:spAutoFit/>
          </a:bodyPr>
          <a:lstStyle/>
          <a:p>
            <a:r>
              <a:rPr lang="en-US" sz="4000" dirty="0" err="1" smtClean="0">
                <a:solidFill>
                  <a:schemeClr val="bg1"/>
                </a:solidFill>
                <a:latin typeface="WwinBurmese" pitchFamily="2" charset="0"/>
              </a:rPr>
              <a:t>wefwkdif;r+av#mufxm;jcif;twGuf</a:t>
            </a:r>
            <a:r>
              <a:rPr lang="en-US" sz="4000" dirty="0" smtClean="0">
                <a:solidFill>
                  <a:schemeClr val="bg1"/>
                </a:solidFill>
                <a:latin typeface="WwinBurmese" pitchFamily="2" charset="0"/>
              </a:rPr>
              <a:t> </a:t>
            </a:r>
            <a:r>
              <a:rPr lang="en-US" sz="4000" dirty="0" err="1" smtClean="0">
                <a:solidFill>
                  <a:schemeClr val="bg1"/>
                </a:solidFill>
                <a:latin typeface="WwinBurmese" pitchFamily="2" charset="0"/>
              </a:rPr>
              <a:t>tcsdefuef@owfr</a:t>
            </a:r>
            <a:r>
              <a:rPr lang="en-US" sz="4000" dirty="0" smtClean="0">
                <a:solidFill>
                  <a:schemeClr val="bg1"/>
                </a:solidFill>
                <a:latin typeface="WwinBurmese" pitchFamily="2" charset="0"/>
              </a:rPr>
              <a:t>+</a:t>
            </a:r>
            <a:endParaRPr lang="en-US" sz="4000" dirty="0">
              <a:solidFill>
                <a:schemeClr val="bg1"/>
              </a:solidFill>
              <a:latin typeface="WwinBurmese" pitchFamily="2" charset="0"/>
            </a:endParaRPr>
          </a:p>
        </p:txBody>
      </p:sp>
    </p:spTree>
    <p:extLst>
      <p:ext uri="{BB962C8B-B14F-4D97-AF65-F5344CB8AC3E}">
        <p14:creationId xmlns:p14="http://schemas.microsoft.com/office/powerpoint/2010/main" val="236108236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4294967295"/>
          </p:nvPr>
        </p:nvSpPr>
        <p:spPr>
          <a:xfrm>
            <a:off x="436417" y="1932709"/>
            <a:ext cx="11284527" cy="4592782"/>
          </a:xfrm>
          <a:prstGeom prst="rect">
            <a:avLst/>
          </a:prstGeom>
        </p:spPr>
        <p:txBody>
          <a:bodyPr>
            <a:noAutofit/>
          </a:bodyPr>
          <a:lstStyle/>
          <a:p>
            <a:pPr marL="68263" indent="0">
              <a:lnSpc>
                <a:spcPct val="90000"/>
              </a:lnSpc>
              <a:buNone/>
            </a:pPr>
            <a:r>
              <a:rPr lang="en-US" sz="2000" b="1" dirty="0" err="1" smtClean="0">
                <a:latin typeface="WwinBurmese" pitchFamily="2" charset="0"/>
              </a:rPr>
              <a:t>oifudk,fwkdif</a:t>
            </a:r>
            <a:r>
              <a:rPr lang="en-US" sz="2000" b="1" dirty="0" smtClean="0">
                <a:latin typeface="WwinBurmese" pitchFamily="2" charset="0"/>
              </a:rPr>
              <a:t> (</a:t>
            </a:r>
            <a:r>
              <a:rPr lang="en-US" sz="2000" b="1" dirty="0" err="1" smtClean="0">
                <a:latin typeface="WwinBurmese" pitchFamily="2" charset="0"/>
              </a:rPr>
              <a:t>odk</a:t>
            </a:r>
            <a:r>
              <a:rPr lang="en-US" sz="2000" b="1" dirty="0" smtClean="0">
                <a:latin typeface="WwinBurmese" pitchFamily="2" charset="0"/>
              </a:rPr>
              <a:t> h) </a:t>
            </a:r>
            <a:r>
              <a:rPr lang="en-US" sz="2000" b="1" dirty="0" err="1" smtClean="0">
                <a:latin typeface="WwinBurmese" pitchFamily="2" charset="0"/>
              </a:rPr>
              <a:t>tjcm;olwOD;OD;rSmcsufjcif;tEW&amp;m,fusa&amp;mufEdkifaomtajctaewGif</a:t>
            </a:r>
            <a:r>
              <a:rPr lang="en-US" sz="2000" b="1" dirty="0" smtClean="0">
                <a:latin typeface="WwinBurmese" pitchFamily="2" charset="0"/>
              </a:rPr>
              <a:t> (</a:t>
            </a:r>
            <a:r>
              <a:rPr lang="en-US" sz="2000" b="1" dirty="0" err="1" smtClean="0">
                <a:latin typeface="WwinBurmese" pitchFamily="2" charset="0"/>
              </a:rPr>
              <a:t>odk</a:t>
            </a:r>
            <a:r>
              <a:rPr lang="en-US" sz="2000" b="1" dirty="0" smtClean="0">
                <a:latin typeface="WwinBurmese" pitchFamily="2" charset="0"/>
              </a:rPr>
              <a:t> h)</a:t>
            </a:r>
            <a:r>
              <a:rPr lang="en-US" sz="2000" b="1" dirty="0" err="1" smtClean="0">
                <a:latin typeface="WwinBurmese" pitchFamily="2" charset="0"/>
              </a:rPr>
              <a:t>oifonfudk,fxdvufa&amp;muft-urf;zufr</a:t>
            </a:r>
            <a:r>
              <a:rPr lang="en-US" sz="2000" b="1" dirty="0" smtClean="0">
                <a:latin typeface="WwinBurmese" pitchFamily="2" charset="0"/>
              </a:rPr>
              <a:t>+. </a:t>
            </a:r>
            <a:r>
              <a:rPr lang="en-US" sz="2000" b="1" dirty="0" err="1" smtClean="0">
                <a:latin typeface="WwinBurmese" pitchFamily="2" charset="0"/>
              </a:rPr>
              <a:t>ypfrSwfjzpf&amp;eftajctae&amp;SdaeygvSsif</a:t>
            </a:r>
            <a:r>
              <a:rPr lang="en-US" sz="2000" b="1" dirty="0" smtClean="0">
                <a:latin typeface="WwinBurmese" pitchFamily="2" charset="0"/>
              </a:rPr>
              <a:t> 911udkac:qdkI </a:t>
            </a:r>
            <a:r>
              <a:rPr lang="en-US" sz="2000" b="1" dirty="0" err="1" smtClean="0">
                <a:latin typeface="WwinBurmese" pitchFamily="2" charset="0"/>
              </a:rPr>
              <a:t>ta</a:t>
            </a:r>
            <a:r>
              <a:rPr lang="en-US" sz="2000" b="1" dirty="0" smtClean="0">
                <a:latin typeface="WwinBurmese" pitchFamily="2" charset="0"/>
              </a:rPr>
              <a:t>&amp;;</a:t>
            </a:r>
            <a:r>
              <a:rPr lang="en-US" sz="2000" b="1" dirty="0" err="1" smtClean="0">
                <a:latin typeface="WwinBurmese" pitchFamily="2" charset="0"/>
              </a:rPr>
              <a:t>ay:tul</a:t>
            </a:r>
            <a:r>
              <a:rPr lang="en-US" sz="2000" b="1" dirty="0" smtClean="0">
                <a:latin typeface="WwinBurmese" pitchFamily="2" charset="0"/>
              </a:rPr>
              <a:t> </a:t>
            </a:r>
            <a:r>
              <a:rPr lang="en-US" sz="2000" b="1" dirty="0" err="1" smtClean="0">
                <a:latin typeface="WwinBurmese" pitchFamily="2" charset="0"/>
              </a:rPr>
              <a:t>tnD&amp;,lyg</a:t>
            </a:r>
            <a:r>
              <a:rPr lang="en-US" sz="2000" b="1" dirty="0" smtClean="0">
                <a:latin typeface="WwinBurmese" pitchFamily="2" charset="0"/>
              </a:rPr>
              <a:t>?</a:t>
            </a:r>
            <a:endParaRPr lang="en-US" sz="2000" b="1" dirty="0" smtClean="0">
              <a:solidFill>
                <a:schemeClr val="tx1"/>
              </a:solidFill>
              <a:latin typeface="WwinBurmese" pitchFamily="2" charset="0"/>
            </a:endParaRPr>
          </a:p>
          <a:p>
            <a:pPr marL="68263" indent="0">
              <a:buNone/>
            </a:pPr>
            <a:r>
              <a:rPr lang="en-US" sz="2000" b="1" dirty="0" err="1" smtClean="0">
                <a:latin typeface="WwinBurmese" pitchFamily="2" charset="0"/>
              </a:rPr>
              <a:t>twGif;ydkif;wGiftpD&amp;ifcHwdkifwef;jcif</a:t>
            </a:r>
            <a:r>
              <a:rPr lang="en-US" sz="2000" b="1" dirty="0" smtClean="0">
                <a:latin typeface="WwinBurmese" pitchFamily="2" charset="0"/>
              </a:rPr>
              <a:t>;=</a:t>
            </a:r>
          </a:p>
          <a:p>
            <a:pPr marL="68263" indent="0"/>
            <a:r>
              <a:rPr lang="en-US" sz="2000" dirty="0" smtClean="0">
                <a:latin typeface="WwinBurmese" pitchFamily="2" charset="0"/>
              </a:rPr>
              <a:t> </a:t>
            </a:r>
            <a:r>
              <a:rPr lang="en-US" sz="2000" dirty="0" err="1" smtClean="0">
                <a:latin typeface="WwinBurmese" pitchFamily="2" charset="0"/>
              </a:rPr>
              <a:t>tjzpftysufrsm;udkoifh</a:t>
            </a:r>
            <a:r>
              <a:rPr lang="en-US" sz="2000" dirty="0" smtClean="0">
                <a:latin typeface="WwinBurmese" pitchFamily="2" charset="0"/>
              </a:rPr>
              <a:t>}</a:t>
            </a:r>
            <a:r>
              <a:rPr lang="en-US" sz="2000" dirty="0" err="1" smtClean="0">
                <a:latin typeface="WwinBurmese" pitchFamily="2" charset="0"/>
              </a:rPr>
              <a:t>uD</a:t>
            </a:r>
            <a:r>
              <a:rPr lang="en-US" sz="2000" dirty="0" smtClean="0">
                <a:latin typeface="WwinBurmese" pitchFamily="2" charset="0"/>
              </a:rPr>
              <a:t>;-</a:t>
            </a:r>
            <a:r>
              <a:rPr lang="en-US" sz="2000" dirty="0" err="1" smtClean="0">
                <a:latin typeface="WwinBurmese" pitchFamily="2" charset="0"/>
              </a:rPr>
              <a:t>uyfa</a:t>
            </a:r>
            <a:r>
              <a:rPr lang="en-US" sz="2000" dirty="0" smtClean="0">
                <a:latin typeface="WwinBurmese" pitchFamily="2" charset="0"/>
              </a:rPr>
              <a:t>&amp;;r+; (</a:t>
            </a:r>
            <a:r>
              <a:rPr lang="en-US" sz="2000" dirty="0" err="1" smtClean="0">
                <a:latin typeface="WwinBurmese" pitchFamily="2" charset="0"/>
              </a:rPr>
              <a:t>odk</a:t>
            </a:r>
            <a:r>
              <a:rPr lang="en-US" sz="2000" dirty="0" smtClean="0">
                <a:latin typeface="WwinBurmese" pitchFamily="2" charset="0"/>
              </a:rPr>
              <a:t> h) 0efxrf;a&amp;;&amp;</a:t>
            </a:r>
            <a:r>
              <a:rPr lang="en-US" sz="2000" dirty="0" err="1" smtClean="0">
                <a:latin typeface="WwinBurmese" pitchFamily="2" charset="0"/>
              </a:rPr>
              <a:t>mrsm;xHodk</a:t>
            </a:r>
            <a:r>
              <a:rPr lang="en-US" sz="2000" dirty="0" smtClean="0">
                <a:latin typeface="WwinBurmese" pitchFamily="2" charset="0"/>
              </a:rPr>
              <a:t> </a:t>
            </a:r>
            <a:r>
              <a:rPr lang="en-US" sz="2000" dirty="0" err="1" smtClean="0">
                <a:latin typeface="WwinBurmese" pitchFamily="2" charset="0"/>
              </a:rPr>
              <a:t>hcsufjcif;ta-umif</a:t>
            </a:r>
            <a:r>
              <a:rPr lang="en-US" sz="2000" dirty="0" smtClean="0">
                <a:latin typeface="WwinBurmese" pitchFamily="2" charset="0"/>
              </a:rPr>
              <a:t>;-</a:t>
            </a:r>
            <a:r>
              <a:rPr lang="en-US" sz="2000" dirty="0" err="1" smtClean="0">
                <a:latin typeface="WwinBurmese" pitchFamily="2" charset="0"/>
              </a:rPr>
              <a:t>um;yg</a:t>
            </a:r>
            <a:r>
              <a:rPr lang="en-US" sz="2000" dirty="0" smtClean="0">
                <a:latin typeface="WwinBurmese" pitchFamily="2" charset="0"/>
              </a:rPr>
              <a:t>?</a:t>
            </a:r>
          </a:p>
          <a:p>
            <a:pPr marL="68263" indent="0"/>
            <a:r>
              <a:rPr lang="en-US" sz="2000" dirty="0" smtClean="0">
                <a:latin typeface="WwinBurmese" pitchFamily="2" charset="0"/>
              </a:rPr>
              <a:t> </a:t>
            </a:r>
            <a:r>
              <a:rPr lang="en-US" sz="2000" dirty="0" err="1" smtClean="0">
                <a:latin typeface="WwinBurmese" pitchFamily="2" charset="0"/>
              </a:rPr>
              <a:t>xdyg;apmfum;r+ESifhvHkjcHKa</a:t>
            </a:r>
            <a:r>
              <a:rPr lang="en-US" sz="2000" dirty="0" smtClean="0">
                <a:latin typeface="WwinBurmese" pitchFamily="2" charset="0"/>
              </a:rPr>
              <a:t>&amp;;qdkif&amp;mrsm;udk&amp;J0efxrf;rsm;xHwGifwifjyay;yg?</a:t>
            </a:r>
          </a:p>
          <a:p>
            <a:pPr marL="68263" indent="0">
              <a:buNone/>
            </a:pPr>
            <a:r>
              <a:rPr lang="en-US" b="1" dirty="0" err="1" smtClean="0">
                <a:latin typeface="WwinBurmese" pitchFamily="2" charset="0"/>
              </a:rPr>
              <a:t>tjyifodk</a:t>
            </a:r>
            <a:r>
              <a:rPr lang="en-US" b="1" dirty="0" smtClean="0">
                <a:latin typeface="WwinBurmese" pitchFamily="2" charset="0"/>
              </a:rPr>
              <a:t> </a:t>
            </a:r>
            <a:r>
              <a:rPr lang="en-US" b="1" dirty="0" err="1" smtClean="0">
                <a:latin typeface="WwinBurmese" pitchFamily="2" charset="0"/>
              </a:rPr>
              <a:t>htpD&amp;ifcHwifjyjcif</a:t>
            </a:r>
            <a:r>
              <a:rPr lang="en-US" b="1" dirty="0" smtClean="0">
                <a:latin typeface="WwinBurmese" pitchFamily="2" charset="0"/>
              </a:rPr>
              <a:t>;=</a:t>
            </a:r>
          </a:p>
          <a:p>
            <a:pPr marL="68263" indent="0"/>
            <a:r>
              <a:rPr lang="en-US" sz="2000" dirty="0" smtClean="0">
                <a:latin typeface="WwinBurmese" pitchFamily="2" charset="0"/>
              </a:rPr>
              <a:t> </a:t>
            </a:r>
            <a:r>
              <a:rPr lang="en-US" sz="2000" dirty="0" err="1" smtClean="0">
                <a:latin typeface="WwinBurmese" pitchFamily="2" charset="0"/>
              </a:rPr>
              <a:t>vkyfief;cGifydkif;qdkif&amp;mvHkjcHKr+ESifh</a:t>
            </a:r>
            <a:r>
              <a:rPr lang="en-US" sz="2000" dirty="0" smtClean="0">
                <a:latin typeface="WwinBurmese" pitchFamily="2" charset="0"/>
              </a:rPr>
              <a:t> usef;rma&amp;;ab;tEW&amp;m,fusa&amp;mufr+rsm;ESifhywfoufItpD&amp;ifcHwdkifwef;wifjyvdkvsSif</a:t>
            </a:r>
          </a:p>
          <a:p>
            <a:pPr marL="68263" indent="0">
              <a:buNone/>
            </a:pPr>
            <a:r>
              <a:rPr lang="en-US" sz="2000" dirty="0" err="1" smtClean="0">
                <a:latin typeface="WwinBurmese" pitchFamily="2" charset="0"/>
              </a:rPr>
              <a:t>tcsdefra&amp;G;eHygwf</a:t>
            </a:r>
            <a:r>
              <a:rPr lang="en-US" sz="2000" dirty="0" smtClean="0">
                <a:latin typeface="WwinBurmese" pitchFamily="2" charset="0"/>
              </a:rPr>
              <a:t> (800)321=</a:t>
            </a:r>
            <a:r>
              <a:rPr lang="en-US" sz="2000" dirty="0" smtClean="0">
                <a:latin typeface="Times New Roman" pitchFamily="18" charset="0"/>
              </a:rPr>
              <a:t>OSHA</a:t>
            </a:r>
            <a:r>
              <a:rPr lang="en-US" sz="2000" dirty="0" smtClean="0">
                <a:latin typeface="Wwin_Burmese" pitchFamily="2" charset="0"/>
              </a:rPr>
              <a:t> </a:t>
            </a:r>
            <a:r>
              <a:rPr lang="en-US" sz="2000" dirty="0" smtClean="0">
                <a:latin typeface="WwinBurmese" pitchFamily="2" charset="0"/>
              </a:rPr>
              <a:t>(6742)</a:t>
            </a:r>
          </a:p>
          <a:p>
            <a:pPr marL="68263" indent="0"/>
            <a:r>
              <a:rPr lang="en-US" sz="2000" dirty="0" smtClean="0">
                <a:latin typeface="WwinBurmese" pitchFamily="2" charset="0"/>
              </a:rPr>
              <a:t> </a:t>
            </a:r>
            <a:r>
              <a:rPr lang="en-US" sz="2000" dirty="0" err="1" smtClean="0">
                <a:latin typeface="WwinBurmese" pitchFamily="2" charset="0"/>
              </a:rPr>
              <a:t>vufESdyfpuf</a:t>
            </a:r>
            <a:r>
              <a:rPr lang="en-US" sz="2000" dirty="0" smtClean="0">
                <a:latin typeface="WwinBurmese" pitchFamily="2" charset="0"/>
              </a:rPr>
              <a:t> </a:t>
            </a:r>
            <a:r>
              <a:rPr lang="en-US" sz="1600" dirty="0" smtClean="0">
                <a:latin typeface="Times New Roman" pitchFamily="18" charset="0"/>
              </a:rPr>
              <a:t>(TTY)</a:t>
            </a:r>
            <a:r>
              <a:rPr lang="en-US" sz="2000" dirty="0" smtClean="0">
                <a:latin typeface="Wwin_Burmese" pitchFamily="2" charset="0"/>
              </a:rPr>
              <a:t> </a:t>
            </a:r>
            <a:r>
              <a:rPr lang="en-US" sz="2000" dirty="0" err="1" smtClean="0">
                <a:latin typeface="WwinBurmese" pitchFamily="2" charset="0"/>
              </a:rPr>
              <a:t>eHygwf</a:t>
            </a:r>
            <a:r>
              <a:rPr lang="en-US" sz="2000" dirty="0" smtClean="0">
                <a:latin typeface="WwinBurmese" pitchFamily="2" charset="0"/>
              </a:rPr>
              <a:t> (877)889=5627</a:t>
            </a:r>
          </a:p>
          <a:p>
            <a:r>
              <a:rPr lang="en-US" sz="2000" dirty="0" smtClean="0"/>
              <a:t>www.osha.gov </a:t>
            </a:r>
            <a:endParaRPr lang="en-US" sz="2000" dirty="0"/>
          </a:p>
        </p:txBody>
      </p:sp>
      <p:sp>
        <p:nvSpPr>
          <p:cNvPr id="5" name="Title 1"/>
          <p:cNvSpPr>
            <a:spLocks noGrp="1"/>
          </p:cNvSpPr>
          <p:nvPr/>
        </p:nvSpPr>
        <p:spPr bwMode="auto">
          <a:xfrm>
            <a:off x="538956" y="1250950"/>
            <a:ext cx="7024688" cy="495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sz="3600" b="1" dirty="0" err="1" smtClean="0">
                <a:solidFill>
                  <a:srgbClr val="2E9D1B"/>
                </a:solidFill>
                <a:latin typeface="WwinBurmese" pitchFamily="2" charset="0"/>
              </a:rPr>
              <a:t>tultnD</a:t>
            </a:r>
            <a:r>
              <a:rPr lang="en-US" sz="3600" b="1" dirty="0" smtClean="0">
                <a:solidFill>
                  <a:srgbClr val="2E9D1B"/>
                </a:solidFill>
                <a:latin typeface="WwinBurmese" pitchFamily="2" charset="0"/>
              </a:rPr>
              <a:t>&amp;&amp;</a:t>
            </a:r>
            <a:r>
              <a:rPr lang="en-US" sz="3600" b="1" dirty="0" err="1" smtClean="0">
                <a:solidFill>
                  <a:srgbClr val="2E9D1B"/>
                </a:solidFill>
                <a:latin typeface="WwinBurmese" pitchFamily="2" charset="0"/>
              </a:rPr>
              <a:t>Sd&amp;efrnfonfhae&amp;moGm</a:t>
            </a:r>
            <a:r>
              <a:rPr lang="en-US" sz="3600" b="1" dirty="0" smtClean="0">
                <a:solidFill>
                  <a:srgbClr val="2E9D1B"/>
                </a:solidFill>
                <a:latin typeface="WwinBurmese" pitchFamily="2" charset="0"/>
              </a:rPr>
              <a:t>;&amp;</a:t>
            </a:r>
            <a:r>
              <a:rPr lang="en-US" sz="3600" b="1" dirty="0" err="1" smtClean="0">
                <a:solidFill>
                  <a:srgbClr val="2E9D1B"/>
                </a:solidFill>
                <a:latin typeface="WwinBurmese" pitchFamily="2" charset="0"/>
              </a:rPr>
              <a:t>rnfenf</a:t>
            </a:r>
            <a:r>
              <a:rPr lang="en-US" sz="3600" b="1" dirty="0" smtClean="0">
                <a:solidFill>
                  <a:srgbClr val="2E9D1B"/>
                </a:solidFill>
                <a:latin typeface="WwinBurmese" pitchFamily="2" charset="0"/>
              </a:rPr>
              <a:t>;=</a:t>
            </a:r>
          </a:p>
        </p:txBody>
      </p:sp>
    </p:spTree>
    <p:extLst>
      <p:ext uri="{BB962C8B-B14F-4D97-AF65-F5344CB8AC3E}">
        <p14:creationId xmlns:p14="http://schemas.microsoft.com/office/powerpoint/2010/main" val="33617334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quarter" idx="4294967295"/>
          </p:nvPr>
        </p:nvSpPr>
        <p:spPr>
          <a:xfrm>
            <a:off x="477981" y="1905000"/>
            <a:ext cx="11263745" cy="4953000"/>
          </a:xfrm>
          <a:prstGeom prst="rect">
            <a:avLst/>
          </a:prstGeom>
        </p:spPr>
        <p:txBody>
          <a:bodyPr>
            <a:normAutofit/>
          </a:bodyPr>
          <a:lstStyle/>
          <a:p>
            <a:pPr marL="68263" indent="0" algn="just">
              <a:lnSpc>
                <a:spcPct val="80000"/>
              </a:lnSpc>
              <a:buNone/>
            </a:pPr>
            <a:r>
              <a:rPr lang="en-US" dirty="0" err="1" smtClean="0">
                <a:latin typeface="WwinBurmese" pitchFamily="2" charset="0"/>
              </a:rPr>
              <a:t>oifhtaejzifhoifhtvkyf&amp;SifrS</a:t>
            </a:r>
            <a:r>
              <a:rPr lang="en-US" dirty="0" smtClean="0">
                <a:latin typeface="WwinBurmese" pitchFamily="2" charset="0"/>
              </a:rPr>
              <a:t> </a:t>
            </a:r>
            <a:r>
              <a:rPr lang="en-US" dirty="0" err="1" smtClean="0">
                <a:latin typeface="WwinBurmese" pitchFamily="2" charset="0"/>
              </a:rPr>
              <a:t>vkyfief;cGifqdkif&amp;musef;rma</a:t>
            </a:r>
            <a:r>
              <a:rPr lang="en-US" dirty="0" smtClean="0">
                <a:latin typeface="WwinBurmese" pitchFamily="2" charset="0"/>
              </a:rPr>
              <a:t>&amp;; (</a:t>
            </a:r>
            <a:r>
              <a:rPr lang="en-US" dirty="0" err="1" smtClean="0">
                <a:latin typeface="WwinBurmese" pitchFamily="2" charset="0"/>
              </a:rPr>
              <a:t>odk</a:t>
            </a:r>
            <a:r>
              <a:rPr lang="en-US" dirty="0" smtClean="0">
                <a:latin typeface="WwinBurmese" pitchFamily="2" charset="0"/>
              </a:rPr>
              <a:t> h) vHkjcHKr+ESifhoufqdkifaomv+yf&amp;Sm;r+rsm;wGifyg0ifywfoufcJhI </a:t>
            </a:r>
            <a:r>
              <a:rPr lang="en-US" dirty="0" err="1" smtClean="0">
                <a:latin typeface="WwinBurmese" pitchFamily="2" charset="0"/>
              </a:rPr>
              <a:t>rsufESmomray;bJvufpm;wHk</a:t>
            </a:r>
            <a:r>
              <a:rPr lang="en-US" dirty="0" smtClean="0">
                <a:latin typeface="WwinBurmese" pitchFamily="2" charset="0"/>
              </a:rPr>
              <a:t> </a:t>
            </a:r>
            <a:r>
              <a:rPr lang="en-US" dirty="0" err="1" smtClean="0">
                <a:latin typeface="WwinBurmese" pitchFamily="2" charset="0"/>
              </a:rPr>
              <a:t>hjyef&amp;ef</a:t>
            </a:r>
            <a:r>
              <a:rPr lang="en-US" dirty="0" smtClean="0">
                <a:latin typeface="WwinBurmese" pitchFamily="2" charset="0"/>
              </a:rPr>
              <a:t> }</a:t>
            </a:r>
            <a:r>
              <a:rPr lang="en-US" dirty="0" err="1" smtClean="0">
                <a:latin typeface="WwinBurmese" pitchFamily="2" charset="0"/>
              </a:rPr>
              <a:t>udK</a:t>
            </a:r>
            <a:r>
              <a:rPr lang="en-US" dirty="0" smtClean="0">
                <a:latin typeface="WwinBurmese" pitchFamily="2" charset="0"/>
              </a:rPr>
              <a:t>;</a:t>
            </a:r>
          </a:p>
          <a:p>
            <a:pPr marL="68263" indent="0" algn="just">
              <a:lnSpc>
                <a:spcPct val="80000"/>
              </a:lnSpc>
              <a:buNone/>
            </a:pPr>
            <a:r>
              <a:rPr lang="en-US" dirty="0" err="1" smtClean="0">
                <a:latin typeface="WwinBurmese" pitchFamily="2" charset="0"/>
              </a:rPr>
              <a:t>pm;cJhaomf</a:t>
            </a:r>
            <a:r>
              <a:rPr lang="en-US" dirty="0" smtClean="0">
                <a:latin typeface="WwinBurmese" pitchFamily="2" charset="0"/>
              </a:rPr>
              <a:t> </a:t>
            </a:r>
            <a:r>
              <a:rPr lang="en-US" dirty="0" err="1" smtClean="0">
                <a:latin typeface="WwinBurmese" pitchFamily="2" charset="0"/>
              </a:rPr>
              <a:t>oifhtaejzifh</a:t>
            </a:r>
            <a:r>
              <a:rPr lang="en-US" dirty="0" smtClean="0">
                <a:latin typeface="WwinBurmese" pitchFamily="2" charset="0"/>
              </a:rPr>
              <a:t> </a:t>
            </a:r>
            <a:r>
              <a:rPr lang="en-US" sz="1600" dirty="0" smtClean="0">
                <a:latin typeface="Times New Roman" pitchFamily="18" charset="0"/>
                <a:cs typeface="Times New Roman" pitchFamily="18" charset="0"/>
              </a:rPr>
              <a:t>OSHA </a:t>
            </a:r>
            <a:r>
              <a:rPr lang="en-US" dirty="0" err="1" smtClean="0">
                <a:latin typeface="WwinBurmese" pitchFamily="2" charset="0"/>
              </a:rPr>
              <a:t>xHodk</a:t>
            </a:r>
            <a:r>
              <a:rPr lang="en-US" dirty="0" smtClean="0">
                <a:latin typeface="WwinBurmese" pitchFamily="2" charset="0"/>
              </a:rPr>
              <a:t> </a:t>
            </a:r>
            <a:r>
              <a:rPr lang="en-US" dirty="0" err="1" smtClean="0">
                <a:latin typeface="WwinBurmese" pitchFamily="2" charset="0"/>
              </a:rPr>
              <a:t>hwdkifwef;tpD&amp;ifcHpmwifjyEdkifaomtcGifhta</a:t>
            </a:r>
            <a:r>
              <a:rPr lang="en-US" dirty="0" smtClean="0">
                <a:latin typeface="WwinBurmese" pitchFamily="2" charset="0"/>
              </a:rPr>
              <a:t>&amp;;t&amp; </a:t>
            </a:r>
            <a:r>
              <a:rPr lang="en-US" dirty="0" err="1" smtClean="0">
                <a:latin typeface="WwinBurmese" pitchFamily="2" charset="0"/>
              </a:rPr>
              <a:t>oifonf</a:t>
            </a:r>
            <a:r>
              <a:rPr lang="en-US" dirty="0" smtClean="0">
                <a:latin typeface="WwinBurmese" pitchFamily="2" charset="0"/>
              </a:rPr>
              <a:t> </a:t>
            </a:r>
            <a:r>
              <a:rPr lang="en-US" dirty="0" err="1" smtClean="0">
                <a:latin typeface="WwinBurmese" pitchFamily="2" charset="0"/>
              </a:rPr>
              <a:t>ausmif;rsm</a:t>
            </a:r>
            <a:r>
              <a:rPr lang="en-US" dirty="0" smtClean="0">
                <a:latin typeface="WwinBurmese" pitchFamily="2" charset="0"/>
              </a:rPr>
              <a:t>;/ </a:t>
            </a:r>
            <a:r>
              <a:rPr lang="en-US" dirty="0" err="1" smtClean="0">
                <a:latin typeface="WwinBurmese" pitchFamily="2" charset="0"/>
              </a:rPr>
              <a:t>oabFmwifypPnf;xnfhaowWm</a:t>
            </a:r>
            <a:r>
              <a:rPr lang="en-US" dirty="0" smtClean="0">
                <a:latin typeface="WwinBurmese" pitchFamily="2" charset="0"/>
              </a:rPr>
              <a:t>}</a:t>
            </a:r>
            <a:r>
              <a:rPr lang="en-US" dirty="0" err="1" smtClean="0">
                <a:latin typeface="WwinBurmese" pitchFamily="2" charset="0"/>
              </a:rPr>
              <a:t>uD;rsm</a:t>
            </a:r>
            <a:r>
              <a:rPr lang="en-US" dirty="0" smtClean="0">
                <a:latin typeface="WwinBurmese" pitchFamily="2" charset="0"/>
              </a:rPr>
              <a:t>;/ </a:t>
            </a:r>
          </a:p>
          <a:p>
            <a:pPr marL="68263" indent="0" algn="just">
              <a:lnSpc>
                <a:spcPct val="80000"/>
              </a:lnSpc>
              <a:buNone/>
            </a:pPr>
            <a:r>
              <a:rPr lang="en-US" dirty="0" err="1" smtClean="0">
                <a:latin typeface="WwinBurmese" pitchFamily="2" charset="0"/>
              </a:rPr>
              <a:t>av,mOfvdkif</a:t>
            </a:r>
            <a:r>
              <a:rPr lang="en-US" dirty="0" smtClean="0">
                <a:latin typeface="WwinBurmese" pitchFamily="2" charset="0"/>
              </a:rPr>
              <a:t>;/</a:t>
            </a:r>
            <a:r>
              <a:rPr lang="en-US" dirty="0" err="1" smtClean="0">
                <a:latin typeface="WwinBurmese" pitchFamily="2" charset="0"/>
              </a:rPr>
              <a:t>pD;yGm;a</a:t>
            </a:r>
            <a:r>
              <a:rPr lang="en-US" dirty="0" smtClean="0">
                <a:latin typeface="WwinBurmese" pitchFamily="2" charset="0"/>
              </a:rPr>
              <a:t>&amp;;</a:t>
            </a:r>
            <a:r>
              <a:rPr lang="en-US" dirty="0" err="1" smtClean="0">
                <a:latin typeface="WwinBurmese" pitchFamily="2" charset="0"/>
              </a:rPr>
              <a:t>ESifhqdkifaom,mOfo,f,mOfrsm</a:t>
            </a:r>
            <a:r>
              <a:rPr lang="en-US" dirty="0" smtClean="0">
                <a:latin typeface="WwinBurmese" pitchFamily="2" charset="0"/>
              </a:rPr>
              <a:t>;/ </a:t>
            </a:r>
            <a:r>
              <a:rPr lang="en-US" dirty="0" err="1" smtClean="0">
                <a:latin typeface="WwinBurmese" pitchFamily="2" charset="0"/>
              </a:rPr>
              <a:t>vloHk;ukefypPnf;rsm</a:t>
            </a:r>
            <a:r>
              <a:rPr lang="en-US" dirty="0" smtClean="0">
                <a:latin typeface="WwinBurmese" pitchFamily="2" charset="0"/>
              </a:rPr>
              <a:t>;/ obm0ywf0ef;usifqdkif&amp;m/ </a:t>
            </a:r>
            <a:r>
              <a:rPr lang="en-US" dirty="0" err="1" smtClean="0">
                <a:latin typeface="WwinBurmese" pitchFamily="2" charset="0"/>
              </a:rPr>
              <a:t>aiGa-u;ajymif;vJr</a:t>
            </a:r>
            <a:r>
              <a:rPr lang="en-US" dirty="0" smtClean="0">
                <a:latin typeface="WwinBurmese" pitchFamily="2" charset="0"/>
              </a:rPr>
              <a:t>+/</a:t>
            </a:r>
            <a:r>
              <a:rPr lang="en-US" dirty="0" err="1" smtClean="0">
                <a:latin typeface="WwinBurmese" pitchFamily="2" charset="0"/>
              </a:rPr>
              <a:t>vHkjcHKpdwfcs&amp;aomtpm;tpm</a:t>
            </a:r>
            <a:r>
              <a:rPr lang="en-US" dirty="0" smtClean="0">
                <a:latin typeface="WwinBurmese" pitchFamily="2" charset="0"/>
              </a:rPr>
              <a:t>/ </a:t>
            </a:r>
          </a:p>
          <a:p>
            <a:pPr marL="68263" indent="0" algn="just">
              <a:lnSpc>
                <a:spcPct val="80000"/>
              </a:lnSpc>
              <a:buNone/>
            </a:pPr>
            <a:r>
              <a:rPr lang="en-US" dirty="0" smtClean="0">
                <a:latin typeface="WwinBurmese" pitchFamily="2" charset="0"/>
              </a:rPr>
              <a:t>usef;rma&amp;;</a:t>
            </a:r>
            <a:r>
              <a:rPr lang="en-US" dirty="0" err="1" smtClean="0">
                <a:latin typeface="WwinBurmese" pitchFamily="2" charset="0"/>
              </a:rPr>
              <a:t>tmrcHajymif;vJr</a:t>
            </a:r>
            <a:r>
              <a:rPr lang="en-US" dirty="0" smtClean="0">
                <a:latin typeface="WwinBurmese" pitchFamily="2" charset="0"/>
              </a:rPr>
              <a:t>+/ ,</a:t>
            </a:r>
            <a:r>
              <a:rPr lang="en-US" dirty="0" err="1" smtClean="0">
                <a:latin typeface="WwinBurmese" pitchFamily="2" charset="0"/>
              </a:rPr>
              <a:t>mOfvHkjcHKa</a:t>
            </a:r>
            <a:r>
              <a:rPr lang="en-US" dirty="0" smtClean="0">
                <a:latin typeface="WwinBurmese" pitchFamily="2" charset="0"/>
              </a:rPr>
              <a:t>&amp;;/ </a:t>
            </a:r>
            <a:r>
              <a:rPr lang="en-US" dirty="0" err="1" smtClean="0">
                <a:latin typeface="WwinBurmese" pitchFamily="2" charset="0"/>
              </a:rPr>
              <a:t>EsLuvD</a:t>
            </a:r>
            <a:r>
              <a:rPr lang="en-US" dirty="0" smtClean="0">
                <a:latin typeface="WwinBurmese" pitchFamily="2" charset="0"/>
              </a:rPr>
              <a:t>;,m;/ </a:t>
            </a:r>
            <a:r>
              <a:rPr lang="en-US" dirty="0" err="1" smtClean="0">
                <a:latin typeface="WwinBurmese" pitchFamily="2" charset="0"/>
              </a:rPr>
              <a:t>ydkufvdkif</a:t>
            </a:r>
            <a:r>
              <a:rPr lang="en-US" dirty="0" smtClean="0">
                <a:latin typeface="WwinBurmese" pitchFamily="2" charset="0"/>
              </a:rPr>
              <a:t>;/ </a:t>
            </a:r>
            <a:r>
              <a:rPr lang="en-US" dirty="0" err="1" smtClean="0">
                <a:latin typeface="WwinBurmese" pitchFamily="2" charset="0"/>
              </a:rPr>
              <a:t>vlxko,f,lydk</a:t>
            </a:r>
            <a:r>
              <a:rPr lang="en-US" dirty="0" smtClean="0">
                <a:latin typeface="WwinBurmese" pitchFamily="2" charset="0"/>
              </a:rPr>
              <a:t> </a:t>
            </a:r>
            <a:r>
              <a:rPr lang="en-US" dirty="0" err="1" smtClean="0">
                <a:latin typeface="WwinBurmese" pitchFamily="2" charset="0"/>
              </a:rPr>
              <a:t>haqmifa</a:t>
            </a:r>
            <a:r>
              <a:rPr lang="en-US" dirty="0" smtClean="0">
                <a:latin typeface="WwinBurmese" pitchFamily="2" charset="0"/>
              </a:rPr>
              <a:t>&amp;;</a:t>
            </a:r>
            <a:r>
              <a:rPr lang="en-US" dirty="0" err="1" smtClean="0">
                <a:latin typeface="WwinBurmese" pitchFamily="2" charset="0"/>
              </a:rPr>
              <a:t>tzGJ</a:t>
            </a:r>
            <a:r>
              <a:rPr lang="en-US" dirty="0" smtClean="0">
                <a:latin typeface="WwinBurmese" pitchFamily="2" charset="0"/>
              </a:rPr>
              <a:t> h/ &amp;</a:t>
            </a:r>
            <a:r>
              <a:rPr lang="en-US" dirty="0" err="1" smtClean="0">
                <a:latin typeface="WwinBurmese" pitchFamily="2" charset="0"/>
              </a:rPr>
              <a:t>xm;vrf</a:t>
            </a:r>
            <a:r>
              <a:rPr lang="en-US" dirty="0" smtClean="0">
                <a:latin typeface="WwinBurmese" pitchFamily="2" charset="0"/>
              </a:rPr>
              <a:t>;/ </a:t>
            </a:r>
            <a:r>
              <a:rPr lang="en-US" dirty="0" err="1" smtClean="0">
                <a:latin typeface="WwinBurmese" pitchFamily="2" charset="0"/>
              </a:rPr>
              <a:t>yifv,fa&amp;a-umif;ESifh</a:t>
            </a:r>
            <a:r>
              <a:rPr lang="en-US" dirty="0" smtClean="0">
                <a:latin typeface="WwinBurmese" pitchFamily="2" charset="0"/>
              </a:rPr>
              <a:t> </a:t>
            </a:r>
            <a:r>
              <a:rPr lang="en-US" dirty="0" err="1" smtClean="0">
                <a:latin typeface="WwinBurmese" pitchFamily="2" charset="0"/>
              </a:rPr>
              <a:t>vHkjcHKa</a:t>
            </a:r>
            <a:r>
              <a:rPr lang="en-US" dirty="0" smtClean="0">
                <a:latin typeface="WwinBurmese" pitchFamily="2" charset="0"/>
              </a:rPr>
              <a:t>&amp;;</a:t>
            </a:r>
            <a:r>
              <a:rPr lang="en-US" dirty="0" err="1" smtClean="0">
                <a:latin typeface="WwinBurmese" pitchFamily="2" charset="0"/>
              </a:rPr>
              <a:t>qdkif&amp;mrsm;rS</a:t>
            </a:r>
            <a:r>
              <a:rPr lang="en-US" dirty="0" smtClean="0">
                <a:latin typeface="WwinBurmese" pitchFamily="2" charset="0"/>
              </a:rPr>
              <a:t> </a:t>
            </a:r>
          </a:p>
          <a:p>
            <a:pPr marL="68263" indent="0" algn="just">
              <a:lnSpc>
                <a:spcPct val="80000"/>
              </a:lnSpc>
              <a:buNone/>
            </a:pPr>
            <a:r>
              <a:rPr lang="en-US" dirty="0" err="1" smtClean="0">
                <a:latin typeface="WwinBurmese" pitchFamily="2" charset="0"/>
              </a:rPr>
              <a:t>Oya'rsm;ESifhtumtuG,fjyKxm;onf</a:t>
            </a:r>
            <a:r>
              <a:rPr lang="en-US" dirty="0" smtClean="0">
                <a:latin typeface="WwinBurmese" pitchFamily="2" charset="0"/>
              </a:rPr>
              <a:t>?  </a:t>
            </a:r>
          </a:p>
          <a:p>
            <a:pPr marL="68580" indent="0" algn="just">
              <a:buNone/>
            </a:pPr>
            <a:endParaRPr lang="en-US" sz="2100" b="1" i="1" dirty="0" smtClean="0">
              <a:latin typeface="WwinBurmese" pitchFamily="2" charset="0"/>
            </a:endParaRPr>
          </a:p>
          <a:p>
            <a:pPr marL="68580" indent="0" algn="ctr">
              <a:buNone/>
            </a:pPr>
            <a:r>
              <a:rPr lang="en-US" i="1" dirty="0" err="1" smtClean="0">
                <a:latin typeface="WwinBurmese" pitchFamily="2" charset="0"/>
              </a:rPr>
              <a:t>tifwmeufpmrsufESmodk</a:t>
            </a:r>
            <a:r>
              <a:rPr lang="en-US" i="1" dirty="0" smtClean="0">
                <a:latin typeface="WwinBurmese" pitchFamily="2" charset="0"/>
              </a:rPr>
              <a:t> h0ifa&amp;muf-unhf±+@&amp;</a:t>
            </a:r>
            <a:r>
              <a:rPr lang="en-US" i="1" dirty="0" err="1" smtClean="0">
                <a:latin typeface="WwinBurmese" pitchFamily="2" charset="0"/>
              </a:rPr>
              <a:t>ef</a:t>
            </a:r>
            <a:r>
              <a:rPr lang="en-US" i="1" dirty="0" smtClean="0">
                <a:latin typeface="WwinBurmese" pitchFamily="2" charset="0"/>
              </a:rPr>
              <a:t>= </a:t>
            </a:r>
            <a:r>
              <a:rPr lang="en-US" b="1" i="1" dirty="0" smtClean="0"/>
              <a:t>www.osha.gov </a:t>
            </a:r>
            <a:endParaRPr lang="en-US" b="1" i="1" dirty="0"/>
          </a:p>
          <a:p>
            <a:pPr marL="68580" indent="0" algn="ctr">
              <a:buNone/>
            </a:pPr>
            <a:r>
              <a:rPr lang="en-US" b="1" i="1" dirty="0"/>
              <a:t>http://www.whistleblowers.gov/ </a:t>
            </a:r>
            <a:endParaRPr lang="en-US" b="1" i="1" dirty="0" smtClean="0"/>
          </a:p>
          <a:p>
            <a:pPr marL="68580" indent="0" algn="ctr">
              <a:buNone/>
            </a:pPr>
            <a:r>
              <a:rPr lang="en-US" b="1" i="1" dirty="0" err="1" smtClean="0">
                <a:latin typeface="Wwin_Burmese" pitchFamily="2" charset="0"/>
              </a:rPr>
              <a:t>udk;um;&amp;eft!$ef</a:t>
            </a:r>
            <a:r>
              <a:rPr lang="en-US" b="1" i="1" dirty="0" smtClean="0">
                <a:latin typeface="Wwin_Burmese" pitchFamily="2" charset="0"/>
              </a:rPr>
              <a:t>;-</a:t>
            </a:r>
            <a:r>
              <a:rPr lang="en-US" b="1" i="1" dirty="0" smtClean="0"/>
              <a:t> </a:t>
            </a:r>
            <a:r>
              <a:rPr lang="en-US" b="1" i="1" dirty="0"/>
              <a:t>https://www.osha.gov/OshDoc/data_General_Facts/whistleblower_rights.pdf   </a:t>
            </a:r>
          </a:p>
          <a:p>
            <a:endParaRPr lang="en-US" dirty="0"/>
          </a:p>
        </p:txBody>
      </p:sp>
      <p:sp>
        <p:nvSpPr>
          <p:cNvPr id="4" name="Title 1"/>
          <p:cNvSpPr>
            <a:spLocks noGrp="1"/>
          </p:cNvSpPr>
          <p:nvPr/>
        </p:nvSpPr>
        <p:spPr bwMode="auto">
          <a:xfrm>
            <a:off x="577056" y="1248032"/>
            <a:ext cx="9295993"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endParaRPr lang="en-US" sz="3200" b="1" dirty="0" smtClean="0">
              <a:solidFill>
                <a:srgbClr val="2E9D1B"/>
              </a:solidFill>
              <a:latin typeface="WwinBurmese" pitchFamily="2" charset="0"/>
            </a:endParaRPr>
          </a:p>
          <a:p>
            <a:pPr eaLnBrk="1" hangingPunct="1"/>
            <a:r>
              <a:rPr lang="en-US" sz="3200" b="1" dirty="0" smtClean="0">
                <a:solidFill>
                  <a:srgbClr val="2E9D1B"/>
                </a:solidFill>
                <a:latin typeface="WwinBurmese" pitchFamily="2" charset="0"/>
              </a:rPr>
              <a:t>ta-</a:t>
            </a:r>
          </a:p>
          <a:p>
            <a:pPr eaLnBrk="1" hangingPunct="1"/>
            <a:r>
              <a:rPr lang="en-US" sz="3200" b="1" dirty="0" err="1" smtClean="0">
                <a:solidFill>
                  <a:srgbClr val="2E9D1B"/>
                </a:solidFill>
                <a:latin typeface="WwinBurmese" pitchFamily="2" charset="0"/>
              </a:rPr>
              <a:t>umif;t&amp;mwpHkwckudkpwifaz:xkwfoltwGuftumtuG,f</a:t>
            </a:r>
            <a:endParaRPr lang="en-US" sz="3200" b="1" dirty="0" smtClean="0">
              <a:solidFill>
                <a:srgbClr val="2E9D1B"/>
              </a:solidFill>
              <a:latin typeface="WwinBurmese" pitchFamily="2" charset="0"/>
            </a:endParaRPr>
          </a:p>
        </p:txBody>
      </p:sp>
    </p:spTree>
    <p:extLst>
      <p:ext uri="{BB962C8B-B14F-4D97-AF65-F5344CB8AC3E}">
        <p14:creationId xmlns:p14="http://schemas.microsoft.com/office/powerpoint/2010/main" val="31934384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sz="quarter" idx="4294967295"/>
          </p:nvPr>
        </p:nvSpPr>
        <p:spPr>
          <a:xfrm>
            <a:off x="491836" y="1978036"/>
            <a:ext cx="11208328" cy="4181464"/>
          </a:xfrm>
          <a:prstGeom prst="rect">
            <a:avLst/>
          </a:prstGeom>
        </p:spPr>
        <p:txBody>
          <a:bodyPr>
            <a:normAutofit fontScale="92500"/>
          </a:bodyPr>
          <a:lstStyle/>
          <a:p>
            <a:pPr>
              <a:buNone/>
            </a:pPr>
            <a:r>
              <a:rPr lang="en-US" sz="2000" dirty="0" err="1" smtClean="0">
                <a:latin typeface="WwinBurmese" pitchFamily="2" charset="0"/>
              </a:rPr>
              <a:t>vufwkH</a:t>
            </a:r>
            <a:r>
              <a:rPr lang="en-US" sz="2000" dirty="0" smtClean="0">
                <a:latin typeface="WwinBurmese" pitchFamily="2" charset="0"/>
              </a:rPr>
              <a:t> </a:t>
            </a:r>
            <a:r>
              <a:rPr lang="en-US" sz="2000" dirty="0" err="1" smtClean="0">
                <a:latin typeface="WwinBurmese" pitchFamily="2" charset="0"/>
              </a:rPr>
              <a:t>hjyefr+tpD&amp;ifcHwifjyr+rsm;rSm</a:t>
            </a:r>
            <a:r>
              <a:rPr lang="en-US" sz="2000" dirty="0" smtClean="0">
                <a:latin typeface="WwinBurmese" pitchFamily="2" charset="0"/>
              </a:rPr>
              <a:t> </a:t>
            </a:r>
            <a:r>
              <a:rPr lang="en-US" sz="2000" dirty="0" err="1" smtClean="0">
                <a:latin typeface="WwinBurmese" pitchFamily="2" charset="0"/>
              </a:rPr>
              <a:t>vkyfief;cGifydkif;qdkif&amp;m</a:t>
            </a:r>
            <a:r>
              <a:rPr lang="en-US" sz="2000" dirty="0" smtClean="0">
                <a:latin typeface="WwinBurmese" pitchFamily="2" charset="0"/>
              </a:rPr>
              <a:t>}</a:t>
            </a:r>
            <a:r>
              <a:rPr lang="en-US" sz="2000" dirty="0" err="1" smtClean="0">
                <a:latin typeface="WwinBurmese" pitchFamily="2" charset="0"/>
              </a:rPr>
              <a:t>uD;xGm;r+tjrefqHk;aomcGJjcm;qufqHcH&amp;jcif;w&amp;m</a:t>
            </a:r>
            <a:r>
              <a:rPr lang="en-US" sz="2000" dirty="0" smtClean="0">
                <a:latin typeface="WwinBurmese" pitchFamily="2" charset="0"/>
              </a:rPr>
              <a:t>;&amp;Hk;tr+rsm;yg0if&amp;mae&amp;mjzpfonf? </a:t>
            </a:r>
          </a:p>
          <a:p>
            <a:pPr marL="68580" indent="0">
              <a:buNone/>
            </a:pPr>
            <a:endParaRPr lang="en-US" sz="2000" dirty="0" smtClean="0">
              <a:latin typeface="WwinBurmese" pitchFamily="2" charset="0"/>
            </a:endParaRPr>
          </a:p>
          <a:p>
            <a:pPr>
              <a:buNone/>
            </a:pPr>
            <a:r>
              <a:rPr lang="en-US" sz="2000" dirty="0" err="1" smtClean="0">
                <a:latin typeface="WwinBurmese" pitchFamily="2" charset="0"/>
              </a:rPr>
              <a:t>vufwHk</a:t>
            </a:r>
            <a:r>
              <a:rPr lang="en-US" sz="2000" dirty="0" smtClean="0">
                <a:latin typeface="WwinBurmese" pitchFamily="2" charset="0"/>
              </a:rPr>
              <a:t> </a:t>
            </a:r>
            <a:r>
              <a:rPr lang="en-US" sz="2000" dirty="0" err="1" smtClean="0">
                <a:latin typeface="WwinBurmese" pitchFamily="2" charset="0"/>
              </a:rPr>
              <a:t>hjyefr+jzpfay:jcif;rSmvkyfief</a:t>
            </a:r>
            <a:r>
              <a:rPr lang="en-US" sz="2000" dirty="0" smtClean="0">
                <a:latin typeface="WwinBurmese" pitchFamily="2" charset="0"/>
              </a:rPr>
              <a:t>;&amp;</a:t>
            </a:r>
            <a:r>
              <a:rPr lang="en-US" sz="2000" dirty="0" err="1" smtClean="0">
                <a:latin typeface="WwinBurmese" pitchFamily="2" charset="0"/>
              </a:rPr>
              <a:t>Sif</a:t>
            </a:r>
            <a:r>
              <a:rPr lang="en-US" sz="2000" dirty="0" smtClean="0">
                <a:latin typeface="WwinBurmese" pitchFamily="2" charset="0"/>
              </a:rPr>
              <a:t>/ </a:t>
            </a:r>
            <a:r>
              <a:rPr lang="en-US" sz="2000" dirty="0" err="1" smtClean="0">
                <a:latin typeface="WwinBurmese" pitchFamily="2" charset="0"/>
              </a:rPr>
              <a:t>tvkyf&amp;SmtzGJ</a:t>
            </a:r>
            <a:r>
              <a:rPr lang="en-US" sz="2000" dirty="0" smtClean="0">
                <a:latin typeface="WwinBurmese" pitchFamily="2" charset="0"/>
              </a:rPr>
              <a:t> </a:t>
            </a:r>
            <a:r>
              <a:rPr lang="en-US" sz="2000" dirty="0" err="1" smtClean="0">
                <a:latin typeface="WwinBurmese" pitchFamily="2" charset="0"/>
              </a:rPr>
              <a:t>htpnf</a:t>
            </a:r>
            <a:r>
              <a:rPr lang="en-US" sz="2000" dirty="0" smtClean="0">
                <a:latin typeface="WwinBurmese" pitchFamily="2" charset="0"/>
              </a:rPr>
              <a:t>;(</a:t>
            </a:r>
            <a:r>
              <a:rPr lang="en-US" sz="2000" dirty="0" err="1" smtClean="0">
                <a:latin typeface="WwinBurmese" pitchFamily="2" charset="0"/>
              </a:rPr>
              <a:t>odk</a:t>
            </a:r>
            <a:r>
              <a:rPr lang="en-US" sz="2000" dirty="0" smtClean="0">
                <a:latin typeface="WwinBurmese" pitchFamily="2" charset="0"/>
              </a:rPr>
              <a:t> h)</a:t>
            </a:r>
            <a:r>
              <a:rPr lang="en-US" sz="2000" dirty="0" err="1" smtClean="0">
                <a:latin typeface="WwinBurmese" pitchFamily="2" charset="0"/>
              </a:rPr>
              <a:t>tvkyform;tzJG</a:t>
            </a:r>
            <a:r>
              <a:rPr lang="en-US" sz="2000" dirty="0" smtClean="0">
                <a:latin typeface="WwinBurmese" pitchFamily="2" charset="0"/>
              </a:rPr>
              <a:t> </a:t>
            </a:r>
            <a:r>
              <a:rPr lang="en-US" sz="2000" dirty="0" err="1" smtClean="0">
                <a:latin typeface="WwinBurmese" pitchFamily="2" charset="0"/>
              </a:rPr>
              <a:t>htpnf;rS</a:t>
            </a:r>
            <a:r>
              <a:rPr lang="en-US" sz="2000" dirty="0" smtClean="0">
                <a:latin typeface="WwinBurmese" pitchFamily="2" charset="0"/>
              </a:rPr>
              <a:t> </a:t>
            </a:r>
            <a:r>
              <a:rPr lang="en-US" sz="2000" dirty="0" err="1" smtClean="0">
                <a:latin typeface="WwinBurmese" pitchFamily="2" charset="0"/>
              </a:rPr>
              <a:t>wOD;wa,muftm;,if;wdk</a:t>
            </a:r>
            <a:r>
              <a:rPr lang="en-US" sz="2000" dirty="0" smtClean="0">
                <a:latin typeface="WwinBurmese" pitchFamily="2" charset="0"/>
              </a:rPr>
              <a:t> h{?</a:t>
            </a:r>
            <a:r>
              <a:rPr lang="en-US" sz="2000" dirty="0" err="1" smtClean="0">
                <a:latin typeface="WwinBurmese" pitchFamily="2" charset="0"/>
              </a:rPr>
              <a:t>ftumtuG,fjyKxm;aom</a:t>
            </a:r>
            <a:endParaRPr lang="en-US" sz="2000" dirty="0" smtClean="0">
              <a:latin typeface="WwinBurmese" pitchFamily="2" charset="0"/>
            </a:endParaRPr>
          </a:p>
          <a:p>
            <a:pPr>
              <a:buNone/>
            </a:pPr>
            <a:r>
              <a:rPr lang="en-US" sz="2000" dirty="0" smtClean="0">
                <a:latin typeface="WwinBurmese" pitchFamily="2" charset="0"/>
              </a:rPr>
              <a:t>vkyfaqmifr+wGifyg0ifywfoufr+rsm;a-umifhwefjyeftaejzifhqef </a:t>
            </a:r>
            <a:r>
              <a:rPr lang="en-US" sz="2000" dirty="0" err="1" smtClean="0">
                <a:latin typeface="WwinBurmese" pitchFamily="2" charset="0"/>
              </a:rPr>
              <a:t>husifv+yf&amp;Sm;r</a:t>
            </a:r>
            <a:r>
              <a:rPr lang="en-US" sz="2000" dirty="0" smtClean="0">
                <a:latin typeface="WwinBurmese" pitchFamily="2" charset="0"/>
              </a:rPr>
              <a:t>+ </a:t>
            </a:r>
            <a:r>
              <a:rPr lang="en-US" sz="2000" dirty="0" err="1" smtClean="0">
                <a:latin typeface="WwinBurmese" pitchFamily="2" charset="0"/>
              </a:rPr>
              <a:t>rsm;jyKvkyfjcif;jzpfonf</a:t>
            </a:r>
            <a:r>
              <a:rPr lang="en-US" sz="2000" dirty="0" smtClean="0">
                <a:latin typeface="WwinBurmese" pitchFamily="2" charset="0"/>
              </a:rPr>
              <a:t>? </a:t>
            </a:r>
          </a:p>
          <a:p>
            <a:endParaRPr lang="en-US" dirty="0" smtClean="0">
              <a:latin typeface="WwinBurmese" pitchFamily="2" charset="0"/>
            </a:endParaRPr>
          </a:p>
          <a:p>
            <a:pPr>
              <a:buNone/>
            </a:pPr>
            <a:r>
              <a:rPr lang="en-US" sz="2000" dirty="0" err="1" smtClean="0">
                <a:latin typeface="WwinBurmese" pitchFamily="2" charset="0"/>
              </a:rPr>
              <a:t>Oyrm</a:t>
            </a:r>
            <a:r>
              <a:rPr lang="en-US" sz="2000" dirty="0" smtClean="0">
                <a:latin typeface="WwinBurmese" pitchFamily="2" charset="0"/>
              </a:rPr>
              <a:t>= </a:t>
            </a:r>
            <a:r>
              <a:rPr lang="en-US" sz="2000" dirty="0" err="1" smtClean="0">
                <a:latin typeface="WwinBurmese" pitchFamily="2" charset="0"/>
              </a:rPr>
              <a:t>tvkyform;wOD</a:t>
            </a:r>
            <a:r>
              <a:rPr lang="en-US" sz="2000" dirty="0" smtClean="0">
                <a:latin typeface="WwinBurmese" pitchFamily="2" charset="0"/>
              </a:rPr>
              <a:t>;{?</a:t>
            </a:r>
            <a:r>
              <a:rPr lang="en-US" sz="2000" dirty="0" err="1" smtClean="0">
                <a:latin typeface="WwinBurmese" pitchFamily="2" charset="0"/>
              </a:rPr>
              <a:t>fvkyfief;cGifvHkjcHKr</a:t>
            </a:r>
            <a:r>
              <a:rPr lang="en-US" sz="2000" dirty="0" smtClean="0">
                <a:latin typeface="WwinBurmese" pitchFamily="2" charset="0"/>
              </a:rPr>
              <a:t>+/ usef;rma&amp;;/ </a:t>
            </a:r>
            <a:r>
              <a:rPr lang="en-US" sz="2000" dirty="0" err="1" smtClean="0">
                <a:latin typeface="WwinBurmese" pitchFamily="2" charset="0"/>
              </a:rPr>
              <a:t>t-urf;zufr</a:t>
            </a:r>
            <a:r>
              <a:rPr lang="en-US" sz="2000" dirty="0" smtClean="0">
                <a:latin typeface="WwinBurmese" pitchFamily="2" charset="0"/>
              </a:rPr>
              <a:t>+/ </a:t>
            </a:r>
            <a:r>
              <a:rPr lang="en-US" sz="2000" dirty="0" err="1" smtClean="0">
                <a:latin typeface="WwinBurmese" pitchFamily="2" charset="0"/>
              </a:rPr>
              <a:t>xdyg;aESmuf,Sufr</a:t>
            </a:r>
            <a:r>
              <a:rPr lang="en-US" sz="2000" dirty="0" smtClean="0">
                <a:latin typeface="WwinBurmese" pitchFamily="2" charset="0"/>
              </a:rPr>
              <a:t>+ </a:t>
            </a:r>
            <a:r>
              <a:rPr lang="en-US" sz="2000" dirty="0" err="1" smtClean="0">
                <a:latin typeface="WwinBurmese" pitchFamily="2" charset="0"/>
              </a:rPr>
              <a:t>ESifh</a:t>
            </a:r>
            <a:r>
              <a:rPr lang="en-US" sz="2000" dirty="0" smtClean="0">
                <a:latin typeface="WwinBurmese" pitchFamily="2" charset="0"/>
              </a:rPr>
              <a:t> (</a:t>
            </a:r>
            <a:r>
              <a:rPr lang="en-US" sz="2000" dirty="0" err="1" smtClean="0">
                <a:latin typeface="WwinBurmese" pitchFamily="2" charset="0"/>
              </a:rPr>
              <a:t>odk</a:t>
            </a:r>
            <a:r>
              <a:rPr lang="en-US" sz="2000" dirty="0" smtClean="0">
                <a:latin typeface="WwinBurmese" pitchFamily="2" charset="0"/>
              </a:rPr>
              <a:t> h) </a:t>
            </a:r>
            <a:r>
              <a:rPr lang="en-US" sz="2000" dirty="0" err="1" smtClean="0">
                <a:latin typeface="WwinBurmese" pitchFamily="2" charset="0"/>
              </a:rPr>
              <a:t>cGJjcm;qufqHcH&amp;r+rsm;ESihfywfoufaom</a:t>
            </a:r>
            <a:r>
              <a:rPr lang="en-US" sz="2000" dirty="0" smtClean="0">
                <a:latin typeface="WwinBurmese" pitchFamily="2" charset="0"/>
              </a:rPr>
              <a:t>     	  		</a:t>
            </a:r>
            <a:r>
              <a:rPr lang="en-US" sz="2000" dirty="0" err="1" smtClean="0">
                <a:latin typeface="WwinBurmese" pitchFamily="2" charset="0"/>
              </a:rPr>
              <a:t>tjzpftysuftay</a:t>
            </a:r>
            <a:r>
              <a:rPr lang="en-US" sz="2000" dirty="0" smtClean="0">
                <a:latin typeface="WwinBurmese" pitchFamily="2" charset="0"/>
              </a:rPr>
              <a:t>: </a:t>
            </a:r>
            <a:r>
              <a:rPr lang="en-US" sz="2000" dirty="0" err="1" smtClean="0">
                <a:latin typeface="WwinBurmese" pitchFamily="2" charset="0"/>
              </a:rPr>
              <a:t>tpD&amp;ifcHwdkifwef;r+jyKcJhI</a:t>
            </a:r>
            <a:r>
              <a:rPr lang="en-US" sz="2000" dirty="0" smtClean="0">
                <a:latin typeface="WwinBurmese" pitchFamily="2" charset="0"/>
              </a:rPr>
              <a:t> </a:t>
            </a:r>
            <a:r>
              <a:rPr lang="en-US" sz="2000" dirty="0" err="1" smtClean="0">
                <a:latin typeface="WwinBurmese" pitchFamily="2" charset="0"/>
              </a:rPr>
              <a:t>tvkyf&amp;SifrSvkyfief;cGiftajctaewdk;wufatmifpGrf;aqmifr+r&amp;Sdygu</a:t>
            </a:r>
            <a:r>
              <a:rPr lang="en-US" sz="2000" dirty="0" smtClean="0">
                <a:latin typeface="WwinBurmese" pitchFamily="2" charset="0"/>
              </a:rPr>
              <a:t> </a:t>
            </a:r>
            <a:r>
              <a:rPr lang="en-US" sz="2000" dirty="0" err="1" smtClean="0">
                <a:latin typeface="WwinBurmese" pitchFamily="2" charset="0"/>
              </a:rPr>
              <a:t>w&amp;m;Oya'ESihfrqDavsmfay</a:t>
            </a:r>
            <a:r>
              <a:rPr lang="en-US" sz="2000" dirty="0" smtClean="0">
                <a:latin typeface="WwinBurmese" pitchFamily="2" charset="0"/>
              </a:rPr>
              <a:t>?</a:t>
            </a:r>
          </a:p>
        </p:txBody>
      </p:sp>
      <p:sp>
        <p:nvSpPr>
          <p:cNvPr id="4" name="Title 1"/>
          <p:cNvSpPr>
            <a:spLocks noGrp="1"/>
          </p:cNvSpPr>
          <p:nvPr/>
        </p:nvSpPr>
        <p:spPr bwMode="auto">
          <a:xfrm>
            <a:off x="513556" y="1160463"/>
            <a:ext cx="7024688" cy="6000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sz="3600" b="1" dirty="0" err="1" smtClean="0">
                <a:solidFill>
                  <a:srgbClr val="2E9D1B"/>
                </a:solidFill>
                <a:latin typeface="WwinBurmese" pitchFamily="2" charset="0"/>
              </a:rPr>
              <a:t>vufwHk</a:t>
            </a:r>
            <a:r>
              <a:rPr lang="en-US" sz="3600" b="1" dirty="0" smtClean="0">
                <a:solidFill>
                  <a:srgbClr val="2E9D1B"/>
                </a:solidFill>
                <a:latin typeface="WwinBurmese" pitchFamily="2" charset="0"/>
              </a:rPr>
              <a:t> </a:t>
            </a:r>
            <a:r>
              <a:rPr lang="en-US" sz="3600" b="1" dirty="0" err="1" smtClean="0">
                <a:solidFill>
                  <a:srgbClr val="2E9D1B"/>
                </a:solidFill>
                <a:latin typeface="WwinBurmese" pitchFamily="2" charset="0"/>
              </a:rPr>
              <a:t>hjyefr+qdkwmbmvJ</a:t>
            </a:r>
            <a:r>
              <a:rPr lang="en-US" sz="3600" b="1" dirty="0" smtClean="0">
                <a:solidFill>
                  <a:srgbClr val="2E9D1B"/>
                </a:solidFill>
                <a:latin typeface="WwinBurmese" pitchFamily="2" charset="0"/>
              </a:rPr>
              <a:t>= </a:t>
            </a:r>
          </a:p>
        </p:txBody>
      </p:sp>
    </p:spTree>
    <p:extLst>
      <p:ext uri="{BB962C8B-B14F-4D97-AF65-F5344CB8AC3E}">
        <p14:creationId xmlns:p14="http://schemas.microsoft.com/office/powerpoint/2010/main" val="51941304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91836" y="1988127"/>
            <a:ext cx="11187546" cy="4724400"/>
          </a:xfrm>
          <a:prstGeom prst="rect">
            <a:avLst/>
          </a:prstGeom>
        </p:spPr>
        <p:txBody>
          <a:bodyPr>
            <a:normAutofit/>
          </a:bodyPr>
          <a:lstStyle/>
          <a:p>
            <a:pPr marL="68580" indent="0">
              <a:spcAft>
                <a:spcPts val="0"/>
              </a:spcAft>
              <a:buClr>
                <a:srgbClr val="94C600"/>
              </a:buClr>
              <a:buNone/>
              <a:defRPr/>
            </a:pPr>
            <a:r>
              <a:rPr lang="en-US" sz="2000" dirty="0" err="1" smtClean="0">
                <a:solidFill>
                  <a:srgbClr val="3E3D2D"/>
                </a:solidFill>
                <a:latin typeface="WwinBurmese" pitchFamily="2" charset="0"/>
              </a:rPr>
              <a:t>aumif;r+twGuf&amp;nf&amp;G,fI</a:t>
            </a:r>
            <a:r>
              <a:rPr lang="en-US" sz="2000" dirty="0" smtClean="0">
                <a:solidFill>
                  <a:srgbClr val="3E3D2D"/>
                </a:solidFill>
                <a:latin typeface="WwinBurmese" pitchFamily="2" charset="0"/>
              </a:rPr>
              <a:t> </a:t>
            </a:r>
            <a:r>
              <a:rPr lang="en-US" sz="2000" dirty="0" err="1" smtClean="0">
                <a:solidFill>
                  <a:srgbClr val="3E3D2D"/>
                </a:solidFill>
                <a:latin typeface="WwinBurmese" pitchFamily="2" charset="0"/>
              </a:rPr>
              <a:t>vkyfief;cGifydkif;qdkif&amp;mvHkjcHKpdwfcsr</a:t>
            </a:r>
            <a:r>
              <a:rPr lang="en-US" sz="2000" dirty="0" smtClean="0">
                <a:solidFill>
                  <a:srgbClr val="3E3D2D"/>
                </a:solidFill>
                <a:latin typeface="WwinBurmese" pitchFamily="2" charset="0"/>
              </a:rPr>
              <a:t>+/ vkHjcHKr+r&amp;Sdaomvkkyfief;cGifywf0ef;usiftm;}</a:t>
            </a:r>
            <a:r>
              <a:rPr lang="en-US" sz="2000" dirty="0" err="1" smtClean="0">
                <a:solidFill>
                  <a:srgbClr val="3E3D2D"/>
                </a:solidFill>
                <a:latin typeface="WwinBurmese" pitchFamily="2" charset="0"/>
              </a:rPr>
              <a:t>uHKrdol</a:t>
            </a:r>
            <a:r>
              <a:rPr lang="en-US" sz="2000" dirty="0" smtClean="0">
                <a:solidFill>
                  <a:srgbClr val="3E3D2D"/>
                </a:solidFill>
                <a:latin typeface="WwinBurmese" pitchFamily="2" charset="0"/>
              </a:rPr>
              <a:t> (</a:t>
            </a:r>
            <a:r>
              <a:rPr lang="en-US" sz="2000" dirty="0" err="1" smtClean="0">
                <a:solidFill>
                  <a:srgbClr val="3E3D2D"/>
                </a:solidFill>
                <a:latin typeface="WwinBurmese" pitchFamily="2" charset="0"/>
              </a:rPr>
              <a:t>odk</a:t>
            </a:r>
            <a:r>
              <a:rPr lang="en-US" sz="2000" dirty="0" smtClean="0">
                <a:solidFill>
                  <a:srgbClr val="3E3D2D"/>
                </a:solidFill>
                <a:latin typeface="WwinBurmese" pitchFamily="2" charset="0"/>
              </a:rPr>
              <a:t> h) </a:t>
            </a:r>
            <a:r>
              <a:rPr lang="en-US" sz="2000" dirty="0" err="1" smtClean="0">
                <a:solidFill>
                  <a:srgbClr val="3E3D2D"/>
                </a:solidFill>
                <a:latin typeface="WwinBurmese" pitchFamily="2" charset="0"/>
              </a:rPr>
              <a:t>tpD&amp;ifcHwdkifwef;r</a:t>
            </a:r>
            <a:r>
              <a:rPr lang="en-US" sz="2000" dirty="0" smtClean="0">
                <a:solidFill>
                  <a:srgbClr val="3E3D2D"/>
                </a:solidFill>
                <a:latin typeface="WwinBurmese" pitchFamily="2" charset="0"/>
              </a:rPr>
              <a:t>+/ </a:t>
            </a:r>
            <a:r>
              <a:rPr lang="en-US" sz="2000" dirty="0" err="1" smtClean="0">
                <a:solidFill>
                  <a:srgbClr val="3E3D2D"/>
                </a:solidFill>
                <a:latin typeface="WwinBurmese" pitchFamily="2" charset="0"/>
              </a:rPr>
              <a:t>pHkprf;ppfaq;r</a:t>
            </a:r>
            <a:r>
              <a:rPr lang="en-US" sz="2000" dirty="0" smtClean="0">
                <a:solidFill>
                  <a:srgbClr val="3E3D2D"/>
                </a:solidFill>
                <a:latin typeface="WwinBurmese" pitchFamily="2" charset="0"/>
              </a:rPr>
              <a:t>+ (</a:t>
            </a:r>
            <a:r>
              <a:rPr lang="en-US" sz="2000" dirty="0" err="1" smtClean="0">
                <a:solidFill>
                  <a:srgbClr val="3E3D2D"/>
                </a:solidFill>
                <a:latin typeface="WwinBurmese" pitchFamily="2" charset="0"/>
              </a:rPr>
              <a:t>odk</a:t>
            </a:r>
            <a:r>
              <a:rPr lang="en-US" sz="2000" dirty="0" smtClean="0">
                <a:solidFill>
                  <a:srgbClr val="3E3D2D"/>
                </a:solidFill>
                <a:latin typeface="WwinBurmese" pitchFamily="2" charset="0"/>
              </a:rPr>
              <a:t> h) vHkjcHKr+r&amp;Sdaomvkyfief;cGifywf0ef;usiftm; </a:t>
            </a:r>
            <a:r>
              <a:rPr lang="en-US" sz="2000" dirty="0" err="1" smtClean="0">
                <a:solidFill>
                  <a:srgbClr val="3E3D2D"/>
                </a:solidFill>
                <a:latin typeface="WwinBurmese" pitchFamily="2" charset="0"/>
              </a:rPr>
              <a:t>wHk</a:t>
            </a:r>
            <a:r>
              <a:rPr lang="en-US" sz="2000" dirty="0" smtClean="0">
                <a:solidFill>
                  <a:srgbClr val="3E3D2D"/>
                </a:solidFill>
                <a:latin typeface="WwinBurmese" pitchFamily="2" charset="0"/>
              </a:rPr>
              <a:t> </a:t>
            </a:r>
            <a:r>
              <a:rPr lang="en-US" sz="2000" dirty="0" err="1" smtClean="0">
                <a:solidFill>
                  <a:srgbClr val="3E3D2D"/>
                </a:solidFill>
                <a:latin typeface="WwinBurmese" pitchFamily="2" charset="0"/>
              </a:rPr>
              <a:t>hjyefr+jyKol</a:t>
            </a:r>
            <a:r>
              <a:rPr lang="en-US" sz="2000" dirty="0" smtClean="0">
                <a:solidFill>
                  <a:srgbClr val="3E3D2D"/>
                </a:solidFill>
                <a:latin typeface="WwinBurmese" pitchFamily="2" charset="0"/>
              </a:rPr>
              <a:t> </a:t>
            </a:r>
            <a:r>
              <a:rPr lang="en-US" sz="2000" dirty="0" err="1" smtClean="0">
                <a:solidFill>
                  <a:srgbClr val="3E3D2D"/>
                </a:solidFill>
                <a:latin typeface="WwinBurmese" pitchFamily="2" charset="0"/>
              </a:rPr>
              <a:t>rsm;paomtpD&amp;ifcHwdkifwef;r+jyKolrsm;tm</a:t>
            </a:r>
            <a:r>
              <a:rPr lang="en-US" sz="2000" dirty="0" smtClean="0">
                <a:solidFill>
                  <a:srgbClr val="3E3D2D"/>
                </a:solidFill>
                <a:latin typeface="WwinBurmese" pitchFamily="2" charset="0"/>
              </a:rPr>
              <a:t>; </a:t>
            </a:r>
            <a:r>
              <a:rPr lang="en-US" sz="2000" dirty="0" err="1" smtClean="0">
                <a:solidFill>
                  <a:srgbClr val="3E3D2D"/>
                </a:solidFill>
                <a:latin typeface="WwinBurmese" pitchFamily="2" charset="0"/>
              </a:rPr>
              <a:t>vufpm;acswkH</a:t>
            </a:r>
            <a:r>
              <a:rPr lang="en-US" sz="2000" dirty="0" smtClean="0">
                <a:solidFill>
                  <a:srgbClr val="3E3D2D"/>
                </a:solidFill>
                <a:latin typeface="WwinBurmese" pitchFamily="2" charset="0"/>
              </a:rPr>
              <a:t> </a:t>
            </a:r>
            <a:r>
              <a:rPr lang="en-US" sz="2000" dirty="0" err="1" smtClean="0">
                <a:solidFill>
                  <a:srgbClr val="3E3D2D"/>
                </a:solidFill>
                <a:latin typeface="WwinBurmese" pitchFamily="2" charset="0"/>
              </a:rPr>
              <a:t>hjyefjcif;onf</a:t>
            </a:r>
            <a:r>
              <a:rPr lang="en-US" sz="2000" dirty="0" smtClean="0">
                <a:solidFill>
                  <a:srgbClr val="3E3D2D"/>
                </a:solidFill>
                <a:latin typeface="WwinBurmese" pitchFamily="2" charset="0"/>
              </a:rPr>
              <a:t> pnf;rsOf;rl0g'tm;csdK;azmuf&amp;ma&amp;mufI </a:t>
            </a:r>
            <a:r>
              <a:rPr lang="en-US" sz="2000" dirty="0" err="1" smtClean="0">
                <a:solidFill>
                  <a:srgbClr val="3E3D2D"/>
                </a:solidFill>
                <a:latin typeface="WwinBurmese" pitchFamily="2" charset="0"/>
              </a:rPr>
              <a:t>onf;cHvdrfhrnfr</a:t>
            </a:r>
            <a:r>
              <a:rPr lang="en-US" sz="2000" dirty="0" smtClean="0">
                <a:solidFill>
                  <a:srgbClr val="3E3D2D"/>
                </a:solidFill>
                <a:latin typeface="WwinBurmese" pitchFamily="2" charset="0"/>
              </a:rPr>
              <a:t>[</a:t>
            </a:r>
            <a:r>
              <a:rPr lang="en-US" sz="2000" dirty="0" err="1" smtClean="0">
                <a:solidFill>
                  <a:srgbClr val="3E3D2D"/>
                </a:solidFill>
                <a:latin typeface="WwinBurmese" pitchFamily="2" charset="0"/>
              </a:rPr>
              <a:t>kwfay</a:t>
            </a:r>
            <a:r>
              <a:rPr lang="en-US" sz="2000" dirty="0" smtClean="0">
                <a:solidFill>
                  <a:srgbClr val="3E3D2D"/>
                </a:solidFill>
                <a:latin typeface="WwinBurmese" pitchFamily="2" charset="0"/>
              </a:rPr>
              <a:t>?</a:t>
            </a:r>
          </a:p>
          <a:p>
            <a:pPr marL="68580" indent="0">
              <a:spcAft>
                <a:spcPts val="0"/>
              </a:spcAft>
              <a:buClr>
                <a:srgbClr val="94C600"/>
              </a:buClr>
              <a:buNone/>
              <a:defRPr/>
            </a:pPr>
            <a:endParaRPr lang="en-US" sz="2000" dirty="0" smtClean="0">
              <a:solidFill>
                <a:srgbClr val="3E3D2D"/>
              </a:solidFill>
              <a:latin typeface="WwinBurmese" pitchFamily="2" charset="0"/>
            </a:endParaRPr>
          </a:p>
          <a:p>
            <a:pPr marL="68580" indent="0">
              <a:buClr>
                <a:srgbClr val="94C600"/>
              </a:buClr>
              <a:buNone/>
            </a:pPr>
            <a:endParaRPr lang="en-US" dirty="0" smtClean="0">
              <a:solidFill>
                <a:srgbClr val="3E3D2D"/>
              </a:solidFill>
              <a:latin typeface="WwinBurmese" pitchFamily="2" charset="0"/>
            </a:endParaRPr>
          </a:p>
          <a:p>
            <a:pPr marL="68580" indent="0">
              <a:spcAft>
                <a:spcPts val="0"/>
              </a:spcAft>
              <a:buClr>
                <a:srgbClr val="94C600"/>
              </a:buClr>
              <a:buNone/>
              <a:defRPr/>
            </a:pPr>
            <a:r>
              <a:rPr lang="en-US" sz="2000" b="1" dirty="0" err="1" smtClean="0">
                <a:solidFill>
                  <a:srgbClr val="3E3D2D"/>
                </a:solidFill>
                <a:latin typeface="WwinBurmese" pitchFamily="2" charset="0"/>
              </a:rPr>
              <a:t>xdyg;aESmifh,Sufjcif;ESihf</a:t>
            </a:r>
            <a:r>
              <a:rPr lang="en-US" sz="2000" b="1" dirty="0" smtClean="0">
                <a:solidFill>
                  <a:srgbClr val="3E3D2D"/>
                </a:solidFill>
                <a:latin typeface="WwinBurmese" pitchFamily="2" charset="0"/>
              </a:rPr>
              <a:t> </a:t>
            </a:r>
            <a:r>
              <a:rPr lang="en-US" sz="2000" b="1" dirty="0" err="1" smtClean="0">
                <a:solidFill>
                  <a:srgbClr val="3E3D2D"/>
                </a:solidFill>
                <a:latin typeface="WwinBurmese" pitchFamily="2" charset="0"/>
              </a:rPr>
              <a:t>cGJjcm;qufqHjcif;rsm;rSm</a:t>
            </a:r>
            <a:r>
              <a:rPr lang="en-US" sz="2000" b="1" dirty="0" smtClean="0">
                <a:solidFill>
                  <a:srgbClr val="3E3D2D"/>
                </a:solidFill>
                <a:latin typeface="WwinBurmese" pitchFamily="2" charset="0"/>
              </a:rPr>
              <a:t> </a:t>
            </a:r>
            <a:r>
              <a:rPr lang="en-US" sz="2000" b="1" dirty="0" err="1" smtClean="0">
                <a:solidFill>
                  <a:srgbClr val="3E3D2D"/>
                </a:solidFill>
                <a:latin typeface="WwinBurmese" pitchFamily="2" charset="0"/>
              </a:rPr>
              <a:t>vufpm;acswHk</a:t>
            </a:r>
            <a:r>
              <a:rPr lang="en-US" sz="2000" b="1" dirty="0" smtClean="0">
                <a:solidFill>
                  <a:srgbClr val="3E3D2D"/>
                </a:solidFill>
                <a:latin typeface="WwinBurmese" pitchFamily="2" charset="0"/>
              </a:rPr>
              <a:t> </a:t>
            </a:r>
            <a:r>
              <a:rPr lang="en-US" sz="2000" b="1" dirty="0" err="1" smtClean="0">
                <a:solidFill>
                  <a:srgbClr val="3E3D2D"/>
                </a:solidFill>
                <a:latin typeface="WwinBurmese" pitchFamily="2" charset="0"/>
              </a:rPr>
              <a:t>hjyefr</a:t>
            </a:r>
            <a:r>
              <a:rPr lang="en-US" sz="2000" b="1" dirty="0" smtClean="0">
                <a:solidFill>
                  <a:srgbClr val="3E3D2D"/>
                </a:solidFill>
                <a:latin typeface="WwinBurmese" pitchFamily="2" charset="0"/>
              </a:rPr>
              <a:t>+{?</a:t>
            </a:r>
            <a:r>
              <a:rPr lang="en-US" sz="2000" b="1" dirty="0" err="1" smtClean="0">
                <a:solidFill>
                  <a:srgbClr val="3E3D2D"/>
                </a:solidFill>
                <a:latin typeface="WwinBurmese" pitchFamily="2" charset="0"/>
              </a:rPr>
              <a:t>fyHkpHjzpfonfudkowd&amp;yg</a:t>
            </a:r>
            <a:r>
              <a:rPr lang="en-US" sz="2000" b="1" dirty="0" smtClean="0">
                <a:solidFill>
                  <a:srgbClr val="3E3D2D"/>
                </a:solidFill>
                <a:latin typeface="WwinBurmese" pitchFamily="2" charset="0"/>
              </a:rPr>
              <a:t>?</a:t>
            </a:r>
          </a:p>
          <a:p>
            <a:endParaRPr lang="en-US" dirty="0" smtClean="0"/>
          </a:p>
          <a:p>
            <a:endParaRPr lang="en-US" dirty="0"/>
          </a:p>
        </p:txBody>
      </p:sp>
      <p:sp>
        <p:nvSpPr>
          <p:cNvPr id="4" name="Title 1"/>
          <p:cNvSpPr>
            <a:spLocks noGrp="1"/>
          </p:cNvSpPr>
          <p:nvPr/>
        </p:nvSpPr>
        <p:spPr bwMode="auto">
          <a:xfrm>
            <a:off x="4359253" y="558800"/>
            <a:ext cx="7024688"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b="1" dirty="0" err="1" smtClean="0">
                <a:solidFill>
                  <a:srgbClr val="2E9D1B"/>
                </a:solidFill>
                <a:latin typeface="Wwin_Burmese" pitchFamily="2" charset="0"/>
              </a:rPr>
              <a:t>vufwHk</a:t>
            </a:r>
            <a:r>
              <a:rPr lang="en-US" b="1" dirty="0" smtClean="0">
                <a:solidFill>
                  <a:srgbClr val="2E9D1B"/>
                </a:solidFill>
                <a:latin typeface="Wwin_Burmese" pitchFamily="2" charset="0"/>
              </a:rPr>
              <a:t> </a:t>
            </a:r>
            <a:r>
              <a:rPr lang="en-US" b="1" dirty="0" err="1" smtClean="0">
                <a:solidFill>
                  <a:srgbClr val="2E9D1B"/>
                </a:solidFill>
                <a:latin typeface="Wwin_Burmese" pitchFamily="2" charset="0"/>
              </a:rPr>
              <a:t>hjyefr</a:t>
            </a:r>
            <a:r>
              <a:rPr lang="en-US" b="1" dirty="0" smtClean="0">
                <a:solidFill>
                  <a:srgbClr val="2E9D1B"/>
                </a:solidFill>
                <a:latin typeface="Wwin_Burmese" pitchFamily="2" charset="0"/>
              </a:rPr>
              <a:t>_-</a:t>
            </a:r>
          </a:p>
        </p:txBody>
      </p:sp>
      <p:sp>
        <p:nvSpPr>
          <p:cNvPr id="5" name="Title 1"/>
          <p:cNvSpPr>
            <a:spLocks noGrp="1"/>
          </p:cNvSpPr>
          <p:nvPr/>
        </p:nvSpPr>
        <p:spPr bwMode="auto">
          <a:xfrm>
            <a:off x="469900" y="558800"/>
            <a:ext cx="7024688"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b="1" dirty="0" err="1" smtClean="0">
                <a:solidFill>
                  <a:srgbClr val="2E9D1B"/>
                </a:solidFill>
                <a:latin typeface="Wwin_Burmese" pitchFamily="2" charset="0"/>
              </a:rPr>
              <a:t>vufwHk</a:t>
            </a:r>
            <a:r>
              <a:rPr lang="en-US" b="1" dirty="0" smtClean="0">
                <a:solidFill>
                  <a:srgbClr val="2E9D1B"/>
                </a:solidFill>
                <a:latin typeface="Wwin_Burmese" pitchFamily="2" charset="0"/>
              </a:rPr>
              <a:t> </a:t>
            </a:r>
            <a:r>
              <a:rPr lang="en-US" b="1" dirty="0" err="1" smtClean="0">
                <a:solidFill>
                  <a:srgbClr val="2E9D1B"/>
                </a:solidFill>
                <a:latin typeface="Wwin_Burmese" pitchFamily="2" charset="0"/>
              </a:rPr>
              <a:t>hjyefr</a:t>
            </a:r>
            <a:r>
              <a:rPr lang="en-US" b="1" dirty="0" smtClean="0">
                <a:solidFill>
                  <a:srgbClr val="2E9D1B"/>
                </a:solidFill>
                <a:latin typeface="Wwin_Burmese" pitchFamily="2" charset="0"/>
              </a:rPr>
              <a:t>_-</a:t>
            </a:r>
          </a:p>
        </p:txBody>
      </p:sp>
      <p:sp>
        <p:nvSpPr>
          <p:cNvPr id="6" name="Title 1"/>
          <p:cNvSpPr>
            <a:spLocks noGrp="1"/>
          </p:cNvSpPr>
          <p:nvPr/>
        </p:nvSpPr>
        <p:spPr bwMode="auto">
          <a:xfrm>
            <a:off x="526256" y="939800"/>
            <a:ext cx="7024688"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sz="3600" b="1" dirty="0" err="1" smtClean="0">
                <a:solidFill>
                  <a:srgbClr val="2E9D1B"/>
                </a:solidFill>
                <a:latin typeface="WwinBurmese" pitchFamily="2" charset="0"/>
              </a:rPr>
              <a:t>vufwHk</a:t>
            </a:r>
            <a:r>
              <a:rPr lang="en-US" sz="3600" b="1" dirty="0" smtClean="0">
                <a:solidFill>
                  <a:srgbClr val="2E9D1B"/>
                </a:solidFill>
                <a:latin typeface="WwinBurmese" pitchFamily="2" charset="0"/>
              </a:rPr>
              <a:t> </a:t>
            </a:r>
            <a:r>
              <a:rPr lang="en-US" sz="3600" b="1" dirty="0" err="1" smtClean="0">
                <a:solidFill>
                  <a:srgbClr val="2E9D1B"/>
                </a:solidFill>
                <a:latin typeface="WwinBurmese" pitchFamily="2" charset="0"/>
              </a:rPr>
              <a:t>hjyefr</a:t>
            </a:r>
            <a:r>
              <a:rPr lang="en-US" sz="3600" b="1" dirty="0" smtClean="0">
                <a:solidFill>
                  <a:srgbClr val="2E9D1B"/>
                </a:solidFill>
                <a:latin typeface="WwinBurmese" pitchFamily="2" charset="0"/>
              </a:rPr>
              <a:t>+= </a:t>
            </a:r>
          </a:p>
        </p:txBody>
      </p:sp>
    </p:spTree>
    <p:extLst>
      <p:ext uri="{BB962C8B-B14F-4D97-AF65-F5344CB8AC3E}">
        <p14:creationId xmlns:p14="http://schemas.microsoft.com/office/powerpoint/2010/main" val="8778041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4459" y="3372787"/>
            <a:ext cx="8424472" cy="2031325"/>
          </a:xfrm>
          <a:prstGeom prst="rect">
            <a:avLst/>
          </a:prstGeom>
          <a:noFill/>
        </p:spPr>
        <p:txBody>
          <a:bodyPr wrap="square" rtlCol="0">
            <a:spAutoFit/>
          </a:bodyPr>
          <a:lstStyle/>
          <a:p>
            <a:r>
              <a:rPr lang="en-US" dirty="0" err="1" smtClean="0">
                <a:solidFill>
                  <a:schemeClr val="bg1"/>
                </a:solidFill>
                <a:latin typeface="WwinBurmese" pitchFamily="2" charset="0"/>
              </a:rPr>
              <a:t>rawmfwqxdcdkufr+wpfcktm;owif;ay;jcif;tcsufrsm;u</a:t>
            </a:r>
            <a:r>
              <a:rPr lang="en-US" dirty="0" smtClean="0">
                <a:solidFill>
                  <a:schemeClr val="bg1"/>
                </a:solidFill>
                <a:latin typeface="WwinBurmese" pitchFamily="2" charset="0"/>
              </a:rPr>
              <a:t> </a:t>
            </a:r>
            <a:r>
              <a:rPr lang="en-US" dirty="0" err="1" smtClean="0">
                <a:solidFill>
                  <a:schemeClr val="bg1"/>
                </a:solidFill>
                <a:latin typeface="WwinBurmese" pitchFamily="2" charset="0"/>
              </a:rPr>
              <a:t>bmawGvJ</a:t>
            </a:r>
            <a:r>
              <a:rPr lang="en-US" dirty="0" smtClean="0">
                <a:solidFill>
                  <a:schemeClr val="bg1"/>
                </a:solidFill>
                <a:latin typeface="WwinBurmese" pitchFamily="2" charset="0"/>
              </a:rPr>
              <a:t>? </a:t>
            </a:r>
          </a:p>
          <a:p>
            <a:r>
              <a:rPr lang="en-US" dirty="0" err="1" smtClean="0">
                <a:solidFill>
                  <a:schemeClr val="bg1"/>
                </a:solidFill>
                <a:latin typeface="WwinBurmese" pitchFamily="2" charset="0"/>
              </a:rPr>
              <a:t>tvkyf&amp;Sifrsm</a:t>
            </a:r>
            <a:r>
              <a:rPr lang="en-US" dirty="0" smtClean="0">
                <a:solidFill>
                  <a:schemeClr val="bg1"/>
                </a:solidFill>
                <a:latin typeface="WwinBurmese" pitchFamily="2" charset="0"/>
              </a:rPr>
              <a:t>;.</a:t>
            </a:r>
            <a:r>
              <a:rPr lang="en-US" dirty="0" err="1" smtClean="0">
                <a:solidFill>
                  <a:schemeClr val="bg1"/>
                </a:solidFill>
                <a:latin typeface="WwinBurmese" pitchFamily="2" charset="0"/>
              </a:rPr>
              <a:t>owif;ay;jcif;u</a:t>
            </a:r>
            <a:r>
              <a:rPr lang="en-US" dirty="0" smtClean="0">
                <a:solidFill>
                  <a:schemeClr val="bg1"/>
                </a:solidFill>
                <a:latin typeface="WwinBurmese" pitchFamily="2" charset="0"/>
              </a:rPr>
              <a:t> </a:t>
            </a:r>
            <a:r>
              <a:rPr lang="en-US" dirty="0" err="1" smtClean="0">
                <a:solidFill>
                  <a:schemeClr val="bg1"/>
                </a:solidFill>
                <a:latin typeface="WwinBurmese" pitchFamily="2" charset="0"/>
              </a:rPr>
              <a:t>bmjzpf&amp;rvJ</a:t>
            </a:r>
            <a:r>
              <a:rPr lang="en-US" dirty="0" smtClean="0">
                <a:solidFill>
                  <a:schemeClr val="bg1"/>
                </a:solidFill>
                <a:latin typeface="WwinBurmese" pitchFamily="2" charset="0"/>
              </a:rPr>
              <a:t>?</a:t>
            </a:r>
          </a:p>
          <a:p>
            <a:r>
              <a:rPr lang="en-US" dirty="0" err="1" smtClean="0">
                <a:solidFill>
                  <a:schemeClr val="bg1"/>
                </a:solidFill>
                <a:latin typeface="WwinBurmese" pitchFamily="2" charset="0"/>
              </a:rPr>
              <a:t>oiftultnD</a:t>
            </a:r>
            <a:r>
              <a:rPr lang="en-US" dirty="0" smtClean="0">
                <a:solidFill>
                  <a:schemeClr val="bg1"/>
                </a:solidFill>
                <a:latin typeface="WwinBurmese" pitchFamily="2" charset="0"/>
              </a:rPr>
              <a:t>&amp;&amp;</a:t>
            </a:r>
            <a:r>
              <a:rPr lang="en-US" dirty="0" err="1" smtClean="0">
                <a:solidFill>
                  <a:schemeClr val="bg1"/>
                </a:solidFill>
                <a:latin typeface="WwinBurmese" pitchFamily="2" charset="0"/>
              </a:rPr>
              <a:t>ef</a:t>
            </a:r>
            <a:r>
              <a:rPr lang="en-US" dirty="0" smtClean="0">
                <a:solidFill>
                  <a:schemeClr val="bg1"/>
                </a:solidFill>
                <a:latin typeface="WwinBurmese" pitchFamily="2" charset="0"/>
              </a:rPr>
              <a:t> </a:t>
            </a:r>
            <a:r>
              <a:rPr lang="en-US" dirty="0" err="1" smtClean="0">
                <a:solidFill>
                  <a:schemeClr val="bg1"/>
                </a:solidFill>
                <a:latin typeface="WwinBurmese" pitchFamily="2" charset="0"/>
              </a:rPr>
              <a:t>b,fae&amp;mudkoGm</a:t>
            </a:r>
            <a:r>
              <a:rPr lang="en-US" dirty="0" smtClean="0">
                <a:solidFill>
                  <a:schemeClr val="bg1"/>
                </a:solidFill>
                <a:latin typeface="WwinBurmese" pitchFamily="2" charset="0"/>
              </a:rPr>
              <a:t>;&amp;</a:t>
            </a:r>
            <a:r>
              <a:rPr lang="en-US" dirty="0" err="1" smtClean="0">
                <a:solidFill>
                  <a:schemeClr val="bg1"/>
                </a:solidFill>
                <a:latin typeface="WwinBurmese" pitchFamily="2" charset="0"/>
              </a:rPr>
              <a:t>rvJ</a:t>
            </a:r>
            <a:r>
              <a:rPr lang="en-US" dirty="0" smtClean="0">
                <a:solidFill>
                  <a:schemeClr val="bg1"/>
                </a:solidFill>
                <a:latin typeface="WwinBurmese" pitchFamily="2" charset="0"/>
              </a:rPr>
              <a:t>?</a:t>
            </a:r>
          </a:p>
          <a:p>
            <a:r>
              <a:rPr lang="en-US" dirty="0" err="1" smtClean="0">
                <a:solidFill>
                  <a:schemeClr val="bg1"/>
                </a:solidFill>
                <a:latin typeface="WwinBurmese" pitchFamily="2" charset="0"/>
              </a:rPr>
              <a:t>ta-umif;t&amp;mwpfckudk</a:t>
            </a:r>
            <a:r>
              <a:rPr lang="en-US" dirty="0" smtClean="0">
                <a:solidFill>
                  <a:schemeClr val="bg1"/>
                </a:solidFill>
                <a:latin typeface="WwinBurmese" pitchFamily="2" charset="0"/>
              </a:rPr>
              <a:t> </a:t>
            </a:r>
            <a:r>
              <a:rPr lang="en-US" dirty="0" err="1" smtClean="0">
                <a:solidFill>
                  <a:schemeClr val="bg1"/>
                </a:solidFill>
                <a:latin typeface="WwinBurmese" pitchFamily="2" charset="0"/>
              </a:rPr>
              <a:t>pwifaz:xkwfr+jyKjcif;tumtuG,fwpfckqkdwmbmvJ</a:t>
            </a:r>
            <a:r>
              <a:rPr lang="en-US" dirty="0" smtClean="0">
                <a:solidFill>
                  <a:schemeClr val="bg1"/>
                </a:solidFill>
                <a:latin typeface="WwinBurmese" pitchFamily="2" charset="0"/>
              </a:rPr>
              <a:t>?</a:t>
            </a:r>
          </a:p>
          <a:p>
            <a:r>
              <a:rPr lang="en-US" dirty="0" err="1" smtClean="0">
                <a:solidFill>
                  <a:schemeClr val="bg1"/>
                </a:solidFill>
                <a:latin typeface="WwinBurmese" pitchFamily="2" charset="0"/>
              </a:rPr>
              <a:t>vufwkH@jyefjcif;qkdwmbmvJ</a:t>
            </a:r>
            <a:r>
              <a:rPr lang="en-US" dirty="0" smtClean="0">
                <a:solidFill>
                  <a:schemeClr val="bg1"/>
                </a:solidFill>
                <a:latin typeface="WwinBurmese" pitchFamily="2" charset="0"/>
              </a:rPr>
              <a:t>? </a:t>
            </a:r>
          </a:p>
          <a:p>
            <a:endParaRPr lang="en-US" dirty="0" smtClean="0">
              <a:solidFill>
                <a:schemeClr val="bg1"/>
              </a:solidFill>
            </a:endParaRPr>
          </a:p>
          <a:p>
            <a:endParaRPr lang="en-US" dirty="0">
              <a:solidFill>
                <a:schemeClr val="bg1"/>
              </a:solidFill>
            </a:endParaRPr>
          </a:p>
        </p:txBody>
      </p:sp>
      <p:sp>
        <p:nvSpPr>
          <p:cNvPr id="6" name="TextBox 5"/>
          <p:cNvSpPr txBox="1"/>
          <p:nvPr/>
        </p:nvSpPr>
        <p:spPr>
          <a:xfrm>
            <a:off x="581194" y="706582"/>
            <a:ext cx="11153606" cy="1323439"/>
          </a:xfrm>
          <a:prstGeom prst="rect">
            <a:avLst/>
          </a:prstGeom>
          <a:noFill/>
        </p:spPr>
        <p:txBody>
          <a:bodyPr wrap="square" rtlCol="0">
            <a:spAutoFit/>
          </a:bodyPr>
          <a:lstStyle/>
          <a:p>
            <a:r>
              <a:rPr lang="en-US" sz="4000" b="1" dirty="0" err="1">
                <a:latin typeface="WwinBurmese" pitchFamily="2" charset="0"/>
              </a:rPr>
              <a:t>v</a:t>
            </a:r>
            <a:r>
              <a:rPr lang="en-US" sz="4000" b="1" dirty="0" err="1" smtClean="0">
                <a:latin typeface="WwinBurmese" pitchFamily="2" charset="0"/>
              </a:rPr>
              <a:t>kyfaqmifcsuf</a:t>
            </a:r>
            <a:r>
              <a:rPr lang="en-US" sz="4000" b="1" dirty="0" smtClean="0">
                <a:latin typeface="WwinBurmese" pitchFamily="2" charset="0"/>
              </a:rPr>
              <a:t> 5? </a:t>
            </a:r>
            <a:r>
              <a:rPr lang="en-US" sz="4000" b="1" dirty="0" err="1" smtClean="0">
                <a:latin typeface="WwinBurmese" pitchFamily="2" charset="0"/>
              </a:rPr>
              <a:t>atmufwGif&amp;Sdaomar;cGef;rsm;udkajz&amp;ef</a:t>
            </a:r>
            <a:r>
              <a:rPr lang="en-US" sz="4000" b="1" dirty="0" smtClean="0">
                <a:latin typeface="WwinBurmese" pitchFamily="2" charset="0"/>
              </a:rPr>
              <a:t> </a:t>
            </a:r>
            <a:r>
              <a:rPr lang="en-US" sz="4000" b="1" dirty="0" err="1" smtClean="0">
                <a:latin typeface="WwinBurmese" pitchFamily="2" charset="0"/>
              </a:rPr>
              <a:t>twef;om;rsm;udkac:yg</a:t>
            </a:r>
            <a:r>
              <a:rPr lang="en-US" sz="4000" b="1" dirty="0" smtClean="0">
                <a:latin typeface="WwinBurmese" pitchFamily="2" charset="0"/>
              </a:rPr>
              <a:t>? </a:t>
            </a:r>
            <a:endParaRPr lang="en-US" sz="4000" b="1" dirty="0">
              <a:latin typeface="WwinBurmese" pitchFamily="2" charset="0"/>
            </a:endParaRPr>
          </a:p>
        </p:txBody>
      </p:sp>
      <p:sp>
        <p:nvSpPr>
          <p:cNvPr id="7" name="TextBox 6"/>
          <p:cNvSpPr txBox="1"/>
          <p:nvPr/>
        </p:nvSpPr>
        <p:spPr>
          <a:xfrm>
            <a:off x="581194" y="2470571"/>
            <a:ext cx="5140733" cy="461665"/>
          </a:xfrm>
          <a:prstGeom prst="rect">
            <a:avLst/>
          </a:prstGeom>
          <a:noFill/>
        </p:spPr>
        <p:txBody>
          <a:bodyPr wrap="square" rtlCol="0">
            <a:spAutoFit/>
          </a:bodyPr>
          <a:lstStyle/>
          <a:p>
            <a:r>
              <a:rPr lang="en-US" sz="2400" dirty="0" err="1" smtClean="0">
                <a:latin typeface="WwinBurmese" pitchFamily="2" charset="0"/>
              </a:rPr>
              <a:t>owif;ay;jcif</a:t>
            </a:r>
            <a:r>
              <a:rPr lang="en-US" sz="2400" dirty="0" smtClean="0">
                <a:latin typeface="WwinBurmese" pitchFamily="2" charset="0"/>
              </a:rPr>
              <a:t>;</a:t>
            </a:r>
            <a:endParaRPr lang="en-US" sz="2400" dirty="0">
              <a:latin typeface="WwinBurmese" pitchFamily="2" charset="0"/>
            </a:endParaRPr>
          </a:p>
        </p:txBody>
      </p:sp>
    </p:spTree>
    <p:extLst>
      <p:ext uri="{BB962C8B-B14F-4D97-AF65-F5344CB8AC3E}">
        <p14:creationId xmlns:p14="http://schemas.microsoft.com/office/powerpoint/2010/main" val="3425277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60" y="764804"/>
            <a:ext cx="11029616" cy="988332"/>
          </a:xfrm>
        </p:spPr>
        <p:txBody>
          <a:bodyPr>
            <a:normAutofit/>
          </a:bodyPr>
          <a:lstStyle/>
          <a:p>
            <a:pPr algn="r"/>
            <a:r>
              <a:rPr lang="en-US" sz="800" dirty="0">
                <a:solidFill>
                  <a:schemeClr val="accent1"/>
                </a:solidFill>
              </a:rPr>
              <a:t>usef;rma&amp;;</a:t>
            </a:r>
            <a:r>
              <a:rPr lang="en-US" sz="800" dirty="0" err="1">
                <a:solidFill>
                  <a:schemeClr val="accent1"/>
                </a:solidFill>
              </a:rPr>
              <a:t>ESifhvlr+a</a:t>
            </a:r>
            <a:r>
              <a:rPr lang="en-US" sz="800" dirty="0">
                <a:solidFill>
                  <a:schemeClr val="accent1"/>
                </a:solidFill>
              </a:rPr>
              <a:t>&amp;;&amp;m0efxrf;rsm;twGufab;tEW&amp;m,fumuG,fwm;qD;jcif;Oyrmrsm;</a:t>
            </a:r>
            <a:br>
              <a:rPr lang="en-US" sz="800" dirty="0">
                <a:solidFill>
                  <a:schemeClr val="accent1"/>
                </a:solidFill>
              </a:rPr>
            </a:br>
            <a:endParaRPr lang="en-US" sz="800" dirty="0">
              <a:solidFill>
                <a:schemeClr val="accent1"/>
              </a:solidFill>
            </a:endParaRPr>
          </a:p>
        </p:txBody>
      </p:sp>
      <p:sp>
        <p:nvSpPr>
          <p:cNvPr id="3" name="Content Placeholder 2"/>
          <p:cNvSpPr>
            <a:spLocks noGrp="1"/>
          </p:cNvSpPr>
          <p:nvPr>
            <p:ph sz="quarter" idx="4294967295"/>
          </p:nvPr>
        </p:nvSpPr>
        <p:spPr>
          <a:xfrm>
            <a:off x="303213" y="2498725"/>
            <a:ext cx="11888787" cy="4359275"/>
          </a:xfrm>
          <a:prstGeom prst="rect">
            <a:avLst/>
          </a:prstGeom>
        </p:spPr>
        <p:txBody>
          <a:bodyPr>
            <a:normAutofit fontScale="62500" lnSpcReduction="20000"/>
          </a:bodyPr>
          <a:lstStyle/>
          <a:p>
            <a:pPr>
              <a:lnSpc>
                <a:spcPct val="90000"/>
              </a:lnSpc>
            </a:pPr>
            <a:r>
              <a:rPr lang="en-US" sz="2800" dirty="0" err="1" smtClean="0">
                <a:latin typeface="WwinBurmese" pitchFamily="2" charset="0"/>
              </a:rPr>
              <a:t>vlemrsm</a:t>
            </a:r>
            <a:r>
              <a:rPr lang="en-US" sz="2800" dirty="0" smtClean="0">
                <a:latin typeface="WwinBurmese" pitchFamily="2" charset="0"/>
              </a:rPr>
              <a:t>;/ </a:t>
            </a:r>
            <a:r>
              <a:rPr lang="en-US" sz="2800" dirty="0" err="1" smtClean="0">
                <a:latin typeface="WwinBurmese" pitchFamily="2" charset="0"/>
              </a:rPr>
              <a:t>tr+onfrsm;ESifh</a:t>
            </a:r>
            <a:r>
              <a:rPr lang="en-US" sz="2800" dirty="0" smtClean="0">
                <a:latin typeface="WwinBurmese" pitchFamily="2" charset="0"/>
              </a:rPr>
              <a:t> 0efxrf;rsm;tm;t-urf;zufr+onf </a:t>
            </a:r>
            <a:r>
              <a:rPr lang="en-US" sz="2800" dirty="0" err="1" smtClean="0">
                <a:latin typeface="WwinBurmese" pitchFamily="2" charset="0"/>
              </a:rPr>
              <a:t>cGifhjyKrnfr</a:t>
            </a:r>
            <a:r>
              <a:rPr lang="en-US" sz="2800" dirty="0" smtClean="0">
                <a:latin typeface="WwinBurmese" pitchFamily="2" charset="0"/>
              </a:rPr>
              <a:t>[</a:t>
            </a:r>
            <a:r>
              <a:rPr lang="en-US" sz="2800" dirty="0" err="1" smtClean="0">
                <a:latin typeface="WwinBurmese" pitchFamily="2" charset="0"/>
              </a:rPr>
              <a:t>kwfjcif</a:t>
            </a:r>
            <a:r>
              <a:rPr lang="en-US" sz="2800" dirty="0" smtClean="0">
                <a:latin typeface="WwinBurmese" pitchFamily="2" charset="0"/>
              </a:rPr>
              <a:t>; (</a:t>
            </a:r>
            <a:r>
              <a:rPr lang="en-US" sz="2800" dirty="0" err="1" smtClean="0">
                <a:latin typeface="WwinBurmese" pitchFamily="2" charset="0"/>
              </a:rPr>
              <a:t>odk</a:t>
            </a:r>
            <a:r>
              <a:rPr lang="en-US" sz="2800" dirty="0" smtClean="0">
                <a:latin typeface="WwinBurmese" pitchFamily="2" charset="0"/>
              </a:rPr>
              <a:t> h)</a:t>
            </a:r>
            <a:r>
              <a:rPr lang="en-US" sz="2800" dirty="0" err="1" smtClean="0">
                <a:latin typeface="WwinBurmese" pitchFamily="2" charset="0"/>
              </a:rPr>
              <a:t>onf;cHrnfr</a:t>
            </a:r>
            <a:r>
              <a:rPr lang="en-US" sz="2800" dirty="0" smtClean="0">
                <a:latin typeface="WwinBurmese" pitchFamily="2" charset="0"/>
              </a:rPr>
              <a:t>[</a:t>
            </a:r>
            <a:r>
              <a:rPr lang="en-US" sz="2800" dirty="0" err="1" smtClean="0">
                <a:latin typeface="WwinBurmese" pitchFamily="2" charset="0"/>
              </a:rPr>
              <a:t>kwfjcif;udk</a:t>
            </a:r>
            <a:r>
              <a:rPr lang="en-US" sz="2800" dirty="0" smtClean="0">
                <a:latin typeface="WwinBurmese" pitchFamily="2" charset="0"/>
              </a:rPr>
              <a:t> &amp;</a:t>
            </a:r>
            <a:r>
              <a:rPr lang="en-US" sz="2800" dirty="0" err="1" smtClean="0">
                <a:latin typeface="WwinBurmese" pitchFamily="2" charset="0"/>
              </a:rPr>
              <a:t>Sif;vif;pGmaz:jyxm;yg</a:t>
            </a:r>
            <a:r>
              <a:rPr lang="en-US" sz="2800" dirty="0" smtClean="0">
                <a:latin typeface="WwinBurmese" pitchFamily="2" charset="0"/>
              </a:rPr>
              <a:t>?</a:t>
            </a:r>
          </a:p>
          <a:p>
            <a:pPr>
              <a:lnSpc>
                <a:spcPct val="90000"/>
              </a:lnSpc>
            </a:pPr>
            <a:r>
              <a:rPr lang="en-US" sz="2800" dirty="0" err="1" smtClean="0">
                <a:latin typeface="WwinBurmese" pitchFamily="2" charset="0"/>
              </a:rPr>
              <a:t>vma&amp;mufvnfywfolrsm;tm;txl;ojzifharG;uif;puav;i,frsm;xm</a:t>
            </a:r>
            <a:r>
              <a:rPr lang="en-US" sz="2800" dirty="0" smtClean="0">
                <a:latin typeface="WwinBurmese" pitchFamily="2" charset="0"/>
              </a:rPr>
              <a:t>;&amp;</a:t>
            </a:r>
            <a:r>
              <a:rPr lang="en-US" sz="2800" dirty="0" err="1" smtClean="0">
                <a:latin typeface="WwinBurmese" pitchFamily="2" charset="0"/>
              </a:rPr>
              <a:t>Sd&amp;mae&amp;m</a:t>
            </a:r>
            <a:r>
              <a:rPr lang="en-US" sz="2800" dirty="0" smtClean="0">
                <a:latin typeface="WwinBurmese" pitchFamily="2" charset="0"/>
              </a:rPr>
              <a:t> (</a:t>
            </a:r>
            <a:r>
              <a:rPr lang="en-US" sz="2800" dirty="0" err="1" smtClean="0">
                <a:latin typeface="WwinBurmese" pitchFamily="2" charset="0"/>
              </a:rPr>
              <a:t>odk</a:t>
            </a:r>
            <a:r>
              <a:rPr lang="en-US" sz="2800" dirty="0" smtClean="0">
                <a:latin typeface="WwinBurmese" pitchFamily="2" charset="0"/>
              </a:rPr>
              <a:t> h)</a:t>
            </a:r>
            <a:r>
              <a:rPr lang="en-US" sz="2800" dirty="0" err="1" smtClean="0">
                <a:latin typeface="WwinBurmese" pitchFamily="2" charset="0"/>
              </a:rPr>
              <a:t>uav;aq;cef;rsm;wGif</a:t>
            </a:r>
            <a:r>
              <a:rPr lang="en-US" sz="2800" dirty="0" smtClean="0">
                <a:latin typeface="WwinBurmese" pitchFamily="2" charset="0"/>
              </a:rPr>
              <a:t> </a:t>
            </a:r>
            <a:r>
              <a:rPr lang="en-US" sz="2800" dirty="0" err="1" smtClean="0">
                <a:latin typeface="WwinBurmese" pitchFamily="2" charset="0"/>
              </a:rPr>
              <a:t>emrnfxdk;I</a:t>
            </a:r>
            <a:r>
              <a:rPr lang="en-US" sz="2800" dirty="0" smtClean="0">
                <a:latin typeface="WwinBurmese" pitchFamily="2" charset="0"/>
              </a:rPr>
              <a:t/>
            </a:r>
            <a:br>
              <a:rPr lang="en-US" sz="2800" dirty="0" smtClean="0">
                <a:latin typeface="WwinBurmese" pitchFamily="2" charset="0"/>
              </a:rPr>
            </a:br>
            <a:r>
              <a:rPr lang="en-US" sz="2800" dirty="0" smtClean="0">
                <a:latin typeface="WwinBurmese" pitchFamily="2" charset="0"/>
              </a:rPr>
              <a:t/>
            </a:r>
            <a:br>
              <a:rPr lang="en-US" sz="2800" dirty="0" smtClean="0">
                <a:latin typeface="WwinBurmese" pitchFamily="2" charset="0"/>
              </a:rPr>
            </a:br>
            <a:r>
              <a:rPr lang="en-US" sz="2800" dirty="0" err="1" smtClean="0">
                <a:latin typeface="WwinBurmese" pitchFamily="2" charset="0"/>
              </a:rPr>
              <a:t>vma&amp;mufvnfywfol</a:t>
            </a:r>
            <a:r>
              <a:rPr lang="en-US" sz="2800" dirty="0" smtClean="0">
                <a:latin typeface="WwinBurmese" pitchFamily="2" charset="0"/>
              </a:rPr>
              <a:t> </a:t>
            </a:r>
            <a:r>
              <a:rPr lang="en-US" sz="2800" dirty="0" err="1" smtClean="0">
                <a:latin typeface="WwinBurmese" pitchFamily="2" charset="0"/>
              </a:rPr>
              <a:t>cGifhjyKjcif;wHqdyfu'fjym;rsm;tm</a:t>
            </a:r>
            <a:r>
              <a:rPr lang="en-US" sz="2800" dirty="0" smtClean="0">
                <a:latin typeface="WwinBurmese" pitchFamily="2" charset="0"/>
              </a:rPr>
              <a:t>; </a:t>
            </a:r>
            <a:r>
              <a:rPr lang="en-US" sz="2800" dirty="0" err="1" smtClean="0">
                <a:latin typeface="WwinBurmese" pitchFamily="2" charset="0"/>
              </a:rPr>
              <a:t>ay;aomvkyfxkH;vkyfenf;rsm</a:t>
            </a:r>
            <a:r>
              <a:rPr lang="en-US" sz="2800" dirty="0" smtClean="0">
                <a:latin typeface="WwinBurmese" pitchFamily="2" charset="0"/>
              </a:rPr>
              <a:t>;</a:t>
            </a:r>
          </a:p>
          <a:p>
            <a:pPr>
              <a:lnSpc>
                <a:spcPct val="90000"/>
              </a:lnSpc>
            </a:pPr>
            <a:r>
              <a:rPr lang="en-US" sz="2800" dirty="0" err="1" smtClean="0">
                <a:latin typeface="WwinBurmese" pitchFamily="2" charset="0"/>
              </a:rPr>
              <a:t>vkyfxHk;vkyfenf;rsm;ESifh</a:t>
            </a:r>
            <a:r>
              <a:rPr lang="en-US" sz="2800" dirty="0" smtClean="0">
                <a:latin typeface="WwinBurmese" pitchFamily="2" charset="0"/>
              </a:rPr>
              <a:t> </a:t>
            </a:r>
            <a:r>
              <a:rPr lang="en-US" sz="2800" dirty="0" err="1" smtClean="0">
                <a:latin typeface="WwinBurmese" pitchFamily="2" charset="0"/>
              </a:rPr>
              <a:t>vma&amp;mufvnfywfolrsm;tcsdefem&amp;Dtm</a:t>
            </a:r>
            <a:r>
              <a:rPr lang="en-US" sz="2800" dirty="0" smtClean="0">
                <a:latin typeface="WwinBurmese" pitchFamily="2" charset="0"/>
              </a:rPr>
              <a:t>; }</a:t>
            </a:r>
            <a:r>
              <a:rPr lang="en-US" sz="2800" dirty="0" err="1" smtClean="0">
                <a:latin typeface="WwinBurmese" pitchFamily="2" charset="0"/>
              </a:rPr>
              <a:t>uD;r</a:t>
            </a:r>
            <a:r>
              <a:rPr lang="en-US" sz="2800" dirty="0" smtClean="0">
                <a:latin typeface="WwinBurmese" pitchFamily="2" charset="0"/>
              </a:rPr>
              <a:t>ª;-</a:t>
            </a:r>
            <a:r>
              <a:rPr lang="en-US" sz="2800" dirty="0" err="1" smtClean="0">
                <a:latin typeface="WwinBurmese" pitchFamily="2" charset="0"/>
              </a:rPr>
              <a:t>uyfrSwfjcif;rsm</a:t>
            </a:r>
            <a:r>
              <a:rPr lang="en-US" sz="2800" dirty="0" smtClean="0">
                <a:latin typeface="WwinBurmese" pitchFamily="2" charset="0"/>
              </a:rPr>
              <a:t>;</a:t>
            </a:r>
          </a:p>
          <a:p>
            <a:pPr>
              <a:lnSpc>
                <a:spcPct val="90000"/>
              </a:lnSpc>
            </a:pPr>
            <a:r>
              <a:rPr lang="en-US" sz="2800" dirty="0" smtClean="0">
                <a:latin typeface="WwinBurmese" pitchFamily="2" charset="0"/>
              </a:rPr>
              <a:t>t-</a:t>
            </a:r>
            <a:r>
              <a:rPr lang="en-US" sz="2800" dirty="0" err="1" smtClean="0">
                <a:latin typeface="WwinBurmese" pitchFamily="2" charset="0"/>
              </a:rPr>
              <a:t>urf;zufzl;aom</a:t>
            </a:r>
            <a:r>
              <a:rPr lang="en-US" sz="2800" dirty="0" smtClean="0">
                <a:latin typeface="WwinBurmese" pitchFamily="2" charset="0"/>
              </a:rPr>
              <a:t> (</a:t>
            </a:r>
            <a:r>
              <a:rPr lang="en-US" sz="2800" dirty="0" err="1" smtClean="0">
                <a:latin typeface="WwinBurmese" pitchFamily="2" charset="0"/>
              </a:rPr>
              <a:t>odk</a:t>
            </a:r>
            <a:r>
              <a:rPr lang="en-US" sz="2800" dirty="0" smtClean="0">
                <a:latin typeface="WwinBurmese" pitchFamily="2" charset="0"/>
              </a:rPr>
              <a:t> h) *dk%f;wGif;yg0ifv+yf&amp;Sm;r+aemufa-umif;&amp;</a:t>
            </a:r>
            <a:r>
              <a:rPr lang="en-US" sz="2800" dirty="0" err="1" smtClean="0">
                <a:latin typeface="WwinBurmese" pitchFamily="2" charset="0"/>
              </a:rPr>
              <a:t>SdcJhzl;aomvlemrsm;tm</a:t>
            </a:r>
            <a:r>
              <a:rPr lang="en-US" sz="2800" dirty="0" smtClean="0">
                <a:latin typeface="WwinBurmese" pitchFamily="2" charset="0"/>
              </a:rPr>
              <a:t>; “</a:t>
            </a:r>
            <a:r>
              <a:rPr lang="en-US" sz="2800" dirty="0" err="1" smtClean="0">
                <a:latin typeface="WwinBurmese" pitchFamily="2" charset="0"/>
              </a:rPr>
              <a:t>uef@owfxm;aomvma&amp;mufvnfywfol</a:t>
            </a:r>
            <a:r>
              <a:rPr lang="en-US" sz="2800" dirty="0" smtClean="0">
                <a:latin typeface="WwinBurmese" pitchFamily="2" charset="0"/>
              </a:rPr>
              <a:t>” </a:t>
            </a:r>
            <a:br>
              <a:rPr lang="en-US" sz="2800" dirty="0" smtClean="0">
                <a:latin typeface="WwinBurmese" pitchFamily="2" charset="0"/>
              </a:rPr>
            </a:br>
            <a:r>
              <a:rPr lang="en-US" sz="2800" dirty="0" smtClean="0">
                <a:latin typeface="WwinBurmese" pitchFamily="2" charset="0"/>
              </a:rPr>
              <a:t/>
            </a:r>
            <a:br>
              <a:rPr lang="en-US" sz="2800" dirty="0" smtClean="0">
                <a:latin typeface="WwinBurmese" pitchFamily="2" charset="0"/>
              </a:rPr>
            </a:br>
            <a:r>
              <a:rPr lang="en-US" sz="2800" dirty="0" err="1" smtClean="0">
                <a:latin typeface="WwinBurmese" pitchFamily="2" charset="0"/>
              </a:rPr>
              <a:t>pm&amp;if;xJwGifxnhfoGif;r+rsm;jyKvkyfxm;jcif</a:t>
            </a:r>
            <a:r>
              <a:rPr lang="en-US" sz="2800" dirty="0" smtClean="0">
                <a:latin typeface="WwinBurmese" pitchFamily="2" charset="0"/>
              </a:rPr>
              <a:t>;/ </a:t>
            </a:r>
            <a:r>
              <a:rPr lang="en-US" sz="2800" dirty="0" err="1" smtClean="0">
                <a:latin typeface="WwinBurmese" pitchFamily="2" charset="0"/>
              </a:rPr>
              <a:t>xkdpm&amp;if;rsm;udk</a:t>
            </a:r>
            <a:r>
              <a:rPr lang="en-US" sz="2800" dirty="0" smtClean="0">
                <a:latin typeface="WwinBurmese" pitchFamily="2" charset="0"/>
              </a:rPr>
              <a:t> </a:t>
            </a:r>
            <a:r>
              <a:rPr lang="en-US" sz="2800" dirty="0" err="1" smtClean="0">
                <a:latin typeface="WwinBurmese" pitchFamily="2" charset="0"/>
              </a:rPr>
              <a:t>vkHjcHKa</a:t>
            </a:r>
            <a:r>
              <a:rPr lang="en-US" sz="2800" dirty="0" smtClean="0">
                <a:latin typeface="WwinBurmese" pitchFamily="2" charset="0"/>
              </a:rPr>
              <a:t>&amp;;</a:t>
            </a:r>
            <a:r>
              <a:rPr lang="en-US" sz="2800" dirty="0" err="1" smtClean="0">
                <a:latin typeface="WwinBurmese" pitchFamily="2" charset="0"/>
              </a:rPr>
              <a:t>ae&amp;m</a:t>
            </a:r>
            <a:r>
              <a:rPr lang="en-US" sz="2800" dirty="0" smtClean="0">
                <a:latin typeface="WwinBurmese" pitchFamily="2" charset="0"/>
              </a:rPr>
              <a:t>/ </a:t>
            </a:r>
            <a:r>
              <a:rPr lang="en-US" sz="2800" dirty="0" err="1" smtClean="0">
                <a:latin typeface="WwinBurmese" pitchFamily="2" charset="0"/>
              </a:rPr>
              <a:t>olemjyKrsm;ae&amp;mESifh</a:t>
            </a:r>
            <a:r>
              <a:rPr lang="en-US" sz="2800" dirty="0" smtClean="0">
                <a:latin typeface="WwinBurmese" pitchFamily="2" charset="0"/>
              </a:rPr>
              <a:t> </a:t>
            </a:r>
            <a:r>
              <a:rPr lang="en-US" sz="2800" dirty="0" err="1" smtClean="0">
                <a:latin typeface="WwinBurmese" pitchFamily="2" charset="0"/>
              </a:rPr>
              <a:t>vma&amp;mufvnfywfoltrnfa</a:t>
            </a:r>
            <a:r>
              <a:rPr lang="en-US" sz="2800" dirty="0" smtClean="0">
                <a:latin typeface="WwinBurmese" pitchFamily="2" charset="0"/>
              </a:rPr>
              <a:t>&amp;;</a:t>
            </a:r>
            <a:r>
              <a:rPr lang="en-US" sz="2800" dirty="0" err="1" smtClean="0">
                <a:latin typeface="WwinBurmese" pitchFamily="2" charset="0"/>
              </a:rPr>
              <a:t>xdk;aomae&amp;mrsm;wGifrdwWL</a:t>
            </a:r>
            <a:endParaRPr lang="en-US" sz="2800" dirty="0" smtClean="0">
              <a:latin typeface="WwinBurmese" pitchFamily="2" charset="0"/>
            </a:endParaRPr>
          </a:p>
          <a:p>
            <a:pPr>
              <a:lnSpc>
                <a:spcPct val="90000"/>
              </a:lnSpc>
              <a:buNone/>
            </a:pPr>
            <a:r>
              <a:rPr lang="en-US" sz="2800" dirty="0" smtClean="0">
                <a:latin typeface="WwinBurmese" pitchFamily="2" charset="0"/>
              </a:rPr>
              <a:t>	</a:t>
            </a:r>
            <a:r>
              <a:rPr lang="en-US" sz="2800" dirty="0" err="1" smtClean="0">
                <a:latin typeface="WwinBurmese" pitchFamily="2" charset="0"/>
              </a:rPr>
              <a:t>ul;ay;ydk@xm;jcif</a:t>
            </a:r>
            <a:r>
              <a:rPr lang="en-US" sz="2800" dirty="0" smtClean="0">
                <a:latin typeface="WwinBurmese" pitchFamily="2" charset="0"/>
              </a:rPr>
              <a:t>;?</a:t>
            </a:r>
          </a:p>
          <a:p>
            <a:pPr lvl="0"/>
            <a:r>
              <a:rPr lang="en-US" sz="2800" dirty="0" err="1" smtClean="0">
                <a:latin typeface="WwinBurmese" pitchFamily="2" charset="0"/>
              </a:rPr>
              <a:t>vdktyfaomtcsdefwGif</a:t>
            </a:r>
            <a:r>
              <a:rPr lang="en-US" sz="2800" dirty="0" smtClean="0">
                <a:latin typeface="WwinBurmese" pitchFamily="2" charset="0"/>
              </a:rPr>
              <a:t> </a:t>
            </a:r>
            <a:r>
              <a:rPr lang="en-US" sz="2800" dirty="0" err="1" smtClean="0">
                <a:latin typeface="WwinBurmese" pitchFamily="2" charset="0"/>
              </a:rPr>
              <a:t>jyefvnf</a:t>
            </a:r>
            <a:r>
              <a:rPr lang="en-US" sz="2800" dirty="0" smtClean="0">
                <a:latin typeface="WwinBurmese" pitchFamily="2" charset="0"/>
              </a:rPr>
              <a:t>-</a:t>
            </a:r>
            <a:r>
              <a:rPr lang="en-US" sz="2800" dirty="0" err="1" smtClean="0">
                <a:latin typeface="WwinBurmese" pitchFamily="2" charset="0"/>
              </a:rPr>
              <a:t>unfh</a:t>
            </a:r>
            <a:r>
              <a:rPr lang="en-US" sz="2800" dirty="0" smtClean="0">
                <a:latin typeface="WwinBurmese" pitchFamily="2" charset="0"/>
              </a:rPr>
              <a:t>&amp;+@</a:t>
            </a:r>
            <a:r>
              <a:rPr lang="en-US" sz="2800" dirty="0" err="1" smtClean="0">
                <a:latin typeface="WwinBurmese" pitchFamily="2" charset="0"/>
              </a:rPr>
              <a:t>jcif;ESifh</a:t>
            </a:r>
            <a:r>
              <a:rPr lang="en-US" sz="2800" dirty="0" smtClean="0">
                <a:latin typeface="WwinBurmese" pitchFamily="2" charset="0"/>
              </a:rPr>
              <a:t> </a:t>
            </a:r>
            <a:r>
              <a:rPr lang="en-US" sz="2800" dirty="0" err="1" smtClean="0">
                <a:latin typeface="WwinBurmese" pitchFamily="2" charset="0"/>
              </a:rPr>
              <a:t>jyifqifjcif;rsm;jzpfaomppfaq;r+pepfxm</a:t>
            </a:r>
            <a:r>
              <a:rPr lang="en-US" sz="2800" dirty="0" smtClean="0">
                <a:latin typeface="WwinBurmese" pitchFamily="2" charset="0"/>
              </a:rPr>
              <a:t>;&amp;</a:t>
            </a:r>
            <a:r>
              <a:rPr lang="en-US" sz="2800" dirty="0" err="1" smtClean="0">
                <a:latin typeface="WwinBurmese" pitchFamily="2" charset="0"/>
              </a:rPr>
              <a:t>Sdjcif</a:t>
            </a:r>
            <a:r>
              <a:rPr lang="en-US" sz="2800" dirty="0" smtClean="0">
                <a:latin typeface="Wwin_Burmese" pitchFamily="2" charset="0"/>
              </a:rPr>
              <a:t>;</a:t>
            </a:r>
          </a:p>
          <a:p>
            <a:pPr>
              <a:buNone/>
            </a:pPr>
            <a:endParaRPr lang="en-US" b="1" dirty="0" smtClean="0">
              <a:latin typeface="Wwin_Burmese" pitchFamily="2" charset="0"/>
            </a:endParaRPr>
          </a:p>
          <a:p>
            <a:pPr>
              <a:buNone/>
            </a:pPr>
            <a:r>
              <a:rPr lang="en-US" b="1" dirty="0" smtClean="0">
                <a:latin typeface="Wwin_Burmese" pitchFamily="2" charset="0"/>
              </a:rPr>
              <a:t> </a:t>
            </a:r>
            <a:r>
              <a:rPr lang="en-US" b="1" dirty="0" err="1" smtClean="0">
                <a:latin typeface="WwinBurmese" pitchFamily="2" charset="0"/>
              </a:rPr>
              <a:t>ydkrdkod&amp;SdvkdygutifwmeufpmrsufESmodk</a:t>
            </a:r>
            <a:r>
              <a:rPr lang="en-US" b="1" dirty="0" smtClean="0">
                <a:latin typeface="WwinBurmese" pitchFamily="2" charset="0"/>
              </a:rPr>
              <a:t> h-</a:t>
            </a:r>
            <a:r>
              <a:rPr lang="en-US" b="1" dirty="0" err="1" smtClean="0">
                <a:latin typeface="WwinBurmese" pitchFamily="2" charset="0"/>
              </a:rPr>
              <a:t>unfh</a:t>
            </a:r>
            <a:r>
              <a:rPr lang="en-US" b="1" dirty="0" smtClean="0">
                <a:latin typeface="WwinBurmese" pitchFamily="2" charset="0"/>
              </a:rPr>
              <a:t>&amp;+@</a:t>
            </a:r>
            <a:r>
              <a:rPr lang="en-US" b="1" dirty="0" err="1" smtClean="0">
                <a:latin typeface="WwinBurmese" pitchFamily="2" charset="0"/>
              </a:rPr>
              <a:t>yg&amp;ef</a:t>
            </a:r>
            <a:r>
              <a:rPr lang="en-US" b="1" dirty="0" smtClean="0">
                <a:latin typeface="WwinBurmese" pitchFamily="2" charset="0"/>
              </a:rPr>
              <a:t> </a:t>
            </a:r>
            <a:r>
              <a:rPr lang="en-US" b="1" dirty="0" smtClean="0">
                <a:latin typeface="Wwin_Burmese" pitchFamily="2" charset="0"/>
              </a:rPr>
              <a:t>- </a:t>
            </a:r>
            <a:r>
              <a:rPr lang="en-US" dirty="0" smtClean="0"/>
              <a:t>https://www.osha.gov/Publications/osha3148.pdf (or) https</a:t>
            </a:r>
            <a:r>
              <a:rPr lang="en-US" dirty="0"/>
              <a:t>://</a:t>
            </a:r>
            <a:r>
              <a:rPr lang="en-US" dirty="0" smtClean="0"/>
              <a:t>www.dol.gov/opa/media/press/osha/OSHA20150554.htm </a:t>
            </a:r>
          </a:p>
          <a:p>
            <a:pPr marL="68580" indent="0">
              <a:buNone/>
            </a:pPr>
            <a:r>
              <a:rPr lang="en-US" b="1" dirty="0" smtClean="0"/>
              <a:t>DOL </a:t>
            </a:r>
            <a:r>
              <a:rPr lang="en-US" b="1" dirty="0" err="1" smtClean="0">
                <a:latin typeface="WwinBurmese" pitchFamily="2" charset="0"/>
              </a:rPr>
              <a:t>bavmhuf</a:t>
            </a:r>
            <a:r>
              <a:rPr lang="en-US" b="1" dirty="0" smtClean="0"/>
              <a:t>:</a:t>
            </a:r>
            <a:r>
              <a:rPr lang="en-US" dirty="0" smtClean="0"/>
              <a:t> </a:t>
            </a:r>
            <a:r>
              <a:rPr lang="en-US" dirty="0"/>
              <a:t>https://blog.dol.gov/2015/04/02/if-work-came-with-a-high-risk-for-assault-would-you-go</a:t>
            </a:r>
            <a:r>
              <a:rPr lang="en-US" dirty="0" smtClean="0"/>
              <a:t>/ </a:t>
            </a:r>
            <a:endParaRPr lang="en-US" dirty="0"/>
          </a:p>
          <a:p>
            <a:pPr marL="68580" indent="0">
              <a:buNone/>
            </a:pPr>
            <a:endParaRPr lang="en-US" dirty="0" smtClean="0"/>
          </a:p>
          <a:p>
            <a:pPr marL="68580" indent="0">
              <a:buNone/>
            </a:pPr>
            <a:endParaRPr lang="en-US" dirty="0" smtClean="0"/>
          </a:p>
          <a:p>
            <a:pPr lvl="0"/>
            <a:endParaRPr lang="en-US" dirty="0" smtClean="0"/>
          </a:p>
          <a:p>
            <a:endParaRPr lang="en-US" dirty="0"/>
          </a:p>
        </p:txBody>
      </p:sp>
      <p:sp>
        <p:nvSpPr>
          <p:cNvPr id="8" name="Title 1"/>
          <p:cNvSpPr>
            <a:spLocks noGrp="1"/>
          </p:cNvSpPr>
          <p:nvPr/>
        </p:nvSpPr>
        <p:spPr bwMode="auto">
          <a:xfrm>
            <a:off x="571500" y="854322"/>
            <a:ext cx="10969336" cy="80929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sz="3200" b="1" dirty="0" smtClean="0">
                <a:solidFill>
                  <a:srgbClr val="2E9D1B"/>
                </a:solidFill>
                <a:latin typeface="WwinBurmese" pitchFamily="2" charset="0"/>
              </a:rPr>
              <a:t>usef;rma&amp;;</a:t>
            </a:r>
            <a:r>
              <a:rPr lang="en-US" sz="3200" b="1" dirty="0" err="1" smtClean="0">
                <a:solidFill>
                  <a:srgbClr val="2E9D1B"/>
                </a:solidFill>
                <a:latin typeface="WwinBurmese" pitchFamily="2" charset="0"/>
              </a:rPr>
              <a:t>ESifhvlr+a</a:t>
            </a:r>
            <a:r>
              <a:rPr lang="en-US" sz="3200" b="1" dirty="0" smtClean="0">
                <a:solidFill>
                  <a:srgbClr val="2E9D1B"/>
                </a:solidFill>
                <a:latin typeface="WwinBurmese" pitchFamily="2" charset="0"/>
              </a:rPr>
              <a:t>&amp;;&amp;m0efxrf;rsm;twGufab;tEW&amp;m,fumuG,fwm;qD;jcif;Oyrmrsm;</a:t>
            </a:r>
            <a:endParaRPr lang="en-US" sz="3200" dirty="0" smtClean="0">
              <a:latin typeface="WwinBurmese" pitchFamily="2" charset="0"/>
            </a:endParaRPr>
          </a:p>
        </p:txBody>
      </p:sp>
    </p:spTree>
    <p:extLst>
      <p:ext uri="{BB962C8B-B14F-4D97-AF65-F5344CB8AC3E}">
        <p14:creationId xmlns:p14="http://schemas.microsoft.com/office/powerpoint/2010/main" val="2966511052"/>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180497"/>
            <a:ext cx="11029615" cy="1726486"/>
          </a:xfrm>
        </p:spPr>
        <p:txBody>
          <a:bodyPr>
            <a:normAutofit/>
          </a:bodyPr>
          <a:lstStyle/>
          <a:p>
            <a:r>
              <a:rPr lang="en-US" sz="4000" dirty="0" err="1" smtClean="0">
                <a:latin typeface="WwinBurmese" pitchFamily="2" charset="0"/>
              </a:rPr>
              <a:t>wufa&amp;mufvmonfhtwGufaus;Zl;wifygonf</a:t>
            </a:r>
            <a:r>
              <a:rPr lang="en-US" sz="4000" dirty="0" smtClean="0">
                <a:latin typeface="WwinBurmese" pitchFamily="2" charset="0"/>
              </a:rPr>
              <a:t>? </a:t>
            </a:r>
            <a:endParaRPr lang="en-US" sz="4000" dirty="0">
              <a:latin typeface="WwinBurmese" pitchFamily="2" charset="0"/>
            </a:endParaRPr>
          </a:p>
        </p:txBody>
      </p:sp>
      <p:sp>
        <p:nvSpPr>
          <p:cNvPr id="4" name="Rectangle 3"/>
          <p:cNvSpPr/>
          <p:nvPr/>
        </p:nvSpPr>
        <p:spPr>
          <a:xfrm>
            <a:off x="907473" y="4934635"/>
            <a:ext cx="10703334" cy="830997"/>
          </a:xfrm>
          <a:prstGeom prst="rect">
            <a:avLst/>
          </a:prstGeom>
        </p:spPr>
        <p:txBody>
          <a:bodyPr wrap="square">
            <a:spAutoFit/>
          </a:bodyPr>
          <a:lstStyle/>
          <a:p>
            <a:r>
              <a:rPr lang="en-US" sz="2400" dirty="0" smtClean="0">
                <a:solidFill>
                  <a:srgbClr val="C00000"/>
                </a:solidFill>
              </a:rPr>
              <a:t>Full list of OSHA Fact Sheets:  </a:t>
            </a:r>
            <a:r>
              <a:rPr lang="en-US" sz="2400" dirty="0" smtClean="0"/>
              <a:t>https://www.osha.gov/pls/publications/publication.AthruZ?pType=Types&amp;pID=2</a:t>
            </a:r>
            <a:endParaRPr lang="en-US" sz="2400" dirty="0"/>
          </a:p>
        </p:txBody>
      </p:sp>
      <p:sp>
        <p:nvSpPr>
          <p:cNvPr id="6" name="TextBox 5"/>
          <p:cNvSpPr txBox="1"/>
          <p:nvPr/>
        </p:nvSpPr>
        <p:spPr>
          <a:xfrm>
            <a:off x="581192" y="678873"/>
            <a:ext cx="11029615" cy="707886"/>
          </a:xfrm>
          <a:prstGeom prst="rect">
            <a:avLst/>
          </a:prstGeom>
          <a:noFill/>
        </p:spPr>
        <p:txBody>
          <a:bodyPr wrap="square" rtlCol="0">
            <a:spAutoFit/>
          </a:bodyPr>
          <a:lstStyle/>
          <a:p>
            <a:r>
              <a:rPr lang="en-US" sz="4000" dirty="0" err="1" smtClean="0">
                <a:solidFill>
                  <a:schemeClr val="bg1"/>
                </a:solidFill>
                <a:latin typeface="WwinBurmese" pitchFamily="2" charset="0"/>
              </a:rPr>
              <a:t>ar;cGef;rsm;ESifh</a:t>
            </a:r>
            <a:r>
              <a:rPr lang="en-US" sz="4000" dirty="0" smtClean="0">
                <a:solidFill>
                  <a:schemeClr val="bg1"/>
                </a:solidFill>
                <a:latin typeface="WwinBurmese" pitchFamily="2" charset="0"/>
              </a:rPr>
              <a:t> </a:t>
            </a:r>
            <a:r>
              <a:rPr lang="en-US" sz="4000" dirty="0" err="1" smtClean="0">
                <a:solidFill>
                  <a:schemeClr val="bg1"/>
                </a:solidFill>
                <a:latin typeface="WwinBurmese" pitchFamily="2" charset="0"/>
              </a:rPr>
              <a:t>tajzrsm</a:t>
            </a:r>
            <a:r>
              <a:rPr lang="en-US" sz="4000" dirty="0" smtClean="0">
                <a:solidFill>
                  <a:schemeClr val="bg1"/>
                </a:solidFill>
                <a:latin typeface="WwinBurmese" pitchFamily="2" charset="0"/>
              </a:rPr>
              <a:t>;</a:t>
            </a:r>
            <a:endParaRPr lang="en-US" sz="4000" dirty="0">
              <a:solidFill>
                <a:schemeClr val="bg1"/>
              </a:solidFill>
              <a:latin typeface="WwinBurmese" pitchFamily="2" charset="0"/>
            </a:endParaRPr>
          </a:p>
        </p:txBody>
      </p:sp>
    </p:spTree>
    <p:extLst>
      <p:ext uri="{BB962C8B-B14F-4D97-AF65-F5344CB8AC3E}">
        <p14:creationId xmlns:p14="http://schemas.microsoft.com/office/powerpoint/2010/main" val="4438893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538956" y="3175687"/>
            <a:ext cx="11434741" cy="4001904"/>
          </a:xfrm>
          <a:prstGeom prst="rect">
            <a:avLst/>
          </a:prstGeom>
        </p:spPr>
        <p:txBody>
          <a:bodyPr>
            <a:normAutofit fontScale="92500" lnSpcReduction="10000"/>
          </a:bodyPr>
          <a:lstStyle/>
          <a:p>
            <a:r>
              <a:rPr lang="en-US" sz="1600" dirty="0"/>
              <a:t>https://www.osha.gov/OshDoc/data_General_Facts/factsheet-workplace-violence.pdf </a:t>
            </a:r>
          </a:p>
          <a:p>
            <a:r>
              <a:rPr lang="en-US" sz="1600" dirty="0"/>
              <a:t>http://</a:t>
            </a:r>
            <a:r>
              <a:rPr lang="en-US" sz="1600" dirty="0" smtClean="0"/>
              <a:t>www.eeoc.gov/standards /</a:t>
            </a:r>
            <a:r>
              <a:rPr lang="en-US" sz="1600" dirty="0"/>
              <a:t>types/retaliation.cfm</a:t>
            </a:r>
          </a:p>
          <a:p>
            <a:r>
              <a:rPr lang="en-US" sz="1600" dirty="0"/>
              <a:t>http://www.dol.gov/oasam/hrc/policies/dol-workplace-violence-program-appendices.htm#policies </a:t>
            </a:r>
          </a:p>
          <a:p>
            <a:r>
              <a:rPr lang="en-US" sz="1600" dirty="0"/>
              <a:t>http://www.bnl.gov/esh/shsd/pdf/safe%20lifting%20and%20carrying%20techniques.pdf</a:t>
            </a:r>
          </a:p>
          <a:p>
            <a:r>
              <a:rPr lang="en-US" sz="1600" dirty="0"/>
              <a:t>http://www.ccohs.ca/oshanswers/legisl/msdss.html </a:t>
            </a:r>
          </a:p>
          <a:p>
            <a:r>
              <a:rPr lang="en-US" sz="1600" dirty="0"/>
              <a:t>http://www.msdswriter.com/learn_writer.cfm </a:t>
            </a:r>
          </a:p>
          <a:p>
            <a:r>
              <a:rPr lang="en-US" sz="1600" dirty="0"/>
              <a:t>https://www.osha.gov/Publications/osha3111.html</a:t>
            </a:r>
          </a:p>
          <a:p>
            <a:r>
              <a:rPr lang="en-US" sz="1600" dirty="0"/>
              <a:t>http://www.fpb.org/hottips/152/How_to_make_your_workplace_safe.htm</a:t>
            </a:r>
          </a:p>
          <a:p>
            <a:r>
              <a:rPr lang="en-US" sz="1600" dirty="0"/>
              <a:t>http://www.ewashtenaw.org/government/departments/public_health/phcontent/cd_fact_sheets/universal_precautions.pdf</a:t>
            </a:r>
          </a:p>
          <a:p>
            <a:r>
              <a:rPr lang="en-US" sz="1600" dirty="0"/>
              <a:t>http://www.ewashtenaw.org/government/departments/public_health/phcontent/cd_fact_sheets/minimize_spread_disease.pdf</a:t>
            </a:r>
          </a:p>
          <a:p>
            <a:r>
              <a:rPr lang="en-US" sz="1600" dirty="0"/>
              <a:t>http://www.dhs.wisconsin.gov/communicable/InfectionControl/Tools.htm</a:t>
            </a:r>
          </a:p>
          <a:p>
            <a:r>
              <a:rPr lang="en-US" sz="1600" dirty="0"/>
              <a:t>http://smallbusiness.chron.com/safety-tips-traveling-work-3499.html</a:t>
            </a:r>
          </a:p>
          <a:p>
            <a:endParaRPr lang="en-US" sz="1700" dirty="0" smtClean="0"/>
          </a:p>
          <a:p>
            <a:endParaRPr lang="en-US" sz="1700" dirty="0" smtClean="0"/>
          </a:p>
          <a:p>
            <a:endParaRPr lang="en-US" sz="1600" dirty="0" smtClean="0"/>
          </a:p>
          <a:p>
            <a:endParaRPr lang="en-US" sz="1600" dirty="0"/>
          </a:p>
          <a:p>
            <a:endParaRPr lang="en-US" sz="1600" dirty="0"/>
          </a:p>
          <a:p>
            <a:endParaRPr lang="en-US" sz="1600" dirty="0"/>
          </a:p>
        </p:txBody>
      </p:sp>
      <p:sp>
        <p:nvSpPr>
          <p:cNvPr id="4" name="Title 1"/>
          <p:cNvSpPr>
            <a:spLocks noGrp="1"/>
          </p:cNvSpPr>
          <p:nvPr/>
        </p:nvSpPr>
        <p:spPr bwMode="auto">
          <a:xfrm>
            <a:off x="538956" y="939800"/>
            <a:ext cx="7024688"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sz="3600" b="1" dirty="0" err="1" smtClean="0">
                <a:solidFill>
                  <a:srgbClr val="2E9D1B"/>
                </a:solidFill>
                <a:latin typeface="Wwin_Burmese" pitchFamily="2" charset="0"/>
              </a:rPr>
              <a:t>udk;um;csufrsm</a:t>
            </a:r>
            <a:r>
              <a:rPr lang="en-US" sz="3600" b="1" dirty="0" smtClean="0">
                <a:solidFill>
                  <a:srgbClr val="2E9D1B"/>
                </a:solidFill>
                <a:latin typeface="Wwin_Burmese" pitchFamily="2" charset="0"/>
              </a:rPr>
              <a:t>;-</a:t>
            </a:r>
          </a:p>
        </p:txBody>
      </p:sp>
    </p:spTree>
    <p:extLst>
      <p:ext uri="{BB962C8B-B14F-4D97-AF65-F5344CB8AC3E}">
        <p14:creationId xmlns:p14="http://schemas.microsoft.com/office/powerpoint/2010/main" val="224495354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81193" y="2174788"/>
            <a:ext cx="11108299" cy="4485503"/>
          </a:xfrm>
        </p:spPr>
        <p:txBody>
          <a:bodyPr>
            <a:normAutofit/>
          </a:bodyPr>
          <a:lstStyle/>
          <a:p>
            <a:r>
              <a:rPr lang="en-US" sz="1600" dirty="0"/>
              <a:t>https://www.osha.gov/Publications/osha3148.pdf </a:t>
            </a:r>
          </a:p>
          <a:p>
            <a:r>
              <a:rPr lang="en-US" sz="1600" dirty="0"/>
              <a:t>http://www.rctm.com/Products/workplaceviolence/6324.htm# </a:t>
            </a:r>
          </a:p>
          <a:p>
            <a:r>
              <a:rPr lang="en-US" sz="1600" dirty="0"/>
              <a:t>https://www.osha.gov/Publications/osha3165.pdf </a:t>
            </a:r>
          </a:p>
          <a:p>
            <a:r>
              <a:rPr lang="en-US" sz="1600" dirty="0"/>
              <a:t>https://www.osha.gov/Publications/HazComm_QuickCard_SafetyData.html </a:t>
            </a:r>
          </a:p>
          <a:p>
            <a:r>
              <a:rPr lang="en-US" sz="1600" dirty="0"/>
              <a:t>https://www.osha.gov/Publications/HazComm_QuickCard_Pictogram.html </a:t>
            </a:r>
          </a:p>
          <a:p>
            <a:r>
              <a:rPr lang="en-US" sz="1600" dirty="0"/>
              <a:t>https://www.osha.gov/Publications/OSHA3636.pdf </a:t>
            </a:r>
          </a:p>
          <a:p>
            <a:r>
              <a:rPr lang="en-US" sz="1600" dirty="0"/>
              <a:t>https://www.osha.gov/Publications/OSHA3492QuickCardLabel.pdf </a:t>
            </a:r>
          </a:p>
          <a:p>
            <a:r>
              <a:rPr lang="en-US" sz="1600" dirty="0"/>
              <a:t>https://www.osha.gov/OshDoc/data_BloodborneFacts/bbfact01.pdf </a:t>
            </a:r>
          </a:p>
          <a:p>
            <a:r>
              <a:rPr lang="en-US" sz="1600" dirty="0"/>
              <a:t>https://www.osha.gov/Publications/osha3088.pdf</a:t>
            </a:r>
          </a:p>
          <a:p>
            <a:r>
              <a:rPr lang="en-US" sz="1600" dirty="0"/>
              <a:t>https://www.osha.gov/SLTC/etools/hospital/hazards/univprec/univ.html </a:t>
            </a:r>
          </a:p>
          <a:p>
            <a:r>
              <a:rPr lang="en-US" sz="1600" dirty="0"/>
              <a:t>https://www.osha.gov/OshDoc/data_General_Facts/factsheet-lockout-tagout.pdf </a:t>
            </a:r>
          </a:p>
          <a:p>
            <a:r>
              <a:rPr lang="en-US" sz="1600" u="sng" dirty="0"/>
              <a:t>https://www.osha.gov/OshDoc/data_General_Facts/ppe-factsheet.pdf</a:t>
            </a:r>
            <a:endParaRPr lang="en-US" sz="1600" dirty="0"/>
          </a:p>
          <a:p>
            <a:endParaRPr lang="en-US" dirty="0"/>
          </a:p>
        </p:txBody>
      </p:sp>
      <p:sp>
        <p:nvSpPr>
          <p:cNvPr id="5" name="Title 1"/>
          <p:cNvSpPr>
            <a:spLocks noGrp="1"/>
          </p:cNvSpPr>
          <p:nvPr/>
        </p:nvSpPr>
        <p:spPr bwMode="auto">
          <a:xfrm>
            <a:off x="526256" y="914400"/>
            <a:ext cx="7024688"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sz="3600" b="1" dirty="0" err="1" smtClean="0">
                <a:solidFill>
                  <a:srgbClr val="2E9D1B"/>
                </a:solidFill>
                <a:latin typeface="Wwin_Burmese" pitchFamily="2" charset="0"/>
              </a:rPr>
              <a:t>udk;um;csufrsm</a:t>
            </a:r>
            <a:r>
              <a:rPr lang="en-US" sz="3600" b="1" dirty="0" smtClean="0">
                <a:solidFill>
                  <a:srgbClr val="2E9D1B"/>
                </a:solidFill>
                <a:latin typeface="Wwin_Burmese" pitchFamily="2" charset="0"/>
              </a:rPr>
              <a:t>;-</a:t>
            </a:r>
          </a:p>
        </p:txBody>
      </p:sp>
    </p:spTree>
    <p:extLst>
      <p:ext uri="{BB962C8B-B14F-4D97-AF65-F5344CB8AC3E}">
        <p14:creationId xmlns:p14="http://schemas.microsoft.com/office/powerpoint/2010/main" val="2313814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largeImage" descr="Workplace Violence WP-VIOFS-E v02"/>
          <p:cNvPicPr/>
          <p:nvPr/>
        </p:nvPicPr>
        <p:blipFill>
          <a:blip r:embed="rId3" cstate="email">
            <a:extLst>
              <a:ext uri="{28A0092B-C50C-407E-A947-70E740481C1C}">
                <a14:useLocalDpi xmlns:a14="http://schemas.microsoft.com/office/drawing/2010/main"/>
              </a:ext>
            </a:extLst>
          </a:blip>
          <a:srcRect/>
          <a:stretch>
            <a:fillRect/>
          </a:stretch>
        </p:blipFill>
        <p:spPr bwMode="auto">
          <a:xfrm>
            <a:off x="7176654" y="671946"/>
            <a:ext cx="4562163" cy="6019800"/>
          </a:xfrm>
          <a:prstGeom prst="rect">
            <a:avLst/>
          </a:prstGeom>
          <a:ln>
            <a:noFill/>
          </a:ln>
          <a:effectLst>
            <a:softEdge rad="112500"/>
          </a:effectLst>
        </p:spPr>
      </p:pic>
      <p:sp>
        <p:nvSpPr>
          <p:cNvPr id="3" name="TextBox 2"/>
          <p:cNvSpPr txBox="1"/>
          <p:nvPr/>
        </p:nvSpPr>
        <p:spPr>
          <a:xfrm>
            <a:off x="793174" y="2008910"/>
            <a:ext cx="5960917" cy="4216539"/>
          </a:xfrm>
          <a:prstGeom prst="rect">
            <a:avLst/>
          </a:prstGeom>
          <a:noFill/>
        </p:spPr>
        <p:txBody>
          <a:bodyPr wrap="square" rtlCol="0">
            <a:spAutoFit/>
          </a:bodyPr>
          <a:lstStyle/>
          <a:p>
            <a:pPr marL="342900" indent="-342900">
              <a:buClr>
                <a:srgbClr val="0070C0"/>
              </a:buClr>
              <a:buFont typeface="Wingdings" panose="05000000000000000000" pitchFamily="2" charset="2"/>
              <a:buChar char="§"/>
            </a:pPr>
            <a:r>
              <a:rPr lang="en-US" sz="2400" dirty="0" smtClean="0">
                <a:latin typeface="WwinBurmese" pitchFamily="2" charset="0"/>
              </a:rPr>
              <a:t>yg0ifrnfherlemrsm;rSm =</a:t>
            </a:r>
          </a:p>
          <a:p>
            <a:pPr marL="342900" indent="-342900">
              <a:buClr>
                <a:srgbClr val="0070C0"/>
              </a:buClr>
              <a:buFont typeface="Wingdings" panose="05000000000000000000" pitchFamily="2" charset="2"/>
              <a:buChar char="§"/>
            </a:pPr>
            <a:r>
              <a:rPr lang="en-US" sz="2400" dirty="0" err="1" smtClean="0">
                <a:latin typeface="WwinBurmese" pitchFamily="2" charset="0"/>
              </a:rPr>
              <a:t>cGJjcm;qufqHjcif</a:t>
            </a:r>
            <a:r>
              <a:rPr lang="en-US" sz="2400" dirty="0" smtClean="0">
                <a:latin typeface="WwinBurmese" pitchFamily="2" charset="0"/>
              </a:rPr>
              <a:t>;</a:t>
            </a:r>
          </a:p>
          <a:p>
            <a:pPr marL="342900" indent="-342900">
              <a:buClr>
                <a:srgbClr val="0070C0"/>
              </a:buClr>
              <a:buFont typeface="Wingdings" panose="05000000000000000000" pitchFamily="2" charset="2"/>
              <a:buChar char="§"/>
            </a:pPr>
            <a:r>
              <a:rPr lang="en-US" sz="2400" dirty="0" err="1" smtClean="0">
                <a:latin typeface="WwinBurmese" pitchFamily="2" charset="0"/>
              </a:rPr>
              <a:t>udk,fxdvufa&amp;mufaESmifh,Sufjcif</a:t>
            </a:r>
            <a:r>
              <a:rPr lang="en-US" sz="2400" dirty="0" smtClean="0">
                <a:latin typeface="WwinBurmese" pitchFamily="2" charset="0"/>
              </a:rPr>
              <a:t>;</a:t>
            </a:r>
          </a:p>
          <a:p>
            <a:pPr marL="342900" indent="-342900">
              <a:buClr>
                <a:srgbClr val="0070C0"/>
              </a:buClr>
              <a:buFont typeface="Wingdings" panose="05000000000000000000" pitchFamily="2" charset="2"/>
              <a:buChar char="§"/>
            </a:pPr>
            <a:r>
              <a:rPr lang="en-US" sz="2400" dirty="0" err="1" smtClean="0">
                <a:latin typeface="WwinBurmese" pitchFamily="2" charset="0"/>
              </a:rPr>
              <a:t>E+wfjzifhaESmifh,Sufjcif</a:t>
            </a:r>
            <a:r>
              <a:rPr lang="en-US" sz="2400" dirty="0" smtClean="0">
                <a:latin typeface="WwinBurmese" pitchFamily="2" charset="0"/>
              </a:rPr>
              <a:t>;</a:t>
            </a:r>
          </a:p>
          <a:p>
            <a:pPr marL="342900" indent="-342900">
              <a:buClr>
                <a:srgbClr val="0070C0"/>
              </a:buClr>
              <a:buFont typeface="Wingdings" panose="05000000000000000000" pitchFamily="2" charset="2"/>
              <a:buChar char="§"/>
            </a:pPr>
            <a:r>
              <a:rPr lang="en-US" sz="2400" dirty="0" err="1" smtClean="0">
                <a:latin typeface="WwinBurmese" pitchFamily="2" charset="0"/>
              </a:rPr>
              <a:t>vdifydkif;qdkif&amp;mxdyg;aESmifh,Sufjcif</a:t>
            </a:r>
            <a:r>
              <a:rPr lang="en-US" sz="2400" dirty="0" smtClean="0">
                <a:latin typeface="WwinBurmese" pitchFamily="2" charset="0"/>
              </a:rPr>
              <a:t>;</a:t>
            </a:r>
          </a:p>
          <a:p>
            <a:pPr marL="342900" indent="-342900">
              <a:buClr>
                <a:srgbClr val="0070C0"/>
              </a:buClr>
              <a:buFont typeface="Wingdings" panose="05000000000000000000" pitchFamily="2" charset="2"/>
              <a:buChar char="§"/>
            </a:pPr>
            <a:r>
              <a:rPr lang="en-US" sz="2400" dirty="0" err="1" smtClean="0">
                <a:latin typeface="WwinBurmese" pitchFamily="2" charset="0"/>
              </a:rPr>
              <a:t>tEdkifusifhjcif</a:t>
            </a:r>
            <a:r>
              <a:rPr lang="en-US" sz="2400" dirty="0" smtClean="0">
                <a:latin typeface="WwinBurmese" pitchFamily="2" charset="0"/>
              </a:rPr>
              <a:t>;</a:t>
            </a:r>
          </a:p>
          <a:p>
            <a:pPr marL="342900" indent="-342900">
              <a:buClr>
                <a:srgbClr val="0070C0"/>
              </a:buClr>
              <a:buFont typeface="Wingdings" panose="05000000000000000000" pitchFamily="2" charset="2"/>
              <a:buChar char="§"/>
            </a:pPr>
            <a:r>
              <a:rPr lang="en-US" sz="2400" dirty="0" err="1" smtClean="0">
                <a:latin typeface="WwinBurmese" pitchFamily="2" charset="0"/>
              </a:rPr>
              <a:t>ypPnf;rsm;r&amp;dk;om;pGmtvGJoHk;pm;jyKvkyfjcif</a:t>
            </a:r>
            <a:r>
              <a:rPr lang="en-US" sz="2400" dirty="0" smtClean="0">
                <a:latin typeface="WwinBurmese" pitchFamily="2" charset="0"/>
              </a:rPr>
              <a:t>;</a:t>
            </a:r>
          </a:p>
          <a:p>
            <a:pPr marL="342900" indent="-342900">
              <a:buClr>
                <a:srgbClr val="0070C0"/>
              </a:buClr>
              <a:buFont typeface="Wingdings" panose="05000000000000000000" pitchFamily="2" charset="2"/>
              <a:buChar char="§"/>
            </a:pPr>
            <a:r>
              <a:rPr lang="en-US" sz="2400" dirty="0" err="1" smtClean="0">
                <a:latin typeface="WwinBurmese" pitchFamily="2" charset="0"/>
              </a:rPr>
              <a:t>wHk</a:t>
            </a:r>
            <a:r>
              <a:rPr lang="en-US" sz="2400" dirty="0" smtClean="0">
                <a:latin typeface="WwinBurmese" pitchFamily="2" charset="0"/>
              </a:rPr>
              <a:t> </a:t>
            </a:r>
            <a:r>
              <a:rPr lang="en-US" sz="2400" dirty="0" err="1" smtClean="0">
                <a:latin typeface="WwinBurmese" pitchFamily="2" charset="0"/>
              </a:rPr>
              <a:t>hjyefvufpm;acsjcif</a:t>
            </a:r>
            <a:r>
              <a:rPr lang="en-US" sz="2400" dirty="0" smtClean="0">
                <a:latin typeface="WwinBurmese" pitchFamily="2" charset="0"/>
              </a:rPr>
              <a:t>;</a:t>
            </a:r>
          </a:p>
          <a:p>
            <a:pPr marL="342900" indent="-342900">
              <a:buClr>
                <a:srgbClr val="0070C0"/>
              </a:buClr>
              <a:buFont typeface="Wingdings" panose="05000000000000000000" pitchFamily="2" charset="2"/>
              <a:buChar char="§"/>
            </a:pPr>
            <a:endParaRPr lang="en-US" sz="2000" dirty="0" smtClean="0"/>
          </a:p>
          <a:p>
            <a:pPr>
              <a:buClr>
                <a:srgbClr val="0070C0"/>
              </a:buClr>
            </a:pPr>
            <a:r>
              <a:rPr lang="en-US" sz="1600" b="1" dirty="0" err="1" smtClean="0">
                <a:latin typeface="WwinBurmese" pitchFamily="2" charset="0"/>
              </a:rPr>
              <a:t>onf;cHEkdifr+okna-unmpm&amp;Guf</a:t>
            </a:r>
            <a:r>
              <a:rPr lang="en-US" sz="1600" b="1" dirty="0" smtClean="0">
                <a:latin typeface="WwinBurmese" pitchFamily="2" charset="0"/>
              </a:rPr>
              <a:t>= </a:t>
            </a:r>
            <a:endParaRPr lang="en-US" sz="1600" b="1" dirty="0" smtClean="0">
              <a:latin typeface="WwinBurmese" pitchFamily="2" charset="0"/>
            </a:endParaRPr>
          </a:p>
          <a:p>
            <a:pPr>
              <a:buClr>
                <a:srgbClr val="0070C0"/>
              </a:buClr>
            </a:pPr>
            <a:r>
              <a:rPr lang="en-US" sz="1600" dirty="0" smtClean="0"/>
              <a:t>http</a:t>
            </a:r>
            <a:r>
              <a:rPr lang="en-US" sz="1600" dirty="0"/>
              <a:t>://www.rctm.com/Products/workplaceviolence/6324.htm# </a:t>
            </a:r>
          </a:p>
        </p:txBody>
      </p:sp>
      <p:sp>
        <p:nvSpPr>
          <p:cNvPr id="5" name="Title 1"/>
          <p:cNvSpPr>
            <a:spLocks noGrp="1"/>
          </p:cNvSpPr>
          <p:nvPr/>
        </p:nvSpPr>
        <p:spPr bwMode="auto">
          <a:xfrm>
            <a:off x="719856" y="1079500"/>
            <a:ext cx="7024688"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alibri" pitchFamily="34" charset="0"/>
              </a:defRPr>
            </a:lvl2pPr>
            <a:lvl3pPr algn="l" rtl="0" eaLnBrk="0" fontAlgn="base" hangingPunct="0">
              <a:spcBef>
                <a:spcPct val="0"/>
              </a:spcBef>
              <a:spcAft>
                <a:spcPct val="0"/>
              </a:spcAft>
              <a:defRPr sz="4000">
                <a:solidFill>
                  <a:schemeClr val="accent1"/>
                </a:solidFill>
                <a:latin typeface="Calibri" pitchFamily="34" charset="0"/>
              </a:defRPr>
            </a:lvl3pPr>
            <a:lvl4pPr algn="l" rtl="0" eaLnBrk="0" fontAlgn="base" hangingPunct="0">
              <a:spcBef>
                <a:spcPct val="0"/>
              </a:spcBef>
              <a:spcAft>
                <a:spcPct val="0"/>
              </a:spcAft>
              <a:defRPr sz="4000">
                <a:solidFill>
                  <a:schemeClr val="accent1"/>
                </a:solidFill>
                <a:latin typeface="Calibri" pitchFamily="34" charset="0"/>
              </a:defRPr>
            </a:lvl4pPr>
            <a:lvl5pPr algn="l" rtl="0" eaLnBrk="0" fontAlgn="base" hangingPunct="0">
              <a:spcBef>
                <a:spcPct val="0"/>
              </a:spcBef>
              <a:spcAft>
                <a:spcPct val="0"/>
              </a:spcAft>
              <a:defRPr sz="4000">
                <a:solidFill>
                  <a:schemeClr val="accent1"/>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en-US" sz="3600" b="1" dirty="0" smtClean="0">
                <a:solidFill>
                  <a:srgbClr val="2E9D1B"/>
                </a:solidFill>
                <a:latin typeface="WwinBurmese" pitchFamily="2" charset="0"/>
              </a:rPr>
              <a:t>onf;cHEdkifr+okn</a:t>
            </a:r>
          </a:p>
        </p:txBody>
      </p:sp>
      <p:sp>
        <p:nvSpPr>
          <p:cNvPr id="2" name="Title 1"/>
          <p:cNvSpPr>
            <a:spLocks noGrp="1"/>
          </p:cNvSpPr>
          <p:nvPr>
            <p:ph type="title"/>
          </p:nvPr>
        </p:nvSpPr>
        <p:spPr/>
        <p:txBody>
          <a:bodyPr/>
          <a:lstStyle/>
          <a:p>
            <a:r>
              <a:rPr lang="en-US" dirty="0">
                <a:solidFill>
                  <a:schemeClr val="accent1"/>
                </a:solidFill>
              </a:rPr>
              <a:t>onf;cHEdkifr+okn</a:t>
            </a:r>
            <a:r>
              <a:rPr lang="en-US" dirty="0"/>
              <a:t/>
            </a:r>
            <a:br>
              <a:rPr lang="en-US" dirty="0"/>
            </a:br>
            <a:endParaRPr lang="en-US" dirty="0"/>
          </a:p>
        </p:txBody>
      </p:sp>
    </p:spTree>
    <p:extLst>
      <p:ext uri="{BB962C8B-B14F-4D97-AF65-F5344CB8AC3E}">
        <p14:creationId xmlns:p14="http://schemas.microsoft.com/office/powerpoint/2010/main" val="1661260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3935</TotalTime>
  <Words>5904</Words>
  <Application>Microsoft Office PowerPoint</Application>
  <PresentationFormat>Widescreen</PresentationFormat>
  <Paragraphs>695</Paragraphs>
  <Slides>82</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82</vt:i4>
      </vt:variant>
    </vt:vector>
  </HeadingPairs>
  <TitlesOfParts>
    <vt:vector size="92" baseType="lpstr">
      <vt:lpstr>Arial</vt:lpstr>
      <vt:lpstr>Calibri</vt:lpstr>
      <vt:lpstr>Gill Sans MT</vt:lpstr>
      <vt:lpstr>KNU</vt:lpstr>
      <vt:lpstr>Times New Roman</vt:lpstr>
      <vt:lpstr>Wingdings</vt:lpstr>
      <vt:lpstr>Wingdings 2</vt:lpstr>
      <vt:lpstr>Wwin_Burmese</vt:lpstr>
      <vt:lpstr>WwinBurmese</vt:lpstr>
      <vt:lpstr>Dividend</vt:lpstr>
      <vt:lpstr>vkyfief;cGifvHkjcHKpdwfcsr+ESifh usef;rm}uHhcdkifa&amp;; vlwkdif;bmodxm;&amp;efvdktyfoenf;?  </vt:lpstr>
      <vt:lpstr> </vt:lpstr>
      <vt:lpstr>PowerPoint Presentation</vt:lpstr>
      <vt:lpstr>Workplace Violence Prevention </vt:lpstr>
      <vt:lpstr> vkyfief;cGift-urf;zufr+qdkwmbmvJ </vt:lpstr>
      <vt:lpstr>PowerPoint Presentation</vt:lpstr>
      <vt:lpstr>PowerPoint Presentation</vt:lpstr>
      <vt:lpstr>usef;rma&amp;;ESifhvlr+a&amp;;&amp;m0efxrf;rsm;twGufab;tEW&amp;m,fumuG,fwm;qD;jcif;Oyrmrsm; </vt:lpstr>
      <vt:lpstr>onf;cHEdkifr+okn </vt:lpstr>
      <vt:lpstr>PowerPoint Presentation</vt:lpstr>
      <vt:lpstr>PowerPoint Presentation</vt:lpstr>
      <vt:lpstr>PowerPoint Presentation</vt:lpstr>
      <vt:lpstr>vkyfief;cGifvHkjcHKpdwfcsr+ESifh usef;rm-uHhcdkifa&amp;; </vt:lpstr>
      <vt:lpstr>vkyfief;cGifydkif;qdkif&amp;mvHkjcHKpdwfcs&amp;r+t"dy`g,fzGifhqdkcsuf </vt:lpstr>
      <vt:lpstr>PowerPoint Presentation</vt:lpstr>
      <vt:lpstr>usef;rma&amp;;qdkif&amp;mtvkyform;rsm;twGuf  OSHA {?ftcsdwftqufrsm; </vt:lpstr>
      <vt:lpstr>aqmufvkyfa&amp;;twGuf OSHA {?ftcsdwftqufrsm;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Personal Protective Equipment: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Workplace Safety &amp; Health Training</dc:title>
  <dc:creator>Gail Warchol</dc:creator>
  <cp:lastModifiedBy>Washington, L. Sherea - OSHA</cp:lastModifiedBy>
  <cp:revision>531</cp:revision>
  <cp:lastPrinted>2015-09-24T12:52:18Z</cp:lastPrinted>
  <dcterms:created xsi:type="dcterms:W3CDTF">2016-01-14T11:50:14Z</dcterms:created>
  <dcterms:modified xsi:type="dcterms:W3CDTF">2020-10-16T19:25:46Z</dcterms:modified>
</cp:coreProperties>
</file>