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sldIdLst>
    <p:sldId id="257" r:id="rId2"/>
    <p:sldId id="260" r:id="rId3"/>
    <p:sldId id="262" r:id="rId4"/>
    <p:sldId id="269" r:id="rId5"/>
    <p:sldId id="261" r:id="rId6"/>
    <p:sldId id="265" r:id="rId7"/>
    <p:sldId id="264" r:id="rId8"/>
  </p:sldIdLst>
  <p:sldSz cx="18288000" cy="21945600"/>
  <p:notesSz cx="7010400" cy="9296400"/>
  <p:defaultTextStyle>
    <a:defPPr>
      <a:defRPr lang="en-US"/>
    </a:defPPr>
    <a:lvl1pPr marL="0" algn="l" defTabSz="2298984" rtl="0" eaLnBrk="1" latinLnBrk="0" hangingPunct="1">
      <a:defRPr sz="4500" kern="1200">
        <a:solidFill>
          <a:schemeClr val="tx1"/>
        </a:solidFill>
        <a:latin typeface="+mn-lt"/>
        <a:ea typeface="+mn-ea"/>
        <a:cs typeface="+mn-cs"/>
      </a:defRPr>
    </a:lvl1pPr>
    <a:lvl2pPr marL="1149492" algn="l" defTabSz="2298984" rtl="0" eaLnBrk="1" latinLnBrk="0" hangingPunct="1">
      <a:defRPr sz="4500" kern="1200">
        <a:solidFill>
          <a:schemeClr val="tx1"/>
        </a:solidFill>
        <a:latin typeface="+mn-lt"/>
        <a:ea typeface="+mn-ea"/>
        <a:cs typeface="+mn-cs"/>
      </a:defRPr>
    </a:lvl2pPr>
    <a:lvl3pPr marL="2298984" algn="l" defTabSz="2298984" rtl="0" eaLnBrk="1" latinLnBrk="0" hangingPunct="1">
      <a:defRPr sz="4500" kern="1200">
        <a:solidFill>
          <a:schemeClr val="tx1"/>
        </a:solidFill>
        <a:latin typeface="+mn-lt"/>
        <a:ea typeface="+mn-ea"/>
        <a:cs typeface="+mn-cs"/>
      </a:defRPr>
    </a:lvl3pPr>
    <a:lvl4pPr marL="3448477" algn="l" defTabSz="2298984" rtl="0" eaLnBrk="1" latinLnBrk="0" hangingPunct="1">
      <a:defRPr sz="4500" kern="1200">
        <a:solidFill>
          <a:schemeClr val="tx1"/>
        </a:solidFill>
        <a:latin typeface="+mn-lt"/>
        <a:ea typeface="+mn-ea"/>
        <a:cs typeface="+mn-cs"/>
      </a:defRPr>
    </a:lvl4pPr>
    <a:lvl5pPr marL="4597969" algn="l" defTabSz="2298984" rtl="0" eaLnBrk="1" latinLnBrk="0" hangingPunct="1">
      <a:defRPr sz="4500" kern="1200">
        <a:solidFill>
          <a:schemeClr val="tx1"/>
        </a:solidFill>
        <a:latin typeface="+mn-lt"/>
        <a:ea typeface="+mn-ea"/>
        <a:cs typeface="+mn-cs"/>
      </a:defRPr>
    </a:lvl5pPr>
    <a:lvl6pPr marL="5747461" algn="l" defTabSz="2298984" rtl="0" eaLnBrk="1" latinLnBrk="0" hangingPunct="1">
      <a:defRPr sz="4500" kern="1200">
        <a:solidFill>
          <a:schemeClr val="tx1"/>
        </a:solidFill>
        <a:latin typeface="+mn-lt"/>
        <a:ea typeface="+mn-ea"/>
        <a:cs typeface="+mn-cs"/>
      </a:defRPr>
    </a:lvl6pPr>
    <a:lvl7pPr marL="6896953" algn="l" defTabSz="2298984" rtl="0" eaLnBrk="1" latinLnBrk="0" hangingPunct="1">
      <a:defRPr sz="4500" kern="1200">
        <a:solidFill>
          <a:schemeClr val="tx1"/>
        </a:solidFill>
        <a:latin typeface="+mn-lt"/>
        <a:ea typeface="+mn-ea"/>
        <a:cs typeface="+mn-cs"/>
      </a:defRPr>
    </a:lvl7pPr>
    <a:lvl8pPr marL="8046446" algn="l" defTabSz="2298984" rtl="0" eaLnBrk="1" latinLnBrk="0" hangingPunct="1">
      <a:defRPr sz="4500" kern="1200">
        <a:solidFill>
          <a:schemeClr val="tx1"/>
        </a:solidFill>
        <a:latin typeface="+mn-lt"/>
        <a:ea typeface="+mn-ea"/>
        <a:cs typeface="+mn-cs"/>
      </a:defRPr>
    </a:lvl8pPr>
    <a:lvl9pPr marL="9195938" algn="l" defTabSz="2298984" rtl="0" eaLnBrk="1" latinLnBrk="0" hangingPunct="1">
      <a:defRPr sz="4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guide id="3" orient="horz" pos="6912">
          <p15:clr>
            <a:srgbClr val="A4A3A4"/>
          </p15:clr>
        </p15:guide>
        <p15:guide id="4" pos="57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F8AE"/>
    <a:srgbClr val="75ED33"/>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30" d="100"/>
          <a:sy n="30" d="100"/>
        </p:scale>
        <p:origin x="1594" y="-571"/>
      </p:cViewPr>
      <p:guideLst>
        <p:guide orient="horz" pos="2880"/>
        <p:guide pos="2160"/>
        <p:guide orient="horz" pos="6912"/>
        <p:guide pos="576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5D508F-49E1-4FC2-A47C-35933639274A}" type="doc">
      <dgm:prSet loTypeId="urn:microsoft.com/office/officeart/2008/layout/RadialCluster" loCatId="cycle" qsTypeId="urn:microsoft.com/office/officeart/2005/8/quickstyle/simple1" qsCatId="simple" csTypeId="urn:microsoft.com/office/officeart/2005/8/colors/colorful1" csCatId="colorful" phldr="1"/>
      <dgm:spPr/>
      <dgm:t>
        <a:bodyPr/>
        <a:lstStyle/>
        <a:p>
          <a:endParaRPr lang="es-PR"/>
        </a:p>
      </dgm:t>
    </dgm:pt>
    <dgm:pt modelId="{A960F9A1-3942-42C7-9EF3-74D20543173F}">
      <dgm:prSet phldrT="[Text]" custT="1"/>
      <dgm:spPr/>
      <dgm:t>
        <a:bodyPr/>
        <a:lstStyle/>
        <a:p>
          <a:r>
            <a:rPr lang="en-US" sz="4800" noProof="0" dirty="0" smtClean="0"/>
            <a:t>Contagious</a:t>
          </a:r>
        </a:p>
        <a:p>
          <a:r>
            <a:rPr lang="en-US" sz="4800" noProof="0" dirty="0" smtClean="0"/>
            <a:t>Diseases</a:t>
          </a:r>
          <a:endParaRPr lang="en-US" sz="3600" noProof="0" dirty="0"/>
        </a:p>
      </dgm:t>
    </dgm:pt>
    <dgm:pt modelId="{75C9913F-A1C3-4BD3-B66F-61D73A62ABEA}" type="parTrans" cxnId="{9B7CF0BE-7FAE-438C-9847-7D19EB485E1C}">
      <dgm:prSet/>
      <dgm:spPr/>
      <dgm:t>
        <a:bodyPr/>
        <a:lstStyle/>
        <a:p>
          <a:endParaRPr lang="en-US" noProof="0" dirty="0"/>
        </a:p>
      </dgm:t>
    </dgm:pt>
    <dgm:pt modelId="{733F8517-CAB9-4D6C-8FA2-F49F94A31260}" type="sibTrans" cxnId="{9B7CF0BE-7FAE-438C-9847-7D19EB485E1C}">
      <dgm:prSet/>
      <dgm:spPr/>
      <dgm:t>
        <a:bodyPr/>
        <a:lstStyle/>
        <a:p>
          <a:endParaRPr lang="en-US" noProof="0" dirty="0"/>
        </a:p>
      </dgm:t>
    </dgm:pt>
    <dgm:pt modelId="{A49C06C0-0ADA-4E0A-8600-631E247226DD}">
      <dgm:prSet phldrT="[Text]" custT="1"/>
      <dgm:spPr/>
      <dgm:t>
        <a:bodyPr/>
        <a:lstStyle/>
        <a:p>
          <a:r>
            <a:rPr lang="en-US" sz="4800" noProof="0" dirty="0" smtClean="0"/>
            <a:t>Tetanus</a:t>
          </a:r>
          <a:endParaRPr lang="en-US" sz="3600" noProof="0" dirty="0"/>
        </a:p>
      </dgm:t>
    </dgm:pt>
    <dgm:pt modelId="{B49251E3-3EB6-4367-A146-21124C8BBBA9}" type="parTrans" cxnId="{7AEFB65B-BFE4-4BCD-9CFE-DD0DFFD1C8A1}">
      <dgm:prSet/>
      <dgm:spPr/>
      <dgm:t>
        <a:bodyPr/>
        <a:lstStyle/>
        <a:p>
          <a:endParaRPr lang="en-US" noProof="0" dirty="0"/>
        </a:p>
      </dgm:t>
    </dgm:pt>
    <dgm:pt modelId="{B8E636F7-9040-422B-AE29-AAB028EECE0F}" type="sibTrans" cxnId="{7AEFB65B-BFE4-4BCD-9CFE-DD0DFFD1C8A1}">
      <dgm:prSet/>
      <dgm:spPr/>
      <dgm:t>
        <a:bodyPr/>
        <a:lstStyle/>
        <a:p>
          <a:endParaRPr lang="en-US" noProof="0" dirty="0"/>
        </a:p>
      </dgm:t>
    </dgm:pt>
    <dgm:pt modelId="{BA8A7917-0C4C-4C6D-8BE4-9F472DBD6CCC}">
      <dgm:prSet phldrT="[Text]" custT="1"/>
      <dgm:spPr/>
      <dgm:t>
        <a:bodyPr/>
        <a:lstStyle/>
        <a:p>
          <a:r>
            <a:rPr lang="en-US" sz="4800" noProof="0" dirty="0" smtClean="0"/>
            <a:t>Leptospira</a:t>
          </a:r>
          <a:endParaRPr lang="en-US" sz="3600" noProof="0" dirty="0"/>
        </a:p>
      </dgm:t>
    </dgm:pt>
    <dgm:pt modelId="{6FEA9CDD-9EFD-4C5E-B6A6-D33EEFD3351F}" type="parTrans" cxnId="{2E3749CD-60D5-47B0-9E0A-E33415B74D6D}">
      <dgm:prSet/>
      <dgm:spPr/>
      <dgm:t>
        <a:bodyPr/>
        <a:lstStyle/>
        <a:p>
          <a:endParaRPr lang="en-US" noProof="0" dirty="0"/>
        </a:p>
      </dgm:t>
    </dgm:pt>
    <dgm:pt modelId="{DB781AD9-365E-429C-87C1-6E35F809446C}" type="sibTrans" cxnId="{2E3749CD-60D5-47B0-9E0A-E33415B74D6D}">
      <dgm:prSet/>
      <dgm:spPr/>
      <dgm:t>
        <a:bodyPr/>
        <a:lstStyle/>
        <a:p>
          <a:endParaRPr lang="en-US" noProof="0" dirty="0"/>
        </a:p>
      </dgm:t>
    </dgm:pt>
    <dgm:pt modelId="{D121CA76-4382-4F8F-B565-0999117BA053}">
      <dgm:prSet phldrT="[Text]" custT="1"/>
      <dgm:spPr/>
      <dgm:t>
        <a:bodyPr/>
        <a:lstStyle/>
        <a:p>
          <a:r>
            <a:rPr lang="en-US" sz="5400" noProof="0" dirty="0" smtClean="0"/>
            <a:t>Arbovirus</a:t>
          </a:r>
          <a:endParaRPr lang="en-US" sz="3600" noProof="0" dirty="0"/>
        </a:p>
      </dgm:t>
    </dgm:pt>
    <dgm:pt modelId="{86E4B325-6773-4F3B-BBBF-F08329D86D13}" type="parTrans" cxnId="{0FA38453-3A9B-4B88-BF26-A838322CA63D}">
      <dgm:prSet/>
      <dgm:spPr/>
      <dgm:t>
        <a:bodyPr/>
        <a:lstStyle/>
        <a:p>
          <a:endParaRPr lang="en-US" noProof="0" dirty="0"/>
        </a:p>
      </dgm:t>
    </dgm:pt>
    <dgm:pt modelId="{BA4DA77F-DF6B-4BD3-8B97-A12932EDD576}" type="sibTrans" cxnId="{0FA38453-3A9B-4B88-BF26-A838322CA63D}">
      <dgm:prSet/>
      <dgm:spPr/>
      <dgm:t>
        <a:bodyPr/>
        <a:lstStyle/>
        <a:p>
          <a:endParaRPr lang="en-US" noProof="0" dirty="0"/>
        </a:p>
      </dgm:t>
    </dgm:pt>
    <dgm:pt modelId="{7C863D83-B784-4611-A467-B4379E2D42A1}">
      <dgm:prSet custT="1"/>
      <dgm:spPr/>
      <dgm:t>
        <a:bodyPr/>
        <a:lstStyle/>
        <a:p>
          <a:r>
            <a:rPr lang="en-US" sz="4800" noProof="0" dirty="0" smtClean="0"/>
            <a:t>Dirty </a:t>
          </a:r>
        </a:p>
        <a:p>
          <a:r>
            <a:rPr lang="en-US" sz="4800" noProof="0" dirty="0" smtClean="0"/>
            <a:t>water</a:t>
          </a:r>
          <a:endParaRPr lang="en-US" sz="5400" noProof="0" dirty="0"/>
        </a:p>
      </dgm:t>
    </dgm:pt>
    <dgm:pt modelId="{CE74010E-B1D4-4250-BD2F-EB60C1AE7D75}" type="parTrans" cxnId="{8EBED7E5-05AC-4407-AC98-1358BC8C6D7E}">
      <dgm:prSet/>
      <dgm:spPr/>
      <dgm:t>
        <a:bodyPr/>
        <a:lstStyle/>
        <a:p>
          <a:endParaRPr lang="en-US" noProof="0" dirty="0"/>
        </a:p>
      </dgm:t>
    </dgm:pt>
    <dgm:pt modelId="{5C776ABB-3EF7-4BF2-A00B-8B1E165236FE}" type="sibTrans" cxnId="{8EBED7E5-05AC-4407-AC98-1358BC8C6D7E}">
      <dgm:prSet/>
      <dgm:spPr/>
      <dgm:t>
        <a:bodyPr/>
        <a:lstStyle/>
        <a:p>
          <a:endParaRPr lang="en-US" noProof="0" dirty="0"/>
        </a:p>
      </dgm:t>
    </dgm:pt>
    <dgm:pt modelId="{C3886C14-991D-4D68-B0F5-386767009E8D}" type="pres">
      <dgm:prSet presAssocID="{A05D508F-49E1-4FC2-A47C-35933639274A}" presName="Name0" presStyleCnt="0">
        <dgm:presLayoutVars>
          <dgm:chMax val="1"/>
          <dgm:chPref val="1"/>
          <dgm:dir/>
          <dgm:animOne val="branch"/>
          <dgm:animLvl val="lvl"/>
        </dgm:presLayoutVars>
      </dgm:prSet>
      <dgm:spPr/>
      <dgm:t>
        <a:bodyPr/>
        <a:lstStyle/>
        <a:p>
          <a:endParaRPr lang="en-US"/>
        </a:p>
      </dgm:t>
    </dgm:pt>
    <dgm:pt modelId="{880BFA15-CDCC-4A38-9625-A0793BE70B37}" type="pres">
      <dgm:prSet presAssocID="{A960F9A1-3942-42C7-9EF3-74D20543173F}" presName="singleCycle" presStyleCnt="0"/>
      <dgm:spPr/>
    </dgm:pt>
    <dgm:pt modelId="{788231DC-A3FD-49DA-B010-DF6C4AF4DDB9}" type="pres">
      <dgm:prSet presAssocID="{A960F9A1-3942-42C7-9EF3-74D20543173F}" presName="singleCenter" presStyleLbl="node1" presStyleIdx="0" presStyleCnt="5">
        <dgm:presLayoutVars>
          <dgm:chMax val="7"/>
          <dgm:chPref val="7"/>
        </dgm:presLayoutVars>
      </dgm:prSet>
      <dgm:spPr/>
      <dgm:t>
        <a:bodyPr/>
        <a:lstStyle/>
        <a:p>
          <a:endParaRPr lang="es-PR"/>
        </a:p>
      </dgm:t>
    </dgm:pt>
    <dgm:pt modelId="{EE2FCD67-37CE-40C5-B944-D3C581D6020F}" type="pres">
      <dgm:prSet presAssocID="{B49251E3-3EB6-4367-A146-21124C8BBBA9}" presName="Name56" presStyleLbl="parChTrans1D2" presStyleIdx="0" presStyleCnt="4"/>
      <dgm:spPr/>
      <dgm:t>
        <a:bodyPr/>
        <a:lstStyle/>
        <a:p>
          <a:endParaRPr lang="en-US"/>
        </a:p>
      </dgm:t>
    </dgm:pt>
    <dgm:pt modelId="{ADC5C31F-0B0A-48E3-B9B9-4D82911197A5}" type="pres">
      <dgm:prSet presAssocID="{A49C06C0-0ADA-4E0A-8600-631E247226DD}" presName="text0" presStyleLbl="node1" presStyleIdx="1" presStyleCnt="5">
        <dgm:presLayoutVars>
          <dgm:bulletEnabled val="1"/>
        </dgm:presLayoutVars>
      </dgm:prSet>
      <dgm:spPr/>
      <dgm:t>
        <a:bodyPr/>
        <a:lstStyle/>
        <a:p>
          <a:endParaRPr lang="es-PR"/>
        </a:p>
      </dgm:t>
    </dgm:pt>
    <dgm:pt modelId="{AD4E0743-745F-4955-9156-418AD3AC88CB}" type="pres">
      <dgm:prSet presAssocID="{6FEA9CDD-9EFD-4C5E-B6A6-D33EEFD3351F}" presName="Name56" presStyleLbl="parChTrans1D2" presStyleIdx="1" presStyleCnt="4"/>
      <dgm:spPr/>
      <dgm:t>
        <a:bodyPr/>
        <a:lstStyle/>
        <a:p>
          <a:endParaRPr lang="en-US"/>
        </a:p>
      </dgm:t>
    </dgm:pt>
    <dgm:pt modelId="{5CEAC2C7-7275-471E-B5C0-151118E8A091}" type="pres">
      <dgm:prSet presAssocID="{BA8A7917-0C4C-4C6D-8BE4-9F472DBD6CCC}" presName="text0" presStyleLbl="node1" presStyleIdx="2" presStyleCnt="5" custScaleX="124735">
        <dgm:presLayoutVars>
          <dgm:bulletEnabled val="1"/>
        </dgm:presLayoutVars>
      </dgm:prSet>
      <dgm:spPr/>
      <dgm:t>
        <a:bodyPr/>
        <a:lstStyle/>
        <a:p>
          <a:endParaRPr lang="es-PR"/>
        </a:p>
      </dgm:t>
    </dgm:pt>
    <dgm:pt modelId="{DE63E132-0AE2-437C-903B-10A700CFE42B}" type="pres">
      <dgm:prSet presAssocID="{86E4B325-6773-4F3B-BBBF-F08329D86D13}" presName="Name56" presStyleLbl="parChTrans1D2" presStyleIdx="2" presStyleCnt="4"/>
      <dgm:spPr/>
      <dgm:t>
        <a:bodyPr/>
        <a:lstStyle/>
        <a:p>
          <a:endParaRPr lang="en-US"/>
        </a:p>
      </dgm:t>
    </dgm:pt>
    <dgm:pt modelId="{B1CEBE12-7602-42AB-94BB-3B7A1A895F73}" type="pres">
      <dgm:prSet presAssocID="{D121CA76-4382-4F8F-B565-0999117BA053}" presName="text0" presStyleLbl="node1" presStyleIdx="3" presStyleCnt="5" custScaleX="138611">
        <dgm:presLayoutVars>
          <dgm:bulletEnabled val="1"/>
        </dgm:presLayoutVars>
      </dgm:prSet>
      <dgm:spPr/>
      <dgm:t>
        <a:bodyPr/>
        <a:lstStyle/>
        <a:p>
          <a:endParaRPr lang="en-US"/>
        </a:p>
      </dgm:t>
    </dgm:pt>
    <dgm:pt modelId="{F0C16782-B3F3-4AA3-BA41-7A31A10175E3}" type="pres">
      <dgm:prSet presAssocID="{CE74010E-B1D4-4250-BD2F-EB60C1AE7D75}" presName="Name56" presStyleLbl="parChTrans1D2" presStyleIdx="3" presStyleCnt="4"/>
      <dgm:spPr/>
      <dgm:t>
        <a:bodyPr/>
        <a:lstStyle/>
        <a:p>
          <a:endParaRPr lang="en-US"/>
        </a:p>
      </dgm:t>
    </dgm:pt>
    <dgm:pt modelId="{D5C9E683-4D4C-4D7D-8DFB-50127C2D1854}" type="pres">
      <dgm:prSet presAssocID="{7C863D83-B784-4611-A467-B4379E2D42A1}" presName="text0" presStyleLbl="node1" presStyleIdx="4" presStyleCnt="5">
        <dgm:presLayoutVars>
          <dgm:bulletEnabled val="1"/>
        </dgm:presLayoutVars>
      </dgm:prSet>
      <dgm:spPr/>
      <dgm:t>
        <a:bodyPr/>
        <a:lstStyle/>
        <a:p>
          <a:endParaRPr lang="en-US"/>
        </a:p>
      </dgm:t>
    </dgm:pt>
  </dgm:ptLst>
  <dgm:cxnLst>
    <dgm:cxn modelId="{2DA4E782-B621-4396-87C8-5B5E296F6AEC}" type="presOf" srcId="{A05D508F-49E1-4FC2-A47C-35933639274A}" destId="{C3886C14-991D-4D68-B0F5-386767009E8D}" srcOrd="0" destOrd="0" presId="urn:microsoft.com/office/officeart/2008/layout/RadialCluster"/>
    <dgm:cxn modelId="{0FA38453-3A9B-4B88-BF26-A838322CA63D}" srcId="{A960F9A1-3942-42C7-9EF3-74D20543173F}" destId="{D121CA76-4382-4F8F-B565-0999117BA053}" srcOrd="2" destOrd="0" parTransId="{86E4B325-6773-4F3B-BBBF-F08329D86D13}" sibTransId="{BA4DA77F-DF6B-4BD3-8B97-A12932EDD576}"/>
    <dgm:cxn modelId="{B776C134-237E-4F15-9E4B-DE2E244BCE25}" type="presOf" srcId="{7C863D83-B784-4611-A467-B4379E2D42A1}" destId="{D5C9E683-4D4C-4D7D-8DFB-50127C2D1854}" srcOrd="0" destOrd="0" presId="urn:microsoft.com/office/officeart/2008/layout/RadialCluster"/>
    <dgm:cxn modelId="{7AEFB65B-BFE4-4BCD-9CFE-DD0DFFD1C8A1}" srcId="{A960F9A1-3942-42C7-9EF3-74D20543173F}" destId="{A49C06C0-0ADA-4E0A-8600-631E247226DD}" srcOrd="0" destOrd="0" parTransId="{B49251E3-3EB6-4367-A146-21124C8BBBA9}" sibTransId="{B8E636F7-9040-422B-AE29-AAB028EECE0F}"/>
    <dgm:cxn modelId="{9229A73B-D3DA-4855-A44E-69C5640E4F29}" type="presOf" srcId="{D121CA76-4382-4F8F-B565-0999117BA053}" destId="{B1CEBE12-7602-42AB-94BB-3B7A1A895F73}" srcOrd="0" destOrd="0" presId="urn:microsoft.com/office/officeart/2008/layout/RadialCluster"/>
    <dgm:cxn modelId="{A86A7F6F-5685-4ADA-94BD-839AD2D0D72D}" type="presOf" srcId="{A960F9A1-3942-42C7-9EF3-74D20543173F}" destId="{788231DC-A3FD-49DA-B010-DF6C4AF4DDB9}" srcOrd="0" destOrd="0" presId="urn:microsoft.com/office/officeart/2008/layout/RadialCluster"/>
    <dgm:cxn modelId="{AFCF3FEE-DB42-4009-AB0F-2CE5EE028408}" type="presOf" srcId="{86E4B325-6773-4F3B-BBBF-F08329D86D13}" destId="{DE63E132-0AE2-437C-903B-10A700CFE42B}" srcOrd="0" destOrd="0" presId="urn:microsoft.com/office/officeart/2008/layout/RadialCluster"/>
    <dgm:cxn modelId="{B31909CF-0AA0-4EEF-A3E6-B2D094623137}" type="presOf" srcId="{BA8A7917-0C4C-4C6D-8BE4-9F472DBD6CCC}" destId="{5CEAC2C7-7275-471E-B5C0-151118E8A091}" srcOrd="0" destOrd="0" presId="urn:microsoft.com/office/officeart/2008/layout/RadialCluster"/>
    <dgm:cxn modelId="{AF02ED4F-7950-4480-9EEB-5E45E2B1CBA0}" type="presOf" srcId="{CE74010E-B1D4-4250-BD2F-EB60C1AE7D75}" destId="{F0C16782-B3F3-4AA3-BA41-7A31A10175E3}" srcOrd="0" destOrd="0" presId="urn:microsoft.com/office/officeart/2008/layout/RadialCluster"/>
    <dgm:cxn modelId="{8CCA2A1D-7121-4864-B24F-83B11E74F58B}" type="presOf" srcId="{B49251E3-3EB6-4367-A146-21124C8BBBA9}" destId="{EE2FCD67-37CE-40C5-B944-D3C581D6020F}" srcOrd="0" destOrd="0" presId="urn:microsoft.com/office/officeart/2008/layout/RadialCluster"/>
    <dgm:cxn modelId="{F0C02BBB-C952-4336-BC12-BC0A2D320266}" type="presOf" srcId="{6FEA9CDD-9EFD-4C5E-B6A6-D33EEFD3351F}" destId="{AD4E0743-745F-4955-9156-418AD3AC88CB}" srcOrd="0" destOrd="0" presId="urn:microsoft.com/office/officeart/2008/layout/RadialCluster"/>
    <dgm:cxn modelId="{8EBED7E5-05AC-4407-AC98-1358BC8C6D7E}" srcId="{A960F9A1-3942-42C7-9EF3-74D20543173F}" destId="{7C863D83-B784-4611-A467-B4379E2D42A1}" srcOrd="3" destOrd="0" parTransId="{CE74010E-B1D4-4250-BD2F-EB60C1AE7D75}" sibTransId="{5C776ABB-3EF7-4BF2-A00B-8B1E165236FE}"/>
    <dgm:cxn modelId="{2E3749CD-60D5-47B0-9E0A-E33415B74D6D}" srcId="{A960F9A1-3942-42C7-9EF3-74D20543173F}" destId="{BA8A7917-0C4C-4C6D-8BE4-9F472DBD6CCC}" srcOrd="1" destOrd="0" parTransId="{6FEA9CDD-9EFD-4C5E-B6A6-D33EEFD3351F}" sibTransId="{DB781AD9-365E-429C-87C1-6E35F809446C}"/>
    <dgm:cxn modelId="{6D9E752A-1291-445C-BF38-D0610396EC54}" type="presOf" srcId="{A49C06C0-0ADA-4E0A-8600-631E247226DD}" destId="{ADC5C31F-0B0A-48E3-B9B9-4D82911197A5}" srcOrd="0" destOrd="0" presId="urn:microsoft.com/office/officeart/2008/layout/RadialCluster"/>
    <dgm:cxn modelId="{9B7CF0BE-7FAE-438C-9847-7D19EB485E1C}" srcId="{A05D508F-49E1-4FC2-A47C-35933639274A}" destId="{A960F9A1-3942-42C7-9EF3-74D20543173F}" srcOrd="0" destOrd="0" parTransId="{75C9913F-A1C3-4BD3-B66F-61D73A62ABEA}" sibTransId="{733F8517-CAB9-4D6C-8FA2-F49F94A31260}"/>
    <dgm:cxn modelId="{91853193-E5A9-4612-9DDE-D05C391E793A}" type="presParOf" srcId="{C3886C14-991D-4D68-B0F5-386767009E8D}" destId="{880BFA15-CDCC-4A38-9625-A0793BE70B37}" srcOrd="0" destOrd="0" presId="urn:microsoft.com/office/officeart/2008/layout/RadialCluster"/>
    <dgm:cxn modelId="{03296075-3E3B-4AF5-9898-73AD955CE6BA}" type="presParOf" srcId="{880BFA15-CDCC-4A38-9625-A0793BE70B37}" destId="{788231DC-A3FD-49DA-B010-DF6C4AF4DDB9}" srcOrd="0" destOrd="0" presId="urn:microsoft.com/office/officeart/2008/layout/RadialCluster"/>
    <dgm:cxn modelId="{DA82F9BD-41D2-4DC6-8EA7-392743903C74}" type="presParOf" srcId="{880BFA15-CDCC-4A38-9625-A0793BE70B37}" destId="{EE2FCD67-37CE-40C5-B944-D3C581D6020F}" srcOrd="1" destOrd="0" presId="urn:microsoft.com/office/officeart/2008/layout/RadialCluster"/>
    <dgm:cxn modelId="{E9C890D0-5FF9-46EA-B634-ED81AB07D30F}" type="presParOf" srcId="{880BFA15-CDCC-4A38-9625-A0793BE70B37}" destId="{ADC5C31F-0B0A-48E3-B9B9-4D82911197A5}" srcOrd="2" destOrd="0" presId="urn:microsoft.com/office/officeart/2008/layout/RadialCluster"/>
    <dgm:cxn modelId="{7FA35709-7587-4730-92B1-CBAA261796AF}" type="presParOf" srcId="{880BFA15-CDCC-4A38-9625-A0793BE70B37}" destId="{AD4E0743-745F-4955-9156-418AD3AC88CB}" srcOrd="3" destOrd="0" presId="urn:microsoft.com/office/officeart/2008/layout/RadialCluster"/>
    <dgm:cxn modelId="{DA6DB105-2BA8-4109-9601-A9DCACBC369A}" type="presParOf" srcId="{880BFA15-CDCC-4A38-9625-A0793BE70B37}" destId="{5CEAC2C7-7275-471E-B5C0-151118E8A091}" srcOrd="4" destOrd="0" presId="urn:microsoft.com/office/officeart/2008/layout/RadialCluster"/>
    <dgm:cxn modelId="{0E3543C5-CB5C-4B9E-8397-0288426F5D54}" type="presParOf" srcId="{880BFA15-CDCC-4A38-9625-A0793BE70B37}" destId="{DE63E132-0AE2-437C-903B-10A700CFE42B}" srcOrd="5" destOrd="0" presId="urn:microsoft.com/office/officeart/2008/layout/RadialCluster"/>
    <dgm:cxn modelId="{3589AD37-189D-4666-9622-14EF620631E6}" type="presParOf" srcId="{880BFA15-CDCC-4A38-9625-A0793BE70B37}" destId="{B1CEBE12-7602-42AB-94BB-3B7A1A895F73}" srcOrd="6" destOrd="0" presId="urn:microsoft.com/office/officeart/2008/layout/RadialCluster"/>
    <dgm:cxn modelId="{D638F3C1-CE11-4C50-AF7A-53F6F237EF97}" type="presParOf" srcId="{880BFA15-CDCC-4A38-9625-A0793BE70B37}" destId="{F0C16782-B3F3-4AA3-BA41-7A31A10175E3}" srcOrd="7" destOrd="0" presId="urn:microsoft.com/office/officeart/2008/layout/RadialCluster"/>
    <dgm:cxn modelId="{79189227-49D4-4B55-A534-5AC641FC2162}" type="presParOf" srcId="{880BFA15-CDCC-4A38-9625-A0793BE70B37}" destId="{D5C9E683-4D4C-4D7D-8DFB-50127C2D1854}" srcOrd="8"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8231DC-A3FD-49DA-B010-DF6C4AF4DDB9}">
      <dsp:nvSpPr>
        <dsp:cNvPr id="0" name=""/>
        <dsp:cNvSpPr/>
      </dsp:nvSpPr>
      <dsp:spPr>
        <a:xfrm>
          <a:off x="5715704" y="5219403"/>
          <a:ext cx="4473774" cy="4473774"/>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2133600">
            <a:lnSpc>
              <a:spcPct val="90000"/>
            </a:lnSpc>
            <a:spcBef>
              <a:spcPct val="0"/>
            </a:spcBef>
            <a:spcAft>
              <a:spcPct val="35000"/>
            </a:spcAft>
          </a:pPr>
          <a:r>
            <a:rPr lang="en-US" sz="4800" kern="1200" noProof="0" dirty="0" smtClean="0"/>
            <a:t>Contagious</a:t>
          </a:r>
        </a:p>
        <a:p>
          <a:pPr lvl="0" algn="ctr" defTabSz="2133600">
            <a:lnSpc>
              <a:spcPct val="90000"/>
            </a:lnSpc>
            <a:spcBef>
              <a:spcPct val="0"/>
            </a:spcBef>
            <a:spcAft>
              <a:spcPct val="35000"/>
            </a:spcAft>
          </a:pPr>
          <a:r>
            <a:rPr lang="en-US" sz="4800" kern="1200" noProof="0" dirty="0" smtClean="0"/>
            <a:t>Diseases</a:t>
          </a:r>
          <a:endParaRPr lang="en-US" sz="3600" kern="1200" noProof="0" dirty="0"/>
        </a:p>
      </dsp:txBody>
      <dsp:txXfrm>
        <a:off x="5934096" y="5437795"/>
        <a:ext cx="4036990" cy="4036990"/>
      </dsp:txXfrm>
    </dsp:sp>
    <dsp:sp modelId="{EE2FCD67-37CE-40C5-B944-D3C581D6020F}">
      <dsp:nvSpPr>
        <dsp:cNvPr id="0" name=""/>
        <dsp:cNvSpPr/>
      </dsp:nvSpPr>
      <dsp:spPr>
        <a:xfrm rot="16200000">
          <a:off x="6842244" y="4109056"/>
          <a:ext cx="2220692" cy="0"/>
        </a:xfrm>
        <a:custGeom>
          <a:avLst/>
          <a:gdLst/>
          <a:ahLst/>
          <a:cxnLst/>
          <a:rect l="0" t="0" r="0" b="0"/>
          <a:pathLst>
            <a:path>
              <a:moveTo>
                <a:pt x="0" y="0"/>
              </a:moveTo>
              <a:lnTo>
                <a:pt x="2220692" y="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DC5C31F-0B0A-48E3-B9B9-4D82911197A5}">
      <dsp:nvSpPr>
        <dsp:cNvPr id="0" name=""/>
        <dsp:cNvSpPr/>
      </dsp:nvSpPr>
      <dsp:spPr>
        <a:xfrm>
          <a:off x="6453876" y="1281"/>
          <a:ext cx="2997428" cy="2997428"/>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2133600">
            <a:lnSpc>
              <a:spcPct val="90000"/>
            </a:lnSpc>
            <a:spcBef>
              <a:spcPct val="0"/>
            </a:spcBef>
            <a:spcAft>
              <a:spcPct val="35000"/>
            </a:spcAft>
          </a:pPr>
          <a:r>
            <a:rPr lang="en-US" sz="4800" kern="1200" noProof="0" dirty="0" smtClean="0"/>
            <a:t>Tetanus</a:t>
          </a:r>
          <a:endParaRPr lang="en-US" sz="3600" kern="1200" noProof="0" dirty="0"/>
        </a:p>
      </dsp:txBody>
      <dsp:txXfrm>
        <a:off x="6600198" y="147603"/>
        <a:ext cx="2704784" cy="2704784"/>
      </dsp:txXfrm>
    </dsp:sp>
    <dsp:sp modelId="{AD4E0743-745F-4955-9156-418AD3AC88CB}">
      <dsp:nvSpPr>
        <dsp:cNvPr id="0" name=""/>
        <dsp:cNvSpPr/>
      </dsp:nvSpPr>
      <dsp:spPr>
        <a:xfrm>
          <a:off x="10189478" y="7456290"/>
          <a:ext cx="1849985" cy="0"/>
        </a:xfrm>
        <a:custGeom>
          <a:avLst/>
          <a:gdLst/>
          <a:ahLst/>
          <a:cxnLst/>
          <a:rect l="0" t="0" r="0" b="0"/>
          <a:pathLst>
            <a:path>
              <a:moveTo>
                <a:pt x="0" y="0"/>
              </a:moveTo>
              <a:lnTo>
                <a:pt x="1849985" y="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CEAC2C7-7275-471E-B5C0-151118E8A091}">
      <dsp:nvSpPr>
        <dsp:cNvPr id="0" name=""/>
        <dsp:cNvSpPr/>
      </dsp:nvSpPr>
      <dsp:spPr>
        <a:xfrm>
          <a:off x="12039463" y="5957575"/>
          <a:ext cx="3738842" cy="2997428"/>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2133600">
            <a:lnSpc>
              <a:spcPct val="90000"/>
            </a:lnSpc>
            <a:spcBef>
              <a:spcPct val="0"/>
            </a:spcBef>
            <a:spcAft>
              <a:spcPct val="35000"/>
            </a:spcAft>
          </a:pPr>
          <a:r>
            <a:rPr lang="en-US" sz="4800" kern="1200" noProof="0" dirty="0" smtClean="0"/>
            <a:t>Leptospira</a:t>
          </a:r>
          <a:endParaRPr lang="en-US" sz="3600" kern="1200" noProof="0" dirty="0"/>
        </a:p>
      </dsp:txBody>
      <dsp:txXfrm>
        <a:off x="12185785" y="6103897"/>
        <a:ext cx="3446198" cy="2704784"/>
      </dsp:txXfrm>
    </dsp:sp>
    <dsp:sp modelId="{DE63E132-0AE2-437C-903B-10A700CFE42B}">
      <dsp:nvSpPr>
        <dsp:cNvPr id="0" name=""/>
        <dsp:cNvSpPr/>
      </dsp:nvSpPr>
      <dsp:spPr>
        <a:xfrm rot="5400000">
          <a:off x="6842244" y="10803523"/>
          <a:ext cx="2220692" cy="0"/>
        </a:xfrm>
        <a:custGeom>
          <a:avLst/>
          <a:gdLst/>
          <a:ahLst/>
          <a:cxnLst/>
          <a:rect l="0" t="0" r="0" b="0"/>
          <a:pathLst>
            <a:path>
              <a:moveTo>
                <a:pt x="0" y="0"/>
              </a:moveTo>
              <a:lnTo>
                <a:pt x="2220692" y="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1CEBE12-7602-42AB-94BB-3B7A1A895F73}">
      <dsp:nvSpPr>
        <dsp:cNvPr id="0" name=""/>
        <dsp:cNvSpPr/>
      </dsp:nvSpPr>
      <dsp:spPr>
        <a:xfrm>
          <a:off x="5875208" y="11913869"/>
          <a:ext cx="4154765" cy="2997428"/>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2400300">
            <a:lnSpc>
              <a:spcPct val="90000"/>
            </a:lnSpc>
            <a:spcBef>
              <a:spcPct val="0"/>
            </a:spcBef>
            <a:spcAft>
              <a:spcPct val="35000"/>
            </a:spcAft>
          </a:pPr>
          <a:r>
            <a:rPr lang="en-US" sz="5400" kern="1200" noProof="0" dirty="0" smtClean="0"/>
            <a:t>Arbovirus</a:t>
          </a:r>
          <a:endParaRPr lang="en-US" sz="3600" kern="1200" noProof="0" dirty="0"/>
        </a:p>
      </dsp:txBody>
      <dsp:txXfrm>
        <a:off x="6021530" y="12060191"/>
        <a:ext cx="3862121" cy="2704784"/>
      </dsp:txXfrm>
    </dsp:sp>
    <dsp:sp modelId="{F0C16782-B3F3-4AA3-BA41-7A31A10175E3}">
      <dsp:nvSpPr>
        <dsp:cNvPr id="0" name=""/>
        <dsp:cNvSpPr/>
      </dsp:nvSpPr>
      <dsp:spPr>
        <a:xfrm rot="10800000">
          <a:off x="3495011" y="7456290"/>
          <a:ext cx="2220692" cy="0"/>
        </a:xfrm>
        <a:custGeom>
          <a:avLst/>
          <a:gdLst/>
          <a:ahLst/>
          <a:cxnLst/>
          <a:rect l="0" t="0" r="0" b="0"/>
          <a:pathLst>
            <a:path>
              <a:moveTo>
                <a:pt x="0" y="0"/>
              </a:moveTo>
              <a:lnTo>
                <a:pt x="2220692" y="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5C9E683-4D4C-4D7D-8DFB-50127C2D1854}">
      <dsp:nvSpPr>
        <dsp:cNvPr id="0" name=""/>
        <dsp:cNvSpPr/>
      </dsp:nvSpPr>
      <dsp:spPr>
        <a:xfrm>
          <a:off x="497582" y="5957575"/>
          <a:ext cx="2997428" cy="2997428"/>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2133600">
            <a:lnSpc>
              <a:spcPct val="90000"/>
            </a:lnSpc>
            <a:spcBef>
              <a:spcPct val="0"/>
            </a:spcBef>
            <a:spcAft>
              <a:spcPct val="35000"/>
            </a:spcAft>
          </a:pPr>
          <a:r>
            <a:rPr lang="en-US" sz="4800" kern="1200" noProof="0" dirty="0" smtClean="0"/>
            <a:t>Dirty </a:t>
          </a:r>
        </a:p>
        <a:p>
          <a:pPr lvl="0" algn="ctr" defTabSz="2133600">
            <a:lnSpc>
              <a:spcPct val="90000"/>
            </a:lnSpc>
            <a:spcBef>
              <a:spcPct val="0"/>
            </a:spcBef>
            <a:spcAft>
              <a:spcPct val="35000"/>
            </a:spcAft>
          </a:pPr>
          <a:r>
            <a:rPr lang="en-US" sz="4800" kern="1200" noProof="0" dirty="0" smtClean="0"/>
            <a:t>water</a:t>
          </a:r>
          <a:endParaRPr lang="en-US" sz="5400" kern="1200" noProof="0" dirty="0"/>
        </a:p>
      </dsp:txBody>
      <dsp:txXfrm>
        <a:off x="643904" y="6103897"/>
        <a:ext cx="2704784" cy="2704784"/>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6817365"/>
            <a:ext cx="15544800" cy="4704079"/>
          </a:xfrm>
        </p:spPr>
        <p:txBody>
          <a:bodyPr/>
          <a:lstStyle/>
          <a:p>
            <a:r>
              <a:rPr lang="en-US" smtClean="0"/>
              <a:t>Click to edit Master title style</a:t>
            </a:r>
            <a:endParaRPr lang="en-US"/>
          </a:p>
        </p:txBody>
      </p:sp>
      <p:sp>
        <p:nvSpPr>
          <p:cNvPr id="3" name="Subtitle 2"/>
          <p:cNvSpPr>
            <a:spLocks noGrp="1"/>
          </p:cNvSpPr>
          <p:nvPr>
            <p:ph type="subTitle" idx="1"/>
          </p:nvPr>
        </p:nvSpPr>
        <p:spPr>
          <a:xfrm>
            <a:off x="2743200" y="12435840"/>
            <a:ext cx="12801600" cy="5608320"/>
          </a:xfrm>
        </p:spPr>
        <p:txBody>
          <a:bodyPr/>
          <a:lstStyle>
            <a:lvl1pPr marL="0" indent="0" algn="ctr">
              <a:buNone/>
              <a:defRPr>
                <a:solidFill>
                  <a:schemeClr val="tx1">
                    <a:tint val="75000"/>
                  </a:schemeClr>
                </a:solidFill>
              </a:defRPr>
            </a:lvl1pPr>
            <a:lvl2pPr marL="1149492" indent="0" algn="ctr">
              <a:buNone/>
              <a:defRPr>
                <a:solidFill>
                  <a:schemeClr val="tx1">
                    <a:tint val="75000"/>
                  </a:schemeClr>
                </a:solidFill>
              </a:defRPr>
            </a:lvl2pPr>
            <a:lvl3pPr marL="2298984" indent="0" algn="ctr">
              <a:buNone/>
              <a:defRPr>
                <a:solidFill>
                  <a:schemeClr val="tx1">
                    <a:tint val="75000"/>
                  </a:schemeClr>
                </a:solidFill>
              </a:defRPr>
            </a:lvl3pPr>
            <a:lvl4pPr marL="3448477" indent="0" algn="ctr">
              <a:buNone/>
              <a:defRPr>
                <a:solidFill>
                  <a:schemeClr val="tx1">
                    <a:tint val="75000"/>
                  </a:schemeClr>
                </a:solidFill>
              </a:defRPr>
            </a:lvl4pPr>
            <a:lvl5pPr marL="4597969" indent="0" algn="ctr">
              <a:buNone/>
              <a:defRPr>
                <a:solidFill>
                  <a:schemeClr val="tx1">
                    <a:tint val="75000"/>
                  </a:schemeClr>
                </a:solidFill>
              </a:defRPr>
            </a:lvl5pPr>
            <a:lvl6pPr marL="5747461" indent="0" algn="ctr">
              <a:buNone/>
              <a:defRPr>
                <a:solidFill>
                  <a:schemeClr val="tx1">
                    <a:tint val="75000"/>
                  </a:schemeClr>
                </a:solidFill>
              </a:defRPr>
            </a:lvl6pPr>
            <a:lvl7pPr marL="6896953" indent="0" algn="ctr">
              <a:buNone/>
              <a:defRPr>
                <a:solidFill>
                  <a:schemeClr val="tx1">
                    <a:tint val="75000"/>
                  </a:schemeClr>
                </a:solidFill>
              </a:defRPr>
            </a:lvl7pPr>
            <a:lvl8pPr marL="8046446" indent="0" algn="ctr">
              <a:buNone/>
              <a:defRPr>
                <a:solidFill>
                  <a:schemeClr val="tx1">
                    <a:tint val="75000"/>
                  </a:schemeClr>
                </a:solidFill>
              </a:defRPr>
            </a:lvl8pPr>
            <a:lvl9pPr marL="919593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FA61FB8-B9D1-4293-A6D9-E90854E3573A}" type="datetimeFigureOut">
              <a:rPr lang="en-US" smtClean="0"/>
              <a:t>5/27/2020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A2C6F4-1199-440A-A469-63BA6451E959}" type="slidenum">
              <a:rPr lang="en-US" smtClean="0"/>
              <a:t>‹#›</a:t>
            </a:fld>
            <a:endParaRPr lang="en-US"/>
          </a:p>
        </p:txBody>
      </p:sp>
    </p:spTree>
    <p:extLst>
      <p:ext uri="{BB962C8B-B14F-4D97-AF65-F5344CB8AC3E}">
        <p14:creationId xmlns:p14="http://schemas.microsoft.com/office/powerpoint/2010/main" val="9074121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A61FB8-B9D1-4293-A6D9-E90854E3573A}" type="datetimeFigureOut">
              <a:rPr lang="en-US" smtClean="0"/>
              <a:t>5/27/2020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A2C6F4-1199-440A-A469-63BA6451E959}" type="slidenum">
              <a:rPr lang="en-US" smtClean="0"/>
              <a:t>‹#›</a:t>
            </a:fld>
            <a:endParaRPr lang="en-US"/>
          </a:p>
        </p:txBody>
      </p:sp>
    </p:spTree>
    <p:extLst>
      <p:ext uri="{BB962C8B-B14F-4D97-AF65-F5344CB8AC3E}">
        <p14:creationId xmlns:p14="http://schemas.microsoft.com/office/powerpoint/2010/main" val="3510475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258800" y="878845"/>
            <a:ext cx="4114800" cy="1872487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878845"/>
            <a:ext cx="12039600" cy="1872487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A61FB8-B9D1-4293-A6D9-E90854E3573A}" type="datetimeFigureOut">
              <a:rPr lang="en-US" smtClean="0"/>
              <a:t>5/27/2020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A2C6F4-1199-440A-A469-63BA6451E959}" type="slidenum">
              <a:rPr lang="en-US" smtClean="0"/>
              <a:t>‹#›</a:t>
            </a:fld>
            <a:endParaRPr lang="en-US"/>
          </a:p>
        </p:txBody>
      </p:sp>
    </p:spTree>
    <p:extLst>
      <p:ext uri="{BB962C8B-B14F-4D97-AF65-F5344CB8AC3E}">
        <p14:creationId xmlns:p14="http://schemas.microsoft.com/office/powerpoint/2010/main" val="2602099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A61FB8-B9D1-4293-A6D9-E90854E3573A}" type="datetimeFigureOut">
              <a:rPr lang="en-US" smtClean="0"/>
              <a:t>5/27/2020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A2C6F4-1199-440A-A469-63BA6451E959}" type="slidenum">
              <a:rPr lang="en-US" smtClean="0"/>
              <a:t>‹#›</a:t>
            </a:fld>
            <a:endParaRPr lang="en-US"/>
          </a:p>
        </p:txBody>
      </p:sp>
    </p:spTree>
    <p:extLst>
      <p:ext uri="{BB962C8B-B14F-4D97-AF65-F5344CB8AC3E}">
        <p14:creationId xmlns:p14="http://schemas.microsoft.com/office/powerpoint/2010/main" val="2841662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627" y="14102081"/>
            <a:ext cx="15544800" cy="4358640"/>
          </a:xfrm>
        </p:spPr>
        <p:txBody>
          <a:bodyPr anchor="t"/>
          <a:lstStyle>
            <a:lvl1pPr algn="l">
              <a:defRPr sz="10100" b="1" cap="all"/>
            </a:lvl1pPr>
          </a:lstStyle>
          <a:p>
            <a:r>
              <a:rPr lang="en-US" smtClean="0"/>
              <a:t>Click to edit Master title style</a:t>
            </a:r>
            <a:endParaRPr lang="en-US"/>
          </a:p>
        </p:txBody>
      </p:sp>
      <p:sp>
        <p:nvSpPr>
          <p:cNvPr id="3" name="Text Placeholder 2"/>
          <p:cNvSpPr>
            <a:spLocks noGrp="1"/>
          </p:cNvSpPr>
          <p:nvPr>
            <p:ph type="body" idx="1"/>
          </p:nvPr>
        </p:nvSpPr>
        <p:spPr>
          <a:xfrm>
            <a:off x="1444627" y="9301484"/>
            <a:ext cx="15544800" cy="4800598"/>
          </a:xfrm>
        </p:spPr>
        <p:txBody>
          <a:bodyPr anchor="b"/>
          <a:lstStyle>
            <a:lvl1pPr marL="0" indent="0">
              <a:buNone/>
              <a:defRPr sz="5000">
                <a:solidFill>
                  <a:schemeClr val="tx1">
                    <a:tint val="75000"/>
                  </a:schemeClr>
                </a:solidFill>
              </a:defRPr>
            </a:lvl1pPr>
            <a:lvl2pPr marL="1149492" indent="0">
              <a:buNone/>
              <a:defRPr sz="4500">
                <a:solidFill>
                  <a:schemeClr val="tx1">
                    <a:tint val="75000"/>
                  </a:schemeClr>
                </a:solidFill>
              </a:defRPr>
            </a:lvl2pPr>
            <a:lvl3pPr marL="2298984" indent="0">
              <a:buNone/>
              <a:defRPr sz="4000">
                <a:solidFill>
                  <a:schemeClr val="tx1">
                    <a:tint val="75000"/>
                  </a:schemeClr>
                </a:solidFill>
              </a:defRPr>
            </a:lvl3pPr>
            <a:lvl4pPr marL="3448477" indent="0">
              <a:buNone/>
              <a:defRPr sz="3500">
                <a:solidFill>
                  <a:schemeClr val="tx1">
                    <a:tint val="75000"/>
                  </a:schemeClr>
                </a:solidFill>
              </a:defRPr>
            </a:lvl4pPr>
            <a:lvl5pPr marL="4597969" indent="0">
              <a:buNone/>
              <a:defRPr sz="3500">
                <a:solidFill>
                  <a:schemeClr val="tx1">
                    <a:tint val="75000"/>
                  </a:schemeClr>
                </a:solidFill>
              </a:defRPr>
            </a:lvl5pPr>
            <a:lvl6pPr marL="5747461" indent="0">
              <a:buNone/>
              <a:defRPr sz="3500">
                <a:solidFill>
                  <a:schemeClr val="tx1">
                    <a:tint val="75000"/>
                  </a:schemeClr>
                </a:solidFill>
              </a:defRPr>
            </a:lvl6pPr>
            <a:lvl7pPr marL="6896953" indent="0">
              <a:buNone/>
              <a:defRPr sz="3500">
                <a:solidFill>
                  <a:schemeClr val="tx1">
                    <a:tint val="75000"/>
                  </a:schemeClr>
                </a:solidFill>
              </a:defRPr>
            </a:lvl7pPr>
            <a:lvl8pPr marL="8046446" indent="0">
              <a:buNone/>
              <a:defRPr sz="3500">
                <a:solidFill>
                  <a:schemeClr val="tx1">
                    <a:tint val="75000"/>
                  </a:schemeClr>
                </a:solidFill>
              </a:defRPr>
            </a:lvl8pPr>
            <a:lvl9pPr marL="9195938" indent="0">
              <a:buNone/>
              <a:defRPr sz="35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A61FB8-B9D1-4293-A6D9-E90854E3573A}" type="datetimeFigureOut">
              <a:rPr lang="en-US" smtClean="0"/>
              <a:t>5/27/2020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A2C6F4-1199-440A-A469-63BA6451E959}" type="slidenum">
              <a:rPr lang="en-US" smtClean="0"/>
              <a:t>‹#›</a:t>
            </a:fld>
            <a:endParaRPr lang="en-US"/>
          </a:p>
        </p:txBody>
      </p:sp>
    </p:spTree>
    <p:extLst>
      <p:ext uri="{BB962C8B-B14F-4D97-AF65-F5344CB8AC3E}">
        <p14:creationId xmlns:p14="http://schemas.microsoft.com/office/powerpoint/2010/main" val="2965662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5120644"/>
            <a:ext cx="8077200" cy="14483081"/>
          </a:xfrm>
        </p:spPr>
        <p:txBody>
          <a:bodyPr/>
          <a:lstStyle>
            <a:lvl1pPr>
              <a:defRPr sz="7000"/>
            </a:lvl1pPr>
            <a:lvl2pPr>
              <a:defRPr sz="6000"/>
            </a:lvl2pPr>
            <a:lvl3pPr>
              <a:defRPr sz="5000"/>
            </a:lvl3pPr>
            <a:lvl4pPr>
              <a:defRPr sz="4500"/>
            </a:lvl4pPr>
            <a:lvl5pPr>
              <a:defRPr sz="4500"/>
            </a:lvl5pPr>
            <a:lvl6pPr>
              <a:defRPr sz="4500"/>
            </a:lvl6pPr>
            <a:lvl7pPr>
              <a:defRPr sz="4500"/>
            </a:lvl7pPr>
            <a:lvl8pPr>
              <a:defRPr sz="4500"/>
            </a:lvl8pPr>
            <a:lvl9pPr>
              <a:defRPr sz="4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9296400" y="5120644"/>
            <a:ext cx="8077200" cy="14483081"/>
          </a:xfrm>
        </p:spPr>
        <p:txBody>
          <a:bodyPr/>
          <a:lstStyle>
            <a:lvl1pPr>
              <a:defRPr sz="7000"/>
            </a:lvl1pPr>
            <a:lvl2pPr>
              <a:defRPr sz="6000"/>
            </a:lvl2pPr>
            <a:lvl3pPr>
              <a:defRPr sz="5000"/>
            </a:lvl3pPr>
            <a:lvl4pPr>
              <a:defRPr sz="4500"/>
            </a:lvl4pPr>
            <a:lvl5pPr>
              <a:defRPr sz="4500"/>
            </a:lvl5pPr>
            <a:lvl6pPr>
              <a:defRPr sz="4500"/>
            </a:lvl6pPr>
            <a:lvl7pPr>
              <a:defRPr sz="4500"/>
            </a:lvl7pPr>
            <a:lvl8pPr>
              <a:defRPr sz="4500"/>
            </a:lvl8pPr>
            <a:lvl9pPr>
              <a:defRPr sz="4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FA61FB8-B9D1-4293-A6D9-E90854E3573A}" type="datetimeFigureOut">
              <a:rPr lang="en-US" smtClean="0"/>
              <a:t>5/27/2020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A2C6F4-1199-440A-A469-63BA6451E959}" type="slidenum">
              <a:rPr lang="en-US" smtClean="0"/>
              <a:t>‹#›</a:t>
            </a:fld>
            <a:endParaRPr lang="en-US"/>
          </a:p>
        </p:txBody>
      </p:sp>
    </p:spTree>
    <p:extLst>
      <p:ext uri="{BB962C8B-B14F-4D97-AF65-F5344CB8AC3E}">
        <p14:creationId xmlns:p14="http://schemas.microsoft.com/office/powerpoint/2010/main" val="4081517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14401" y="4912361"/>
            <a:ext cx="8080376" cy="2047238"/>
          </a:xfrm>
        </p:spPr>
        <p:txBody>
          <a:bodyPr anchor="b"/>
          <a:lstStyle>
            <a:lvl1pPr marL="0" indent="0">
              <a:buNone/>
              <a:defRPr sz="6000" b="1"/>
            </a:lvl1pPr>
            <a:lvl2pPr marL="1149492" indent="0">
              <a:buNone/>
              <a:defRPr sz="5000" b="1"/>
            </a:lvl2pPr>
            <a:lvl3pPr marL="2298984" indent="0">
              <a:buNone/>
              <a:defRPr sz="4500" b="1"/>
            </a:lvl3pPr>
            <a:lvl4pPr marL="3448477" indent="0">
              <a:buNone/>
              <a:defRPr sz="4000" b="1"/>
            </a:lvl4pPr>
            <a:lvl5pPr marL="4597969" indent="0">
              <a:buNone/>
              <a:defRPr sz="4000" b="1"/>
            </a:lvl5pPr>
            <a:lvl6pPr marL="5747461" indent="0">
              <a:buNone/>
              <a:defRPr sz="4000" b="1"/>
            </a:lvl6pPr>
            <a:lvl7pPr marL="6896953" indent="0">
              <a:buNone/>
              <a:defRPr sz="4000" b="1"/>
            </a:lvl7pPr>
            <a:lvl8pPr marL="8046446" indent="0">
              <a:buNone/>
              <a:defRPr sz="4000" b="1"/>
            </a:lvl8pPr>
            <a:lvl9pPr marL="9195938" indent="0">
              <a:buNone/>
              <a:defRPr sz="4000" b="1"/>
            </a:lvl9pPr>
          </a:lstStyle>
          <a:p>
            <a:pPr lvl="0"/>
            <a:r>
              <a:rPr lang="en-US" smtClean="0"/>
              <a:t>Click to edit Master text styles</a:t>
            </a:r>
          </a:p>
        </p:txBody>
      </p:sp>
      <p:sp>
        <p:nvSpPr>
          <p:cNvPr id="4" name="Content Placeholder 3"/>
          <p:cNvSpPr>
            <a:spLocks noGrp="1"/>
          </p:cNvSpPr>
          <p:nvPr>
            <p:ph sz="half" idx="2"/>
          </p:nvPr>
        </p:nvSpPr>
        <p:spPr>
          <a:xfrm>
            <a:off x="914401" y="6959599"/>
            <a:ext cx="8080376" cy="12644122"/>
          </a:xfrm>
        </p:spPr>
        <p:txBody>
          <a:bodyPr/>
          <a:lstStyle>
            <a:lvl1pPr>
              <a:defRPr sz="6000"/>
            </a:lvl1pPr>
            <a:lvl2pPr>
              <a:defRPr sz="5000"/>
            </a:lvl2pPr>
            <a:lvl3pPr>
              <a:defRPr sz="4500"/>
            </a:lvl3pPr>
            <a:lvl4pPr>
              <a:defRPr sz="4000"/>
            </a:lvl4pPr>
            <a:lvl5pPr>
              <a:defRPr sz="4000"/>
            </a:lvl5pPr>
            <a:lvl6pPr>
              <a:defRPr sz="4000"/>
            </a:lvl6pPr>
            <a:lvl7pPr>
              <a:defRPr sz="4000"/>
            </a:lvl7pPr>
            <a:lvl8pPr>
              <a:defRPr sz="4000"/>
            </a:lvl8pPr>
            <a:lvl9pPr>
              <a:defRPr sz="4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9290052" y="4912361"/>
            <a:ext cx="8083549" cy="2047238"/>
          </a:xfrm>
        </p:spPr>
        <p:txBody>
          <a:bodyPr anchor="b"/>
          <a:lstStyle>
            <a:lvl1pPr marL="0" indent="0">
              <a:buNone/>
              <a:defRPr sz="6000" b="1"/>
            </a:lvl1pPr>
            <a:lvl2pPr marL="1149492" indent="0">
              <a:buNone/>
              <a:defRPr sz="5000" b="1"/>
            </a:lvl2pPr>
            <a:lvl3pPr marL="2298984" indent="0">
              <a:buNone/>
              <a:defRPr sz="4500" b="1"/>
            </a:lvl3pPr>
            <a:lvl4pPr marL="3448477" indent="0">
              <a:buNone/>
              <a:defRPr sz="4000" b="1"/>
            </a:lvl4pPr>
            <a:lvl5pPr marL="4597969" indent="0">
              <a:buNone/>
              <a:defRPr sz="4000" b="1"/>
            </a:lvl5pPr>
            <a:lvl6pPr marL="5747461" indent="0">
              <a:buNone/>
              <a:defRPr sz="4000" b="1"/>
            </a:lvl6pPr>
            <a:lvl7pPr marL="6896953" indent="0">
              <a:buNone/>
              <a:defRPr sz="4000" b="1"/>
            </a:lvl7pPr>
            <a:lvl8pPr marL="8046446" indent="0">
              <a:buNone/>
              <a:defRPr sz="4000" b="1"/>
            </a:lvl8pPr>
            <a:lvl9pPr marL="9195938" indent="0">
              <a:buNone/>
              <a:defRPr sz="4000" b="1"/>
            </a:lvl9pPr>
          </a:lstStyle>
          <a:p>
            <a:pPr lvl="0"/>
            <a:r>
              <a:rPr lang="en-US" smtClean="0"/>
              <a:t>Click to edit Master text styles</a:t>
            </a:r>
          </a:p>
        </p:txBody>
      </p:sp>
      <p:sp>
        <p:nvSpPr>
          <p:cNvPr id="6" name="Content Placeholder 5"/>
          <p:cNvSpPr>
            <a:spLocks noGrp="1"/>
          </p:cNvSpPr>
          <p:nvPr>
            <p:ph sz="quarter" idx="4"/>
          </p:nvPr>
        </p:nvSpPr>
        <p:spPr>
          <a:xfrm>
            <a:off x="9290052" y="6959599"/>
            <a:ext cx="8083549" cy="12644122"/>
          </a:xfrm>
        </p:spPr>
        <p:txBody>
          <a:bodyPr/>
          <a:lstStyle>
            <a:lvl1pPr>
              <a:defRPr sz="6000"/>
            </a:lvl1pPr>
            <a:lvl2pPr>
              <a:defRPr sz="5000"/>
            </a:lvl2pPr>
            <a:lvl3pPr>
              <a:defRPr sz="4500"/>
            </a:lvl3pPr>
            <a:lvl4pPr>
              <a:defRPr sz="4000"/>
            </a:lvl4pPr>
            <a:lvl5pPr>
              <a:defRPr sz="4000"/>
            </a:lvl5pPr>
            <a:lvl6pPr>
              <a:defRPr sz="4000"/>
            </a:lvl6pPr>
            <a:lvl7pPr>
              <a:defRPr sz="4000"/>
            </a:lvl7pPr>
            <a:lvl8pPr>
              <a:defRPr sz="4000"/>
            </a:lvl8pPr>
            <a:lvl9pPr>
              <a:defRPr sz="4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FA61FB8-B9D1-4293-A6D9-E90854E3573A}" type="datetimeFigureOut">
              <a:rPr lang="en-US" smtClean="0"/>
              <a:t>5/27/2020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A2C6F4-1199-440A-A469-63BA6451E959}" type="slidenum">
              <a:rPr lang="en-US" smtClean="0"/>
              <a:t>‹#›</a:t>
            </a:fld>
            <a:endParaRPr lang="en-US"/>
          </a:p>
        </p:txBody>
      </p:sp>
    </p:spTree>
    <p:extLst>
      <p:ext uri="{BB962C8B-B14F-4D97-AF65-F5344CB8AC3E}">
        <p14:creationId xmlns:p14="http://schemas.microsoft.com/office/powerpoint/2010/main" val="26879229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FA61FB8-B9D1-4293-A6D9-E90854E3573A}" type="datetimeFigureOut">
              <a:rPr lang="en-US" smtClean="0"/>
              <a:t>5/27/2020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A2C6F4-1199-440A-A469-63BA6451E959}" type="slidenum">
              <a:rPr lang="en-US" smtClean="0"/>
              <a:t>‹#›</a:t>
            </a:fld>
            <a:endParaRPr lang="en-US"/>
          </a:p>
        </p:txBody>
      </p:sp>
    </p:spTree>
    <p:extLst>
      <p:ext uri="{BB962C8B-B14F-4D97-AF65-F5344CB8AC3E}">
        <p14:creationId xmlns:p14="http://schemas.microsoft.com/office/powerpoint/2010/main" val="27584321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A61FB8-B9D1-4293-A6D9-E90854E3573A}" type="datetimeFigureOut">
              <a:rPr lang="en-US" smtClean="0"/>
              <a:t>5/27/2020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A2C6F4-1199-440A-A469-63BA6451E959}" type="slidenum">
              <a:rPr lang="en-US" smtClean="0"/>
              <a:t>‹#›</a:t>
            </a:fld>
            <a:endParaRPr lang="en-US"/>
          </a:p>
        </p:txBody>
      </p:sp>
    </p:spTree>
    <p:extLst>
      <p:ext uri="{BB962C8B-B14F-4D97-AF65-F5344CB8AC3E}">
        <p14:creationId xmlns:p14="http://schemas.microsoft.com/office/powerpoint/2010/main" val="3464858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1" y="873761"/>
            <a:ext cx="6016627" cy="3718560"/>
          </a:xfrm>
        </p:spPr>
        <p:txBody>
          <a:bodyPr anchor="b"/>
          <a:lstStyle>
            <a:lvl1pPr algn="l">
              <a:defRPr sz="5000" b="1"/>
            </a:lvl1pPr>
          </a:lstStyle>
          <a:p>
            <a:r>
              <a:rPr lang="en-US" smtClean="0"/>
              <a:t>Click to edit Master title style</a:t>
            </a:r>
            <a:endParaRPr lang="en-US"/>
          </a:p>
        </p:txBody>
      </p:sp>
      <p:sp>
        <p:nvSpPr>
          <p:cNvPr id="3" name="Content Placeholder 2"/>
          <p:cNvSpPr>
            <a:spLocks noGrp="1"/>
          </p:cNvSpPr>
          <p:nvPr>
            <p:ph idx="1"/>
          </p:nvPr>
        </p:nvSpPr>
        <p:spPr>
          <a:xfrm>
            <a:off x="7150100" y="873762"/>
            <a:ext cx="10223501" cy="18729962"/>
          </a:xfrm>
        </p:spPr>
        <p:txBody>
          <a:bodyPr/>
          <a:lstStyle>
            <a:lvl1pPr>
              <a:defRPr sz="8000"/>
            </a:lvl1pPr>
            <a:lvl2pPr>
              <a:defRPr sz="7000"/>
            </a:lvl2pPr>
            <a:lvl3pPr>
              <a:defRPr sz="6000"/>
            </a:lvl3pPr>
            <a:lvl4pPr>
              <a:defRPr sz="5000"/>
            </a:lvl4pPr>
            <a:lvl5pPr>
              <a:defRPr sz="5000"/>
            </a:lvl5pPr>
            <a:lvl6pPr>
              <a:defRPr sz="5000"/>
            </a:lvl6pPr>
            <a:lvl7pPr>
              <a:defRPr sz="5000"/>
            </a:lvl7pPr>
            <a:lvl8pPr>
              <a:defRPr sz="5000"/>
            </a:lvl8pPr>
            <a:lvl9pPr>
              <a:defRPr sz="5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914401" y="4592322"/>
            <a:ext cx="6016627" cy="15011402"/>
          </a:xfrm>
        </p:spPr>
        <p:txBody>
          <a:bodyPr/>
          <a:lstStyle>
            <a:lvl1pPr marL="0" indent="0">
              <a:buNone/>
              <a:defRPr sz="3500"/>
            </a:lvl1pPr>
            <a:lvl2pPr marL="1149492" indent="0">
              <a:buNone/>
              <a:defRPr sz="3000"/>
            </a:lvl2pPr>
            <a:lvl3pPr marL="2298984" indent="0">
              <a:buNone/>
              <a:defRPr sz="2500"/>
            </a:lvl3pPr>
            <a:lvl4pPr marL="3448477" indent="0">
              <a:buNone/>
              <a:defRPr sz="2300"/>
            </a:lvl4pPr>
            <a:lvl5pPr marL="4597969" indent="0">
              <a:buNone/>
              <a:defRPr sz="2300"/>
            </a:lvl5pPr>
            <a:lvl6pPr marL="5747461" indent="0">
              <a:buNone/>
              <a:defRPr sz="2300"/>
            </a:lvl6pPr>
            <a:lvl7pPr marL="6896953" indent="0">
              <a:buNone/>
              <a:defRPr sz="2300"/>
            </a:lvl7pPr>
            <a:lvl8pPr marL="8046446" indent="0">
              <a:buNone/>
              <a:defRPr sz="2300"/>
            </a:lvl8pPr>
            <a:lvl9pPr marL="9195938" indent="0">
              <a:buNone/>
              <a:defRPr sz="2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A61FB8-B9D1-4293-A6D9-E90854E3573A}" type="datetimeFigureOut">
              <a:rPr lang="en-US" smtClean="0"/>
              <a:t>5/27/2020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A2C6F4-1199-440A-A469-63BA6451E959}" type="slidenum">
              <a:rPr lang="en-US" smtClean="0"/>
              <a:t>‹#›</a:t>
            </a:fld>
            <a:endParaRPr lang="en-US"/>
          </a:p>
        </p:txBody>
      </p:sp>
    </p:spTree>
    <p:extLst>
      <p:ext uri="{BB962C8B-B14F-4D97-AF65-F5344CB8AC3E}">
        <p14:creationId xmlns:p14="http://schemas.microsoft.com/office/powerpoint/2010/main" val="3253176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84576" y="15361921"/>
            <a:ext cx="10972800" cy="1813562"/>
          </a:xfrm>
        </p:spPr>
        <p:txBody>
          <a:bodyPr anchor="b"/>
          <a:lstStyle>
            <a:lvl1pPr algn="l">
              <a:defRPr sz="5000" b="1"/>
            </a:lvl1pPr>
          </a:lstStyle>
          <a:p>
            <a:r>
              <a:rPr lang="en-US" smtClean="0"/>
              <a:t>Click to edit Master title style</a:t>
            </a:r>
            <a:endParaRPr lang="en-US"/>
          </a:p>
        </p:txBody>
      </p:sp>
      <p:sp>
        <p:nvSpPr>
          <p:cNvPr id="3" name="Picture Placeholder 2"/>
          <p:cNvSpPr>
            <a:spLocks noGrp="1"/>
          </p:cNvSpPr>
          <p:nvPr>
            <p:ph type="pic" idx="1"/>
          </p:nvPr>
        </p:nvSpPr>
        <p:spPr>
          <a:xfrm>
            <a:off x="3584576" y="1960879"/>
            <a:ext cx="10972800" cy="13167360"/>
          </a:xfrm>
        </p:spPr>
        <p:txBody>
          <a:bodyPr/>
          <a:lstStyle>
            <a:lvl1pPr marL="0" indent="0">
              <a:buNone/>
              <a:defRPr sz="8000"/>
            </a:lvl1pPr>
            <a:lvl2pPr marL="1149492" indent="0">
              <a:buNone/>
              <a:defRPr sz="7000"/>
            </a:lvl2pPr>
            <a:lvl3pPr marL="2298984" indent="0">
              <a:buNone/>
              <a:defRPr sz="6000"/>
            </a:lvl3pPr>
            <a:lvl4pPr marL="3448477" indent="0">
              <a:buNone/>
              <a:defRPr sz="5000"/>
            </a:lvl4pPr>
            <a:lvl5pPr marL="4597969" indent="0">
              <a:buNone/>
              <a:defRPr sz="5000"/>
            </a:lvl5pPr>
            <a:lvl6pPr marL="5747461" indent="0">
              <a:buNone/>
              <a:defRPr sz="5000"/>
            </a:lvl6pPr>
            <a:lvl7pPr marL="6896953" indent="0">
              <a:buNone/>
              <a:defRPr sz="5000"/>
            </a:lvl7pPr>
            <a:lvl8pPr marL="8046446" indent="0">
              <a:buNone/>
              <a:defRPr sz="5000"/>
            </a:lvl8pPr>
            <a:lvl9pPr marL="9195938" indent="0">
              <a:buNone/>
              <a:defRPr sz="5000"/>
            </a:lvl9pPr>
          </a:lstStyle>
          <a:p>
            <a:endParaRPr lang="en-US"/>
          </a:p>
        </p:txBody>
      </p:sp>
      <p:sp>
        <p:nvSpPr>
          <p:cNvPr id="4" name="Text Placeholder 3"/>
          <p:cNvSpPr>
            <a:spLocks noGrp="1"/>
          </p:cNvSpPr>
          <p:nvPr>
            <p:ph type="body" sz="half" idx="2"/>
          </p:nvPr>
        </p:nvSpPr>
        <p:spPr>
          <a:xfrm>
            <a:off x="3584576" y="17175483"/>
            <a:ext cx="10972800" cy="2575558"/>
          </a:xfrm>
        </p:spPr>
        <p:txBody>
          <a:bodyPr/>
          <a:lstStyle>
            <a:lvl1pPr marL="0" indent="0">
              <a:buNone/>
              <a:defRPr sz="3500"/>
            </a:lvl1pPr>
            <a:lvl2pPr marL="1149492" indent="0">
              <a:buNone/>
              <a:defRPr sz="3000"/>
            </a:lvl2pPr>
            <a:lvl3pPr marL="2298984" indent="0">
              <a:buNone/>
              <a:defRPr sz="2500"/>
            </a:lvl3pPr>
            <a:lvl4pPr marL="3448477" indent="0">
              <a:buNone/>
              <a:defRPr sz="2300"/>
            </a:lvl4pPr>
            <a:lvl5pPr marL="4597969" indent="0">
              <a:buNone/>
              <a:defRPr sz="2300"/>
            </a:lvl5pPr>
            <a:lvl6pPr marL="5747461" indent="0">
              <a:buNone/>
              <a:defRPr sz="2300"/>
            </a:lvl6pPr>
            <a:lvl7pPr marL="6896953" indent="0">
              <a:buNone/>
              <a:defRPr sz="2300"/>
            </a:lvl7pPr>
            <a:lvl8pPr marL="8046446" indent="0">
              <a:buNone/>
              <a:defRPr sz="2300"/>
            </a:lvl8pPr>
            <a:lvl9pPr marL="9195938" indent="0">
              <a:buNone/>
              <a:defRPr sz="2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A61FB8-B9D1-4293-A6D9-E90854E3573A}" type="datetimeFigureOut">
              <a:rPr lang="en-US" smtClean="0"/>
              <a:t>5/27/2020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A2C6F4-1199-440A-A469-63BA6451E959}" type="slidenum">
              <a:rPr lang="en-US" smtClean="0"/>
              <a:t>‹#›</a:t>
            </a:fld>
            <a:endParaRPr lang="en-US"/>
          </a:p>
        </p:txBody>
      </p:sp>
    </p:spTree>
    <p:extLst>
      <p:ext uri="{BB962C8B-B14F-4D97-AF65-F5344CB8AC3E}">
        <p14:creationId xmlns:p14="http://schemas.microsoft.com/office/powerpoint/2010/main" val="1591231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878842"/>
            <a:ext cx="16459200" cy="3657600"/>
          </a:xfrm>
          <a:prstGeom prst="rect">
            <a:avLst/>
          </a:prstGeom>
        </p:spPr>
        <p:txBody>
          <a:bodyPr vert="horz" lIns="229898" tIns="114949" rIns="229898" bIns="11494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914400" y="5120644"/>
            <a:ext cx="16459200" cy="14483081"/>
          </a:xfrm>
          <a:prstGeom prst="rect">
            <a:avLst/>
          </a:prstGeom>
        </p:spPr>
        <p:txBody>
          <a:bodyPr vert="horz" lIns="229898" tIns="114949" rIns="229898" bIns="1149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914400" y="20340323"/>
            <a:ext cx="4267200" cy="1168399"/>
          </a:xfrm>
          <a:prstGeom prst="rect">
            <a:avLst/>
          </a:prstGeom>
        </p:spPr>
        <p:txBody>
          <a:bodyPr vert="horz" lIns="229898" tIns="114949" rIns="229898" bIns="114949" rtlCol="0" anchor="ctr"/>
          <a:lstStyle>
            <a:lvl1pPr algn="l">
              <a:defRPr sz="3000">
                <a:solidFill>
                  <a:schemeClr val="tx1">
                    <a:tint val="75000"/>
                  </a:schemeClr>
                </a:solidFill>
              </a:defRPr>
            </a:lvl1pPr>
          </a:lstStyle>
          <a:p>
            <a:fld id="{AFA61FB8-B9D1-4293-A6D9-E90854E3573A}" type="datetimeFigureOut">
              <a:rPr lang="en-US" smtClean="0"/>
              <a:t>5/27/2020</a:t>
            </a:fld>
            <a:endParaRPr lang="en-US"/>
          </a:p>
        </p:txBody>
      </p:sp>
      <p:sp>
        <p:nvSpPr>
          <p:cNvPr id="5" name="Footer Placeholder 4"/>
          <p:cNvSpPr>
            <a:spLocks noGrp="1"/>
          </p:cNvSpPr>
          <p:nvPr>
            <p:ph type="ftr" sz="quarter" idx="3"/>
          </p:nvPr>
        </p:nvSpPr>
        <p:spPr>
          <a:xfrm>
            <a:off x="6248400" y="20340323"/>
            <a:ext cx="5791200" cy="1168399"/>
          </a:xfrm>
          <a:prstGeom prst="rect">
            <a:avLst/>
          </a:prstGeom>
        </p:spPr>
        <p:txBody>
          <a:bodyPr vert="horz" lIns="229898" tIns="114949" rIns="229898" bIns="114949" rtlCol="0" anchor="ctr"/>
          <a:lstStyle>
            <a:lvl1pPr algn="ctr">
              <a:defRPr sz="3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3106400" y="20340323"/>
            <a:ext cx="4267200" cy="1168399"/>
          </a:xfrm>
          <a:prstGeom prst="rect">
            <a:avLst/>
          </a:prstGeom>
        </p:spPr>
        <p:txBody>
          <a:bodyPr vert="horz" lIns="229898" tIns="114949" rIns="229898" bIns="114949" rtlCol="0" anchor="ctr"/>
          <a:lstStyle>
            <a:lvl1pPr algn="r">
              <a:defRPr sz="3000">
                <a:solidFill>
                  <a:schemeClr val="tx1">
                    <a:tint val="75000"/>
                  </a:schemeClr>
                </a:solidFill>
              </a:defRPr>
            </a:lvl1pPr>
          </a:lstStyle>
          <a:p>
            <a:fld id="{15A2C6F4-1199-440A-A469-63BA6451E959}" type="slidenum">
              <a:rPr lang="en-US" smtClean="0"/>
              <a:t>‹#›</a:t>
            </a:fld>
            <a:endParaRPr lang="en-US"/>
          </a:p>
        </p:txBody>
      </p:sp>
    </p:spTree>
    <p:extLst>
      <p:ext uri="{BB962C8B-B14F-4D97-AF65-F5344CB8AC3E}">
        <p14:creationId xmlns:p14="http://schemas.microsoft.com/office/powerpoint/2010/main" val="33438938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298984" rtl="0" eaLnBrk="1" latinLnBrk="0" hangingPunct="1">
        <a:spcBef>
          <a:spcPct val="0"/>
        </a:spcBef>
        <a:buNone/>
        <a:defRPr sz="11100" kern="1200">
          <a:solidFill>
            <a:schemeClr val="tx1"/>
          </a:solidFill>
          <a:latin typeface="+mj-lt"/>
          <a:ea typeface="+mj-ea"/>
          <a:cs typeface="+mj-cs"/>
        </a:defRPr>
      </a:lvl1pPr>
    </p:titleStyle>
    <p:bodyStyle>
      <a:lvl1pPr marL="862119" indent="-862119" algn="l" defTabSz="2298984" rtl="0" eaLnBrk="1" latinLnBrk="0" hangingPunct="1">
        <a:spcBef>
          <a:spcPct val="20000"/>
        </a:spcBef>
        <a:buFont typeface="Arial" panose="020B0604020202020204" pitchFamily="34" charset="0"/>
        <a:buChar char="•"/>
        <a:defRPr sz="8000" kern="1200">
          <a:solidFill>
            <a:schemeClr val="tx1"/>
          </a:solidFill>
          <a:latin typeface="+mn-lt"/>
          <a:ea typeface="+mn-ea"/>
          <a:cs typeface="+mn-cs"/>
        </a:defRPr>
      </a:lvl1pPr>
      <a:lvl2pPr marL="1867925" indent="-718433" algn="l" defTabSz="2298984" rtl="0" eaLnBrk="1" latinLnBrk="0" hangingPunct="1">
        <a:spcBef>
          <a:spcPct val="20000"/>
        </a:spcBef>
        <a:buFont typeface="Arial" panose="020B0604020202020204" pitchFamily="34" charset="0"/>
        <a:buChar char="–"/>
        <a:defRPr sz="7000" kern="1200">
          <a:solidFill>
            <a:schemeClr val="tx1"/>
          </a:solidFill>
          <a:latin typeface="+mn-lt"/>
          <a:ea typeface="+mn-ea"/>
          <a:cs typeface="+mn-cs"/>
        </a:defRPr>
      </a:lvl2pPr>
      <a:lvl3pPr marL="2873731" indent="-574746" algn="l" defTabSz="2298984" rtl="0" eaLnBrk="1" latinLnBrk="0" hangingPunct="1">
        <a:spcBef>
          <a:spcPct val="20000"/>
        </a:spcBef>
        <a:buFont typeface="Arial" panose="020B0604020202020204" pitchFamily="34" charset="0"/>
        <a:buChar char="•"/>
        <a:defRPr sz="6000" kern="1200">
          <a:solidFill>
            <a:schemeClr val="tx1"/>
          </a:solidFill>
          <a:latin typeface="+mn-lt"/>
          <a:ea typeface="+mn-ea"/>
          <a:cs typeface="+mn-cs"/>
        </a:defRPr>
      </a:lvl3pPr>
      <a:lvl4pPr marL="4023223" indent="-574746" algn="l" defTabSz="2298984" rtl="0" eaLnBrk="1" latinLnBrk="0" hangingPunct="1">
        <a:spcBef>
          <a:spcPct val="20000"/>
        </a:spcBef>
        <a:buFont typeface="Arial" panose="020B0604020202020204" pitchFamily="34" charset="0"/>
        <a:buChar char="–"/>
        <a:defRPr sz="5000" kern="1200">
          <a:solidFill>
            <a:schemeClr val="tx1"/>
          </a:solidFill>
          <a:latin typeface="+mn-lt"/>
          <a:ea typeface="+mn-ea"/>
          <a:cs typeface="+mn-cs"/>
        </a:defRPr>
      </a:lvl4pPr>
      <a:lvl5pPr marL="5172715" indent="-574746" algn="l" defTabSz="2298984" rtl="0" eaLnBrk="1" latinLnBrk="0" hangingPunct="1">
        <a:spcBef>
          <a:spcPct val="20000"/>
        </a:spcBef>
        <a:buFont typeface="Arial" panose="020B0604020202020204" pitchFamily="34" charset="0"/>
        <a:buChar char="»"/>
        <a:defRPr sz="5000" kern="1200">
          <a:solidFill>
            <a:schemeClr val="tx1"/>
          </a:solidFill>
          <a:latin typeface="+mn-lt"/>
          <a:ea typeface="+mn-ea"/>
          <a:cs typeface="+mn-cs"/>
        </a:defRPr>
      </a:lvl5pPr>
      <a:lvl6pPr marL="6322207" indent="-574746" algn="l" defTabSz="2298984" rtl="0" eaLnBrk="1" latinLnBrk="0" hangingPunct="1">
        <a:spcBef>
          <a:spcPct val="20000"/>
        </a:spcBef>
        <a:buFont typeface="Arial" panose="020B0604020202020204" pitchFamily="34" charset="0"/>
        <a:buChar char="•"/>
        <a:defRPr sz="5000" kern="1200">
          <a:solidFill>
            <a:schemeClr val="tx1"/>
          </a:solidFill>
          <a:latin typeface="+mn-lt"/>
          <a:ea typeface="+mn-ea"/>
          <a:cs typeface="+mn-cs"/>
        </a:defRPr>
      </a:lvl6pPr>
      <a:lvl7pPr marL="7471700" indent="-574746" algn="l" defTabSz="2298984" rtl="0" eaLnBrk="1" latinLnBrk="0" hangingPunct="1">
        <a:spcBef>
          <a:spcPct val="20000"/>
        </a:spcBef>
        <a:buFont typeface="Arial" panose="020B0604020202020204" pitchFamily="34" charset="0"/>
        <a:buChar char="•"/>
        <a:defRPr sz="5000" kern="1200">
          <a:solidFill>
            <a:schemeClr val="tx1"/>
          </a:solidFill>
          <a:latin typeface="+mn-lt"/>
          <a:ea typeface="+mn-ea"/>
          <a:cs typeface="+mn-cs"/>
        </a:defRPr>
      </a:lvl7pPr>
      <a:lvl8pPr marL="8621192" indent="-574746" algn="l" defTabSz="2298984" rtl="0" eaLnBrk="1" latinLnBrk="0" hangingPunct="1">
        <a:spcBef>
          <a:spcPct val="20000"/>
        </a:spcBef>
        <a:buFont typeface="Arial" panose="020B0604020202020204" pitchFamily="34" charset="0"/>
        <a:buChar char="•"/>
        <a:defRPr sz="5000" kern="1200">
          <a:solidFill>
            <a:schemeClr val="tx1"/>
          </a:solidFill>
          <a:latin typeface="+mn-lt"/>
          <a:ea typeface="+mn-ea"/>
          <a:cs typeface="+mn-cs"/>
        </a:defRPr>
      </a:lvl8pPr>
      <a:lvl9pPr marL="9770684" indent="-574746" algn="l" defTabSz="2298984" rtl="0" eaLnBrk="1" latinLnBrk="0" hangingPunct="1">
        <a:spcBef>
          <a:spcPct val="20000"/>
        </a:spcBef>
        <a:buFont typeface="Arial" panose="020B0604020202020204" pitchFamily="34" charset="0"/>
        <a:buChar char="•"/>
        <a:defRPr sz="5000" kern="1200">
          <a:solidFill>
            <a:schemeClr val="tx1"/>
          </a:solidFill>
          <a:latin typeface="+mn-lt"/>
          <a:ea typeface="+mn-ea"/>
          <a:cs typeface="+mn-cs"/>
        </a:defRPr>
      </a:lvl9pPr>
    </p:bodyStyle>
    <p:otherStyle>
      <a:defPPr>
        <a:defRPr lang="en-US"/>
      </a:defPPr>
      <a:lvl1pPr marL="0" algn="l" defTabSz="2298984" rtl="0" eaLnBrk="1" latinLnBrk="0" hangingPunct="1">
        <a:defRPr sz="4500" kern="1200">
          <a:solidFill>
            <a:schemeClr val="tx1"/>
          </a:solidFill>
          <a:latin typeface="+mn-lt"/>
          <a:ea typeface="+mn-ea"/>
          <a:cs typeface="+mn-cs"/>
        </a:defRPr>
      </a:lvl1pPr>
      <a:lvl2pPr marL="1149492" algn="l" defTabSz="2298984" rtl="0" eaLnBrk="1" latinLnBrk="0" hangingPunct="1">
        <a:defRPr sz="4500" kern="1200">
          <a:solidFill>
            <a:schemeClr val="tx1"/>
          </a:solidFill>
          <a:latin typeface="+mn-lt"/>
          <a:ea typeface="+mn-ea"/>
          <a:cs typeface="+mn-cs"/>
        </a:defRPr>
      </a:lvl2pPr>
      <a:lvl3pPr marL="2298984" algn="l" defTabSz="2298984" rtl="0" eaLnBrk="1" latinLnBrk="0" hangingPunct="1">
        <a:defRPr sz="4500" kern="1200">
          <a:solidFill>
            <a:schemeClr val="tx1"/>
          </a:solidFill>
          <a:latin typeface="+mn-lt"/>
          <a:ea typeface="+mn-ea"/>
          <a:cs typeface="+mn-cs"/>
        </a:defRPr>
      </a:lvl3pPr>
      <a:lvl4pPr marL="3448477" algn="l" defTabSz="2298984" rtl="0" eaLnBrk="1" latinLnBrk="0" hangingPunct="1">
        <a:defRPr sz="4500" kern="1200">
          <a:solidFill>
            <a:schemeClr val="tx1"/>
          </a:solidFill>
          <a:latin typeface="+mn-lt"/>
          <a:ea typeface="+mn-ea"/>
          <a:cs typeface="+mn-cs"/>
        </a:defRPr>
      </a:lvl4pPr>
      <a:lvl5pPr marL="4597969" algn="l" defTabSz="2298984" rtl="0" eaLnBrk="1" latinLnBrk="0" hangingPunct="1">
        <a:defRPr sz="4500" kern="1200">
          <a:solidFill>
            <a:schemeClr val="tx1"/>
          </a:solidFill>
          <a:latin typeface="+mn-lt"/>
          <a:ea typeface="+mn-ea"/>
          <a:cs typeface="+mn-cs"/>
        </a:defRPr>
      </a:lvl5pPr>
      <a:lvl6pPr marL="5747461" algn="l" defTabSz="2298984" rtl="0" eaLnBrk="1" latinLnBrk="0" hangingPunct="1">
        <a:defRPr sz="4500" kern="1200">
          <a:solidFill>
            <a:schemeClr val="tx1"/>
          </a:solidFill>
          <a:latin typeface="+mn-lt"/>
          <a:ea typeface="+mn-ea"/>
          <a:cs typeface="+mn-cs"/>
        </a:defRPr>
      </a:lvl6pPr>
      <a:lvl7pPr marL="6896953" algn="l" defTabSz="2298984" rtl="0" eaLnBrk="1" latinLnBrk="0" hangingPunct="1">
        <a:defRPr sz="4500" kern="1200">
          <a:solidFill>
            <a:schemeClr val="tx1"/>
          </a:solidFill>
          <a:latin typeface="+mn-lt"/>
          <a:ea typeface="+mn-ea"/>
          <a:cs typeface="+mn-cs"/>
        </a:defRPr>
      </a:lvl7pPr>
      <a:lvl8pPr marL="8046446" algn="l" defTabSz="2298984" rtl="0" eaLnBrk="1" latinLnBrk="0" hangingPunct="1">
        <a:defRPr sz="4500" kern="1200">
          <a:solidFill>
            <a:schemeClr val="tx1"/>
          </a:solidFill>
          <a:latin typeface="+mn-lt"/>
          <a:ea typeface="+mn-ea"/>
          <a:cs typeface="+mn-cs"/>
        </a:defRPr>
      </a:lvl8pPr>
      <a:lvl9pPr marL="9195938" algn="l" defTabSz="2298984" rtl="0" eaLnBrk="1" latinLnBrk="0" hangingPunct="1">
        <a:defRPr sz="4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Layout" Target="../diagrams/layout1.xml"/><Relationship Id="rId7" Type="http://schemas.openxmlformats.org/officeDocument/2006/relationships/image" Target="../media/image10.png"/><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400" y="914400"/>
            <a:ext cx="16459200" cy="2250442"/>
          </a:xfrm>
        </p:spPr>
        <p:txBody>
          <a:bodyPr>
            <a:normAutofit/>
          </a:bodyPr>
          <a:lstStyle/>
          <a:p>
            <a:r>
              <a:rPr lang="en-US" sz="8000" dirty="0" smtClean="0"/>
              <a:t>Hazard to struck </a:t>
            </a:r>
            <a:r>
              <a:rPr lang="en-US" sz="8000" dirty="0"/>
              <a:t>by </a:t>
            </a:r>
            <a:r>
              <a:rPr lang="en-US" sz="8000" dirty="0" smtClean="0"/>
              <a:t>vehicles/objects</a:t>
            </a:r>
            <a:endParaRPr lang="en-US" sz="8000" dirty="0"/>
          </a:p>
        </p:txBody>
      </p:sp>
      <p:grpSp>
        <p:nvGrpSpPr>
          <p:cNvPr id="39" name="Group 9" title="barra de titulo"/>
          <p:cNvGrpSpPr>
            <a:grpSpLocks/>
          </p:cNvGrpSpPr>
          <p:nvPr/>
        </p:nvGrpSpPr>
        <p:grpSpPr bwMode="auto">
          <a:xfrm>
            <a:off x="1069169" y="2807591"/>
            <a:ext cx="16256000" cy="304800"/>
            <a:chOff x="24917400" y="19690715"/>
            <a:chExt cx="5257800" cy="88107"/>
          </a:xfrm>
        </p:grpSpPr>
        <p:sp>
          <p:nvSpPr>
            <p:cNvPr id="40" name="Line 10"/>
            <p:cNvSpPr>
              <a:spLocks noChangeShapeType="1"/>
            </p:cNvSpPr>
            <p:nvPr/>
          </p:nvSpPr>
          <p:spPr bwMode="auto">
            <a:xfrm>
              <a:off x="24917400" y="19690715"/>
              <a:ext cx="5257800" cy="2"/>
            </a:xfrm>
            <a:prstGeom prst="line">
              <a:avLst/>
            </a:prstGeom>
            <a:noFill/>
            <a:ln w="12700" algn="ctr">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en-US"/>
            </a:p>
          </p:txBody>
        </p:sp>
        <p:sp>
          <p:nvSpPr>
            <p:cNvPr id="41" name="Rectangle 11"/>
            <p:cNvSpPr>
              <a:spLocks noChangeArrowheads="1" noChangeShapeType="1"/>
            </p:cNvSpPr>
            <p:nvPr/>
          </p:nvSpPr>
          <p:spPr bwMode="auto">
            <a:xfrm>
              <a:off x="24917400" y="19690715"/>
              <a:ext cx="3969827" cy="88107"/>
            </a:xfrm>
            <a:prstGeom prst="rect">
              <a:avLst/>
            </a:prstGeom>
            <a:solidFill>
              <a:schemeClr val="accent2"/>
            </a:solidFill>
            <a:ln w="0" algn="in">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en-US"/>
            </a:p>
          </p:txBody>
        </p:sp>
      </p:grpSp>
      <p:pic>
        <p:nvPicPr>
          <p:cNvPr id="5" name="Content Placeholder 4" title="safe road work zone "/>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1574273" y="4638870"/>
            <a:ext cx="13890111" cy="6112357"/>
          </a:xfrm>
          <a:prstGeom prst="rect">
            <a:avLst/>
          </a:prstGeom>
        </p:spPr>
      </p:pic>
      <p:sp>
        <p:nvSpPr>
          <p:cNvPr id="2" name="Content Placeholder 1"/>
          <p:cNvSpPr>
            <a:spLocks noGrp="1"/>
          </p:cNvSpPr>
          <p:nvPr>
            <p:ph sz="half" idx="1"/>
          </p:nvPr>
        </p:nvSpPr>
        <p:spPr>
          <a:xfrm>
            <a:off x="610700" y="11765649"/>
            <a:ext cx="11734800" cy="7487926"/>
          </a:xfrm>
        </p:spPr>
        <p:txBody>
          <a:bodyPr>
            <a:normAutofit fontScale="92500" lnSpcReduction="10000"/>
          </a:bodyPr>
          <a:lstStyle/>
          <a:p>
            <a:pPr marL="0" indent="0">
              <a:spcAft>
                <a:spcPts val="600"/>
              </a:spcAft>
              <a:buNone/>
            </a:pPr>
            <a:r>
              <a:rPr lang="en-US" altLang="en-US" sz="8000" b="1" dirty="0"/>
              <a:t>Work Zone Protection</a:t>
            </a:r>
          </a:p>
          <a:p>
            <a:endParaRPr lang="en-US" altLang="en-US" sz="8000" b="1" dirty="0"/>
          </a:p>
          <a:p>
            <a:pPr lvl="0" algn="just">
              <a:spcAft>
                <a:spcPts val="600"/>
              </a:spcAft>
            </a:pPr>
            <a:r>
              <a:rPr lang="en-US" altLang="en-US" sz="7200" dirty="0"/>
              <a:t>Workers must be kept at all times within the safe area marked by barriers and signs, indicating the presence of workers in the zone</a:t>
            </a:r>
          </a:p>
          <a:p>
            <a:endParaRPr lang="es-PR" dirty="0"/>
          </a:p>
        </p:txBody>
      </p:sp>
      <p:pic>
        <p:nvPicPr>
          <p:cNvPr id="7185" name="Picture 17" descr="warning signs" title="stop sig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305460" y="11860615"/>
            <a:ext cx="5019709" cy="7527797"/>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595952" y="20497800"/>
            <a:ext cx="17088192" cy="923330"/>
          </a:xfrm>
          <a:prstGeom prst="rect">
            <a:avLst/>
          </a:prstGeom>
        </p:spPr>
        <p:txBody>
          <a:bodyPr wrap="square">
            <a:spAutoFit/>
          </a:bodyPr>
          <a:lstStyle/>
          <a:p>
            <a:r>
              <a:rPr lang="en-US" sz="1800" dirty="0"/>
              <a:t>This material was produced under Susan Harwood grant number SH-31182-SH7 Occupational Safety and Health Administration, U.S. Department of Labor. The contents in this presentation do not necessarily reflect the views or policies of the U.S. Department of Labor, nor does the mention of trade names, commercial products, or organizations imply endorsement by the U.S. Government</a:t>
            </a:r>
            <a:endParaRPr lang="es-ES" sz="1800" dirty="0"/>
          </a:p>
        </p:txBody>
      </p:sp>
    </p:spTree>
    <p:extLst>
      <p:ext uri="{BB962C8B-B14F-4D97-AF65-F5344CB8AC3E}">
        <p14:creationId xmlns:p14="http://schemas.microsoft.com/office/powerpoint/2010/main" val="31301660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title="ladder rules"/>
          <p:cNvSpPr>
            <a:spLocks noGrp="1"/>
          </p:cNvSpPr>
          <p:nvPr>
            <p:ph type="title"/>
          </p:nvPr>
        </p:nvSpPr>
        <p:spPr>
          <a:xfrm>
            <a:off x="914400" y="209114"/>
            <a:ext cx="16459200" cy="1848286"/>
          </a:xfrm>
        </p:spPr>
        <p:txBody>
          <a:bodyPr>
            <a:normAutofit fontScale="90000"/>
          </a:bodyPr>
          <a:lstStyle/>
          <a:p>
            <a:r>
              <a:rPr lang="en-US" dirty="0"/>
              <a:t>Rules when using </a:t>
            </a:r>
            <a:r>
              <a:rPr lang="en-US" dirty="0" smtClean="0"/>
              <a:t>ladders</a:t>
            </a:r>
            <a:endParaRPr lang="en-US" dirty="0"/>
          </a:p>
        </p:txBody>
      </p:sp>
      <p:grpSp>
        <p:nvGrpSpPr>
          <p:cNvPr id="20" name="Group 9" title="title bar"/>
          <p:cNvGrpSpPr>
            <a:grpSpLocks/>
          </p:cNvGrpSpPr>
          <p:nvPr/>
        </p:nvGrpSpPr>
        <p:grpSpPr bwMode="auto">
          <a:xfrm>
            <a:off x="1050941" y="2011680"/>
            <a:ext cx="16256000" cy="304800"/>
            <a:chOff x="24917400" y="19690715"/>
            <a:chExt cx="5257800" cy="88107"/>
          </a:xfrm>
        </p:grpSpPr>
        <p:sp>
          <p:nvSpPr>
            <p:cNvPr id="21" name="Line 10"/>
            <p:cNvSpPr>
              <a:spLocks noChangeShapeType="1"/>
            </p:cNvSpPr>
            <p:nvPr/>
          </p:nvSpPr>
          <p:spPr bwMode="auto">
            <a:xfrm>
              <a:off x="24917400" y="19690715"/>
              <a:ext cx="5257800" cy="2"/>
            </a:xfrm>
            <a:prstGeom prst="line">
              <a:avLst/>
            </a:prstGeom>
            <a:noFill/>
            <a:ln w="12700" algn="ctr">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en-US" dirty="0"/>
            </a:p>
          </p:txBody>
        </p:sp>
        <p:sp>
          <p:nvSpPr>
            <p:cNvPr id="23" name="Rectangle 11"/>
            <p:cNvSpPr>
              <a:spLocks noChangeArrowheads="1" noChangeShapeType="1"/>
            </p:cNvSpPr>
            <p:nvPr/>
          </p:nvSpPr>
          <p:spPr bwMode="auto">
            <a:xfrm>
              <a:off x="24917400" y="19690715"/>
              <a:ext cx="3969827" cy="88107"/>
            </a:xfrm>
            <a:prstGeom prst="rect">
              <a:avLst/>
            </a:prstGeom>
            <a:solidFill>
              <a:schemeClr val="accent2"/>
            </a:solidFill>
            <a:ln w="0" algn="in">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en-US" dirty="0"/>
            </a:p>
          </p:txBody>
        </p:sp>
      </p:grpSp>
      <p:pic>
        <p:nvPicPr>
          <p:cNvPr id="10" name="Content Placeholder 9" title="ladder use"/>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924231" y="3408584"/>
            <a:ext cx="11877369" cy="7516647"/>
          </a:xfrm>
          <a:prstGeom prst="rect">
            <a:avLst/>
          </a:prstGeom>
        </p:spPr>
      </p:pic>
      <p:pic>
        <p:nvPicPr>
          <p:cNvPr id="16" name="Content Placeholder 15" title="ladder base"/>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9418140" y="2635114"/>
            <a:ext cx="8065707" cy="11053006"/>
          </a:xfrm>
          <a:prstGeom prst="rect">
            <a:avLst/>
          </a:prstGeom>
        </p:spPr>
      </p:pic>
      <p:pic>
        <p:nvPicPr>
          <p:cNvPr id="14" name="Picture 13" title="ladder placement"/>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5952" y="11112206"/>
            <a:ext cx="9815411" cy="9339881"/>
          </a:xfrm>
          <a:prstGeom prst="rect">
            <a:avLst/>
          </a:prstGeom>
        </p:spPr>
      </p:pic>
      <p:sp>
        <p:nvSpPr>
          <p:cNvPr id="36" name="Rectangle 35"/>
          <p:cNvSpPr/>
          <p:nvPr/>
        </p:nvSpPr>
        <p:spPr>
          <a:xfrm>
            <a:off x="8131183" y="14057718"/>
            <a:ext cx="9902483" cy="5618233"/>
          </a:xfrm>
          <a:prstGeom prst="rect">
            <a:avLst/>
          </a:prstGeom>
        </p:spPr>
        <p:txBody>
          <a:bodyPr wrap="square" lIns="229898" tIns="114949" rIns="229898" bIns="114949">
            <a:spAutoFit/>
          </a:bodyPr>
          <a:lstStyle/>
          <a:p>
            <a:r>
              <a:rPr lang="en-US" altLang="en-US" sz="5000" dirty="0" smtClean="0">
                <a:solidFill>
                  <a:prstClr val="black"/>
                </a:solidFill>
              </a:rPr>
              <a:t>For every four (4) feet of height (L) up to the next level, separate one (1) foot from the base (H) to create a safe working angle.  The scale must protrude at least three feet from the point of support of the next level</a:t>
            </a:r>
            <a:endParaRPr lang="en-US" sz="7000" dirty="0"/>
          </a:p>
        </p:txBody>
      </p:sp>
      <p:sp>
        <p:nvSpPr>
          <p:cNvPr id="19" name="Rectangle 18"/>
          <p:cNvSpPr/>
          <p:nvPr/>
        </p:nvSpPr>
        <p:spPr>
          <a:xfrm>
            <a:off x="595952" y="20497800"/>
            <a:ext cx="17088192" cy="923330"/>
          </a:xfrm>
          <a:prstGeom prst="rect">
            <a:avLst/>
          </a:prstGeom>
        </p:spPr>
        <p:txBody>
          <a:bodyPr wrap="square">
            <a:spAutoFit/>
          </a:bodyPr>
          <a:lstStyle/>
          <a:p>
            <a:r>
              <a:rPr lang="en-US" sz="1800" dirty="0" smtClean="0"/>
              <a:t>This material was produced under Susan Harwood grant number SH-31182-SH7 Occupational Safety and Health Administration, U.S. Department of Labor. The contents in this presentation do not necessarily reflect the views or policies of the U.S. Department of Labor, nor does the mention of trade names, commercial products, or organizations imply endorsement by the U.S. Government</a:t>
            </a:r>
            <a:endParaRPr lang="en-US" sz="1800" dirty="0"/>
          </a:p>
        </p:txBody>
      </p:sp>
    </p:spTree>
    <p:extLst>
      <p:ext uri="{BB962C8B-B14F-4D97-AF65-F5344CB8AC3E}">
        <p14:creationId xmlns:p14="http://schemas.microsoft.com/office/powerpoint/2010/main" val="15699621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title="electrical generator hazards"/>
          <p:cNvSpPr>
            <a:spLocks noGrp="1"/>
          </p:cNvSpPr>
          <p:nvPr>
            <p:ph type="title"/>
          </p:nvPr>
        </p:nvSpPr>
        <p:spPr>
          <a:xfrm>
            <a:off x="914400" y="878842"/>
            <a:ext cx="16392541" cy="1437638"/>
          </a:xfrm>
        </p:spPr>
        <p:txBody>
          <a:bodyPr>
            <a:normAutofit fontScale="90000"/>
          </a:bodyPr>
          <a:lstStyle/>
          <a:p>
            <a:pPr algn="l"/>
            <a:r>
              <a:rPr lang="en-US" sz="8000" dirty="0"/>
              <a:t>Electrical  Generator </a:t>
            </a:r>
            <a:r>
              <a:rPr lang="en-US" sz="8000" dirty="0" smtClean="0"/>
              <a:t>Hazards</a:t>
            </a:r>
            <a:endParaRPr lang="en-US" sz="8000" dirty="0"/>
          </a:p>
        </p:txBody>
      </p:sp>
      <p:grpSp>
        <p:nvGrpSpPr>
          <p:cNvPr id="17" name="Group 9" title="barra de titulo"/>
          <p:cNvGrpSpPr>
            <a:grpSpLocks/>
          </p:cNvGrpSpPr>
          <p:nvPr/>
        </p:nvGrpSpPr>
        <p:grpSpPr bwMode="auto">
          <a:xfrm>
            <a:off x="1050941" y="2011680"/>
            <a:ext cx="16256000" cy="304800"/>
            <a:chOff x="24917400" y="19690715"/>
            <a:chExt cx="5257800" cy="88107"/>
          </a:xfrm>
        </p:grpSpPr>
        <p:sp>
          <p:nvSpPr>
            <p:cNvPr id="22" name="Line 10" title="title bar"/>
            <p:cNvSpPr>
              <a:spLocks noChangeShapeType="1"/>
            </p:cNvSpPr>
            <p:nvPr/>
          </p:nvSpPr>
          <p:spPr bwMode="auto">
            <a:xfrm>
              <a:off x="24917400" y="19690715"/>
              <a:ext cx="5257800" cy="2"/>
            </a:xfrm>
            <a:prstGeom prst="line">
              <a:avLst/>
            </a:prstGeom>
            <a:noFill/>
            <a:ln w="12700" algn="ctr">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en-US" dirty="0"/>
            </a:p>
          </p:txBody>
        </p:sp>
        <p:sp>
          <p:nvSpPr>
            <p:cNvPr id="23" name="Rectangle 11"/>
            <p:cNvSpPr>
              <a:spLocks noChangeArrowheads="1" noChangeShapeType="1"/>
            </p:cNvSpPr>
            <p:nvPr/>
          </p:nvSpPr>
          <p:spPr bwMode="auto">
            <a:xfrm>
              <a:off x="24917400" y="19690715"/>
              <a:ext cx="3969827" cy="88107"/>
            </a:xfrm>
            <a:prstGeom prst="rect">
              <a:avLst/>
            </a:prstGeom>
            <a:solidFill>
              <a:schemeClr val="accent2"/>
            </a:solidFill>
            <a:ln w="0" algn="in">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en-US" dirty="0"/>
            </a:p>
          </p:txBody>
        </p:sp>
      </p:grpSp>
      <p:sp>
        <p:nvSpPr>
          <p:cNvPr id="10" name="Text Box 20" descr="causes for electric shock" title="electric shock"/>
          <p:cNvSpPr txBox="1">
            <a:spLocks noChangeArrowheads="1"/>
          </p:cNvSpPr>
          <p:nvPr/>
        </p:nvSpPr>
        <p:spPr bwMode="auto">
          <a:xfrm>
            <a:off x="560268" y="2872291"/>
            <a:ext cx="6096003" cy="4387127"/>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229898" tIns="114949" rIns="229898" bIns="114949">
            <a:spAutoFit/>
          </a:bodyPr>
          <a:lstStyle/>
          <a:p>
            <a:pPr>
              <a:spcBef>
                <a:spcPct val="50000"/>
              </a:spcBef>
            </a:pPr>
            <a:r>
              <a:rPr lang="en-US" altLang="en-US" sz="6000" dirty="0" smtClean="0"/>
              <a:t>Electric Shock </a:t>
            </a:r>
          </a:p>
          <a:p>
            <a:pPr>
              <a:spcBef>
                <a:spcPct val="50000"/>
              </a:spcBef>
            </a:pPr>
            <a:r>
              <a:rPr lang="en-US" altLang="en-US" sz="6000" dirty="0" smtClean="0"/>
              <a:t>Due to incorrect or inadequate connections</a:t>
            </a:r>
            <a:endParaRPr lang="en-US" altLang="en-US" sz="6000" dirty="0"/>
          </a:p>
        </p:txBody>
      </p:sp>
      <p:sp>
        <p:nvSpPr>
          <p:cNvPr id="14" name="Text Box 20" title="burns"/>
          <p:cNvSpPr txBox="1">
            <a:spLocks noChangeArrowheads="1"/>
          </p:cNvSpPr>
          <p:nvPr/>
        </p:nvSpPr>
        <p:spPr bwMode="auto">
          <a:xfrm>
            <a:off x="9505879" y="3048008"/>
            <a:ext cx="8207171" cy="2540467"/>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229898" tIns="114949" rIns="229898" bIns="114949">
            <a:spAutoFit/>
          </a:bodyPr>
          <a:lstStyle/>
          <a:p>
            <a:pPr>
              <a:spcBef>
                <a:spcPct val="50000"/>
              </a:spcBef>
            </a:pPr>
            <a:r>
              <a:rPr lang="en-US" altLang="en-US" sz="6000" dirty="0" smtClean="0"/>
              <a:t>Burns/ Fire</a:t>
            </a:r>
          </a:p>
          <a:p>
            <a:pPr>
              <a:spcBef>
                <a:spcPct val="50000"/>
              </a:spcBef>
            </a:pPr>
            <a:r>
              <a:rPr lang="en-US" altLang="en-US" sz="6000" dirty="0" smtClean="0"/>
              <a:t>Due to hot surfaces</a:t>
            </a:r>
            <a:endParaRPr lang="en-US" altLang="en-US" sz="6000" dirty="0"/>
          </a:p>
        </p:txBody>
      </p:sp>
      <p:sp>
        <p:nvSpPr>
          <p:cNvPr id="12" name="Text Box 20" descr="sources of chemcal exposure" title="chemical exposure"/>
          <p:cNvSpPr txBox="1">
            <a:spLocks noChangeArrowheads="1"/>
          </p:cNvSpPr>
          <p:nvPr/>
        </p:nvSpPr>
        <p:spPr bwMode="auto">
          <a:xfrm>
            <a:off x="659014" y="15424411"/>
            <a:ext cx="8940803" cy="3925462"/>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229898" tIns="114949" rIns="229898" bIns="114949">
            <a:spAutoFit/>
          </a:bodyPr>
          <a:lstStyle/>
          <a:p>
            <a:pPr>
              <a:spcBef>
                <a:spcPct val="50000"/>
              </a:spcBef>
            </a:pPr>
            <a:r>
              <a:rPr lang="en-US" altLang="en-US" sz="6000" dirty="0" smtClean="0"/>
              <a:t>Exposure to chemical materials (oil, gasoline, LPG gas) and  combustion gases</a:t>
            </a:r>
            <a:endParaRPr lang="en-US" altLang="en-US" sz="6000" dirty="0"/>
          </a:p>
        </p:txBody>
      </p:sp>
      <p:sp>
        <p:nvSpPr>
          <p:cNvPr id="16" name="Text Box 20" title="noise"/>
          <p:cNvSpPr txBox="1">
            <a:spLocks noChangeArrowheads="1"/>
          </p:cNvSpPr>
          <p:nvPr/>
        </p:nvSpPr>
        <p:spPr bwMode="auto">
          <a:xfrm>
            <a:off x="11697140" y="15905202"/>
            <a:ext cx="5778061" cy="1155473"/>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229898" tIns="114949" rIns="229898" bIns="114949">
            <a:spAutoFit/>
          </a:bodyPr>
          <a:lstStyle/>
          <a:p>
            <a:pPr>
              <a:spcBef>
                <a:spcPct val="50000"/>
              </a:spcBef>
            </a:pPr>
            <a:r>
              <a:rPr lang="en-US" altLang="en-US" sz="6000" dirty="0" smtClean="0"/>
              <a:t>Excessive noise</a:t>
            </a:r>
            <a:endParaRPr lang="en-US" altLang="en-US" sz="6000" dirty="0"/>
          </a:p>
        </p:txBody>
      </p:sp>
      <p:sp>
        <p:nvSpPr>
          <p:cNvPr id="24" name="Rectangle 23"/>
          <p:cNvSpPr/>
          <p:nvPr/>
        </p:nvSpPr>
        <p:spPr>
          <a:xfrm>
            <a:off x="595952" y="20497800"/>
            <a:ext cx="17088192" cy="923330"/>
          </a:xfrm>
          <a:prstGeom prst="rect">
            <a:avLst/>
          </a:prstGeom>
        </p:spPr>
        <p:txBody>
          <a:bodyPr wrap="square">
            <a:spAutoFit/>
          </a:bodyPr>
          <a:lstStyle/>
          <a:p>
            <a:r>
              <a:rPr lang="en-US" sz="1800" dirty="0" smtClean="0"/>
              <a:t>This material was produced under Susan Harwood grant number SH-31182-SH7 Occupational Safety and Health Administration, U.S. Department of Labor. The contents in this presentation do not necessarily reflect the views or policies of the U.S. Department of Labor, nor does the mention of trade names, commercial products, or organizations imply endorsement by the U.S. Government</a:t>
            </a:r>
            <a:endParaRPr lang="en-US" sz="1800" dirty="0"/>
          </a:p>
        </p:txBody>
      </p:sp>
      <p:pic>
        <p:nvPicPr>
          <p:cNvPr id="5" name="Picture 4" descr="co machine"/>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81470" y="7444436"/>
            <a:ext cx="10058400" cy="6504214"/>
          </a:xfrm>
          <a:prstGeom prst="rect">
            <a:avLst/>
          </a:prstGeom>
        </p:spPr>
      </p:pic>
    </p:spTree>
    <p:extLst>
      <p:ext uri="{BB962C8B-B14F-4D97-AF65-F5344CB8AC3E}">
        <p14:creationId xmlns:p14="http://schemas.microsoft.com/office/powerpoint/2010/main" val="20017580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05581"/>
            <a:ext cx="16459200" cy="1804219"/>
          </a:xfrm>
        </p:spPr>
        <p:txBody>
          <a:bodyPr>
            <a:normAutofit/>
          </a:bodyPr>
          <a:lstStyle/>
          <a:p>
            <a:pPr algn="l"/>
            <a:r>
              <a:rPr lang="en-US" sz="7200" dirty="0"/>
              <a:t>Hazards when using Chainsaws</a:t>
            </a:r>
          </a:p>
        </p:txBody>
      </p:sp>
      <p:grpSp>
        <p:nvGrpSpPr>
          <p:cNvPr id="10" name="Group 9" title="barra de titulo"/>
          <p:cNvGrpSpPr>
            <a:grpSpLocks/>
          </p:cNvGrpSpPr>
          <p:nvPr/>
        </p:nvGrpSpPr>
        <p:grpSpPr bwMode="auto">
          <a:xfrm>
            <a:off x="1050941" y="2011680"/>
            <a:ext cx="16256000" cy="304800"/>
            <a:chOff x="24917400" y="19690715"/>
            <a:chExt cx="5257800" cy="88107"/>
          </a:xfrm>
        </p:grpSpPr>
        <p:sp>
          <p:nvSpPr>
            <p:cNvPr id="11" name="Line 10"/>
            <p:cNvSpPr>
              <a:spLocks noChangeShapeType="1"/>
            </p:cNvSpPr>
            <p:nvPr/>
          </p:nvSpPr>
          <p:spPr bwMode="auto">
            <a:xfrm>
              <a:off x="24917400" y="19690715"/>
              <a:ext cx="5257800" cy="2"/>
            </a:xfrm>
            <a:prstGeom prst="line">
              <a:avLst/>
            </a:prstGeom>
            <a:noFill/>
            <a:ln w="12700" algn="ctr">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en-US" dirty="0"/>
            </a:p>
          </p:txBody>
        </p:sp>
        <p:sp>
          <p:nvSpPr>
            <p:cNvPr id="12" name="Rectangle 11"/>
            <p:cNvSpPr>
              <a:spLocks noChangeArrowheads="1" noChangeShapeType="1"/>
            </p:cNvSpPr>
            <p:nvPr/>
          </p:nvSpPr>
          <p:spPr bwMode="auto">
            <a:xfrm>
              <a:off x="24917400" y="19690715"/>
              <a:ext cx="3969827" cy="88107"/>
            </a:xfrm>
            <a:prstGeom prst="rect">
              <a:avLst/>
            </a:prstGeom>
            <a:solidFill>
              <a:schemeClr val="accent2"/>
            </a:solidFill>
            <a:ln w="0" algn="in">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en-US" dirty="0"/>
            </a:p>
          </p:txBody>
        </p:sp>
      </p:grpSp>
      <p:sp>
        <p:nvSpPr>
          <p:cNvPr id="5" name="Content Placeholder 4"/>
          <p:cNvSpPr>
            <a:spLocks noGrp="1"/>
          </p:cNvSpPr>
          <p:nvPr>
            <p:ph sz="half" idx="2"/>
          </p:nvPr>
        </p:nvSpPr>
        <p:spPr>
          <a:xfrm>
            <a:off x="1505635" y="13335000"/>
            <a:ext cx="15240000" cy="6347465"/>
          </a:xfrm>
          <a:solidFill>
            <a:srgbClr val="C8F8AE"/>
          </a:solidFill>
        </p:spPr>
        <p:txBody>
          <a:bodyPr>
            <a:normAutofit/>
          </a:bodyPr>
          <a:lstStyle/>
          <a:p>
            <a:pPr marL="0" indent="0">
              <a:buNone/>
            </a:pPr>
            <a:r>
              <a:rPr lang="en-US" dirty="0"/>
              <a:t>Chainsaws</a:t>
            </a:r>
          </a:p>
          <a:p>
            <a:r>
              <a:rPr lang="en-US" sz="6600" dirty="0"/>
              <a:t>Perform the cut carefully and take steps to handle the tension generated by the energy of the tree</a:t>
            </a:r>
          </a:p>
          <a:p>
            <a:r>
              <a:rPr lang="en-US" sz="6600" dirty="0"/>
              <a:t>Remain in a defensive position</a:t>
            </a:r>
          </a:p>
        </p:txBody>
      </p:sp>
      <p:sp>
        <p:nvSpPr>
          <p:cNvPr id="13" name="Rectangle 12"/>
          <p:cNvSpPr/>
          <p:nvPr/>
        </p:nvSpPr>
        <p:spPr>
          <a:xfrm>
            <a:off x="595952" y="20497800"/>
            <a:ext cx="17088192" cy="923330"/>
          </a:xfrm>
          <a:prstGeom prst="rect">
            <a:avLst/>
          </a:prstGeom>
        </p:spPr>
        <p:txBody>
          <a:bodyPr wrap="square">
            <a:spAutoFit/>
          </a:bodyPr>
          <a:lstStyle/>
          <a:p>
            <a:r>
              <a:rPr lang="en-US" sz="1800" dirty="0" smtClean="0"/>
              <a:t>This material was produced under Susan Harwood grant number SH-31182-SH7 Occupational Safety and Health Administration, U.S. Department of Labor. The contents in this presentation do not necessarily reflect the views or policies of the U.S. Department of Labor, nor does the mention of trade names, commercial products, or organizations imply endorsement by the U.S. Government</a:t>
            </a:r>
            <a:endParaRPr lang="en-US" sz="1800" dirty="0"/>
          </a:p>
        </p:txBody>
      </p:sp>
      <p:pic>
        <p:nvPicPr>
          <p:cNvPr id="3" name="Picture 2" descr="cutting a stri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58177" y="3922579"/>
            <a:ext cx="14648764" cy="7975130"/>
          </a:xfrm>
          <a:prstGeom prst="rect">
            <a:avLst/>
          </a:prstGeom>
        </p:spPr>
      </p:pic>
    </p:spTree>
    <p:extLst>
      <p:ext uri="{BB962C8B-B14F-4D97-AF65-F5344CB8AC3E}">
        <p14:creationId xmlns:p14="http://schemas.microsoft.com/office/powerpoint/2010/main" val="35668365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shows different types of PPE" title="personal protective equipment (PPE)"/>
          <p:cNvSpPr>
            <a:spLocks noGrp="1"/>
          </p:cNvSpPr>
          <p:nvPr>
            <p:ph type="title"/>
          </p:nvPr>
        </p:nvSpPr>
        <p:spPr>
          <a:xfrm>
            <a:off x="914400" y="878842"/>
            <a:ext cx="16459200" cy="1483358"/>
          </a:xfrm>
        </p:spPr>
        <p:txBody>
          <a:bodyPr>
            <a:normAutofit/>
          </a:bodyPr>
          <a:lstStyle/>
          <a:p>
            <a:pPr algn="l"/>
            <a:r>
              <a:rPr lang="en-US" sz="7200" dirty="0"/>
              <a:t>Personal Protection </a:t>
            </a:r>
            <a:r>
              <a:rPr lang="en-US" sz="7200" dirty="0" smtClean="0"/>
              <a:t>Equipment</a:t>
            </a:r>
            <a:endParaRPr lang="en-US" sz="7200" dirty="0"/>
          </a:p>
        </p:txBody>
      </p:sp>
      <p:grpSp>
        <p:nvGrpSpPr>
          <p:cNvPr id="23" name="Group 9" title="barra de titulo"/>
          <p:cNvGrpSpPr>
            <a:grpSpLocks/>
          </p:cNvGrpSpPr>
          <p:nvPr/>
        </p:nvGrpSpPr>
        <p:grpSpPr bwMode="auto">
          <a:xfrm>
            <a:off x="1117600" y="2362200"/>
            <a:ext cx="16256000" cy="304800"/>
            <a:chOff x="24917400" y="19690715"/>
            <a:chExt cx="5257800" cy="88107"/>
          </a:xfrm>
        </p:grpSpPr>
        <p:sp>
          <p:nvSpPr>
            <p:cNvPr id="24" name="Line 10"/>
            <p:cNvSpPr>
              <a:spLocks noChangeShapeType="1"/>
            </p:cNvSpPr>
            <p:nvPr/>
          </p:nvSpPr>
          <p:spPr bwMode="auto">
            <a:xfrm>
              <a:off x="24917400" y="19690715"/>
              <a:ext cx="5257800" cy="2"/>
            </a:xfrm>
            <a:prstGeom prst="line">
              <a:avLst/>
            </a:prstGeom>
            <a:noFill/>
            <a:ln w="12700" algn="ctr">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en-US" dirty="0"/>
            </a:p>
          </p:txBody>
        </p:sp>
        <p:sp>
          <p:nvSpPr>
            <p:cNvPr id="25" name="Rectangle 11"/>
            <p:cNvSpPr>
              <a:spLocks noChangeArrowheads="1" noChangeShapeType="1"/>
            </p:cNvSpPr>
            <p:nvPr/>
          </p:nvSpPr>
          <p:spPr bwMode="auto">
            <a:xfrm>
              <a:off x="24917400" y="19690715"/>
              <a:ext cx="3969827" cy="88107"/>
            </a:xfrm>
            <a:prstGeom prst="rect">
              <a:avLst/>
            </a:prstGeom>
            <a:solidFill>
              <a:schemeClr val="accent2"/>
            </a:solidFill>
            <a:ln w="0" algn="in">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en-US" dirty="0"/>
            </a:p>
          </p:txBody>
        </p:sp>
      </p:grpSp>
      <p:sp>
        <p:nvSpPr>
          <p:cNvPr id="34" name="Text Box 20" title="tree service magazine"/>
          <p:cNvSpPr txBox="1">
            <a:spLocks noChangeArrowheads="1"/>
          </p:cNvSpPr>
          <p:nvPr/>
        </p:nvSpPr>
        <p:spPr bwMode="auto">
          <a:xfrm>
            <a:off x="5993970" y="6011048"/>
            <a:ext cx="6681656" cy="770752"/>
          </a:xfrm>
          <a:prstGeom prst="rect">
            <a:avLst/>
          </a:prstGeom>
          <a:solidFill>
            <a:schemeClr val="bg1"/>
          </a:solidFill>
          <a:ln>
            <a:noFill/>
          </a:ln>
          <a:effectLst/>
          <a:extLst/>
        </p:spPr>
        <p:txBody>
          <a:bodyPr wrap="square" lIns="229898" tIns="114949" rIns="229898" bIns="114949">
            <a:spAutoFit/>
          </a:bodyPr>
          <a:lstStyle/>
          <a:p>
            <a:pPr algn="ctr">
              <a:spcBef>
                <a:spcPct val="50000"/>
              </a:spcBef>
            </a:pPr>
            <a:r>
              <a:rPr lang="en-US" altLang="en-US" sz="3500" b="1" dirty="0" smtClean="0"/>
              <a:t>Personal Protection Equipment</a:t>
            </a:r>
            <a:endParaRPr lang="en-US" altLang="en-US" sz="3500" b="1" dirty="0"/>
          </a:p>
        </p:txBody>
      </p:sp>
      <p:pic>
        <p:nvPicPr>
          <p:cNvPr id="8203" name="Picture 11" descr="personal protection equipment" title="EPP"/>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650315" y="6195294"/>
            <a:ext cx="10160000" cy="7273294"/>
          </a:xfrm>
          <a:prstGeom prst="rect">
            <a:avLst/>
          </a:prstGeom>
          <a:noFill/>
          <a:extLst>
            <a:ext uri="{909E8E84-426E-40DD-AFC4-6F175D3DCCD1}">
              <a14:hiddenFill xmlns:a14="http://schemas.microsoft.com/office/drawing/2010/main">
                <a:solidFill>
                  <a:srgbClr val="FFFFFF"/>
                </a:solidFill>
              </a14:hiddenFill>
            </a:ext>
          </a:extLst>
        </p:spPr>
      </p:pic>
      <p:sp>
        <p:nvSpPr>
          <p:cNvPr id="31" name="Text Box 20" title="tree service magazine"/>
          <p:cNvSpPr txBox="1">
            <a:spLocks noChangeArrowheads="1"/>
          </p:cNvSpPr>
          <p:nvPr/>
        </p:nvSpPr>
        <p:spPr bwMode="auto">
          <a:xfrm>
            <a:off x="5308670" y="8970341"/>
            <a:ext cx="1978024" cy="770752"/>
          </a:xfrm>
          <a:prstGeom prst="rect">
            <a:avLst/>
          </a:prstGeom>
          <a:solidFill>
            <a:schemeClr val="bg1"/>
          </a:solidFill>
          <a:ln>
            <a:noFill/>
          </a:ln>
          <a:effectLst/>
          <a:extLst/>
        </p:spPr>
        <p:txBody>
          <a:bodyPr wrap="square" lIns="229898" tIns="114949" rIns="229898" bIns="114949">
            <a:spAutoFit/>
          </a:bodyPr>
          <a:lstStyle/>
          <a:p>
            <a:pPr>
              <a:spcBef>
                <a:spcPct val="50000"/>
              </a:spcBef>
            </a:pPr>
            <a:r>
              <a:rPr lang="en-US" altLang="en-US" sz="3500" dirty="0" smtClean="0"/>
              <a:t>Helmets </a:t>
            </a:r>
            <a:endParaRPr lang="en-US" altLang="en-US" sz="3500" dirty="0"/>
          </a:p>
        </p:txBody>
      </p:sp>
      <p:sp>
        <p:nvSpPr>
          <p:cNvPr id="8212" name="Text Box 20" title="helmet protection"/>
          <p:cNvSpPr txBox="1">
            <a:spLocks noChangeArrowheads="1"/>
          </p:cNvSpPr>
          <p:nvPr/>
        </p:nvSpPr>
        <p:spPr bwMode="auto">
          <a:xfrm>
            <a:off x="579720" y="4662288"/>
            <a:ext cx="4883397" cy="2309635"/>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229898" tIns="114949" rIns="229898" bIns="114949">
            <a:spAutoFit/>
          </a:bodyPr>
          <a:lstStyle/>
          <a:p>
            <a:pPr>
              <a:spcBef>
                <a:spcPct val="50000"/>
              </a:spcBef>
            </a:pPr>
            <a:r>
              <a:rPr lang="en-US" altLang="en-US" dirty="0" smtClean="0"/>
              <a:t>Helmets -Protect from  top and side shock or bruise</a:t>
            </a:r>
            <a:endParaRPr lang="en-US" altLang="en-US" dirty="0"/>
          </a:p>
        </p:txBody>
      </p:sp>
      <p:sp>
        <p:nvSpPr>
          <p:cNvPr id="8223" name="Text Box 31" title="resppirators"/>
          <p:cNvSpPr txBox="1">
            <a:spLocks noChangeArrowheads="1"/>
          </p:cNvSpPr>
          <p:nvPr/>
        </p:nvSpPr>
        <p:spPr bwMode="auto">
          <a:xfrm>
            <a:off x="6325211" y="2910976"/>
            <a:ext cx="5109632" cy="2386579"/>
          </a:xfrm>
          <a:prstGeom prst="rect">
            <a:avLst/>
          </a:prstGeom>
          <a:solidFill>
            <a:schemeClr val="bg1">
              <a:lumMod val="95000"/>
            </a:schemeClr>
          </a:solidFill>
          <a:ln>
            <a:noFill/>
          </a:ln>
          <a:effectLst/>
          <a:extLst/>
        </p:spPr>
        <p:txBody>
          <a:bodyPr wrap="square" lIns="229898" tIns="114949" rIns="229898" bIns="114949">
            <a:spAutoFit/>
          </a:bodyPr>
          <a:lstStyle/>
          <a:p>
            <a:pPr>
              <a:spcBef>
                <a:spcPct val="50000"/>
              </a:spcBef>
            </a:pPr>
            <a:r>
              <a:rPr lang="en-US" altLang="en-US" sz="4000" dirty="0" smtClean="0"/>
              <a:t>Particulate Respirators to protect from dust</a:t>
            </a:r>
          </a:p>
          <a:p>
            <a:pPr>
              <a:spcBef>
                <a:spcPct val="50000"/>
              </a:spcBef>
            </a:pPr>
            <a:r>
              <a:rPr lang="en-US" altLang="en-US" sz="4000" dirty="0" smtClean="0"/>
              <a:t>NIOSH – N95</a:t>
            </a:r>
            <a:endParaRPr lang="en-US" altLang="en-US" sz="4000" dirty="0"/>
          </a:p>
        </p:txBody>
      </p:sp>
      <p:sp>
        <p:nvSpPr>
          <p:cNvPr id="29" name="Text Box 20" title="tree service magazine"/>
          <p:cNvSpPr txBox="1">
            <a:spLocks noChangeArrowheads="1"/>
          </p:cNvSpPr>
          <p:nvPr/>
        </p:nvSpPr>
        <p:spPr bwMode="auto">
          <a:xfrm>
            <a:off x="11434843" y="9941194"/>
            <a:ext cx="5079997" cy="770752"/>
          </a:xfrm>
          <a:prstGeom prst="rect">
            <a:avLst/>
          </a:prstGeom>
          <a:solidFill>
            <a:schemeClr val="bg1"/>
          </a:solidFill>
          <a:ln>
            <a:noFill/>
          </a:ln>
          <a:effectLst/>
          <a:extLst/>
        </p:spPr>
        <p:txBody>
          <a:bodyPr wrap="square" lIns="229898" tIns="114949" rIns="229898" bIns="114949">
            <a:spAutoFit/>
          </a:bodyPr>
          <a:lstStyle/>
          <a:p>
            <a:pPr>
              <a:spcBef>
                <a:spcPct val="50000"/>
              </a:spcBef>
            </a:pPr>
            <a:r>
              <a:rPr lang="en-US" altLang="en-US" sz="3500" dirty="0" smtClean="0"/>
              <a:t>Eye protection</a:t>
            </a:r>
            <a:endParaRPr lang="en-US" altLang="en-US" sz="3500" dirty="0"/>
          </a:p>
        </p:txBody>
      </p:sp>
      <p:sp>
        <p:nvSpPr>
          <p:cNvPr id="8211" name="Text Box 19" title="eye protection"/>
          <p:cNvSpPr txBox="1">
            <a:spLocks noChangeArrowheads="1"/>
          </p:cNvSpPr>
          <p:nvPr/>
        </p:nvSpPr>
        <p:spPr bwMode="auto">
          <a:xfrm>
            <a:off x="13004800" y="3291845"/>
            <a:ext cx="4673600" cy="4848792"/>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229898" tIns="114949" rIns="229898" bIns="114949">
            <a:spAutoFit/>
          </a:bodyPr>
          <a:lstStyle/>
          <a:p>
            <a:pPr>
              <a:spcBef>
                <a:spcPct val="50000"/>
              </a:spcBef>
            </a:pPr>
            <a:r>
              <a:rPr lang="en-US" altLang="en-US" sz="4000" dirty="0" smtClean="0"/>
              <a:t>Protect ion  from particulate matter, pollutant, sprays, impact </a:t>
            </a:r>
          </a:p>
          <a:p>
            <a:pPr>
              <a:spcBef>
                <a:spcPct val="50000"/>
              </a:spcBef>
            </a:pPr>
            <a:r>
              <a:rPr lang="en-US" altLang="en-US" sz="4000" dirty="0" smtClean="0"/>
              <a:t>applied to  goggles, safety glasses, and face shield </a:t>
            </a:r>
            <a:endParaRPr lang="en-US" altLang="en-US" sz="4000" dirty="0"/>
          </a:p>
        </p:txBody>
      </p:sp>
      <p:sp>
        <p:nvSpPr>
          <p:cNvPr id="8220" name="Text Box 28" title="hearing protection"/>
          <p:cNvSpPr txBox="1">
            <a:spLocks noChangeArrowheads="1"/>
          </p:cNvSpPr>
          <p:nvPr/>
        </p:nvSpPr>
        <p:spPr bwMode="auto">
          <a:xfrm>
            <a:off x="394927" y="8621801"/>
            <a:ext cx="4343400" cy="3925462"/>
          </a:xfrm>
          <a:prstGeom prst="rect">
            <a:avLst/>
          </a:prstGeom>
          <a:solidFill>
            <a:schemeClr val="bg1">
              <a:lumMod val="95000"/>
            </a:schemeClr>
          </a:solidFill>
          <a:ln>
            <a:noFill/>
          </a:ln>
          <a:effectLst/>
          <a:extLst/>
        </p:spPr>
        <p:txBody>
          <a:bodyPr wrap="square" lIns="229898" tIns="114949" rIns="229898" bIns="114949">
            <a:spAutoFit/>
          </a:bodyPr>
          <a:lstStyle/>
          <a:p>
            <a:pPr>
              <a:spcBef>
                <a:spcPct val="50000"/>
              </a:spcBef>
            </a:pPr>
            <a:r>
              <a:rPr lang="en-US" altLang="en-US" sz="4000" b="1" i="1" dirty="0" smtClean="0">
                <a:latin typeface="Comic Sans MS" pitchFamily="66" charset="0"/>
              </a:rPr>
              <a:t>Hearing  protection </a:t>
            </a:r>
            <a:r>
              <a:rPr lang="en-US" altLang="en-US" sz="4000" dirty="0" smtClean="0">
                <a:latin typeface="Calibri" panose="020F0502020204030204" pitchFamily="34" charset="0"/>
                <a:cs typeface="Calibri" panose="020F0502020204030204" pitchFamily="34" charset="0"/>
              </a:rPr>
              <a:t>protect from noise above 90 decibels. We recommend using earmuffs</a:t>
            </a:r>
            <a:endParaRPr lang="en-US" altLang="en-US" sz="4000" dirty="0">
              <a:latin typeface="Calibri" panose="020F0502020204030204" pitchFamily="34" charset="0"/>
              <a:cs typeface="Calibri" panose="020F0502020204030204" pitchFamily="34" charset="0"/>
            </a:endParaRPr>
          </a:p>
        </p:txBody>
      </p:sp>
      <p:sp>
        <p:nvSpPr>
          <p:cNvPr id="32" name="Text Box 20" title="tree service magazine"/>
          <p:cNvSpPr txBox="1">
            <a:spLocks noChangeArrowheads="1"/>
          </p:cNvSpPr>
          <p:nvPr/>
        </p:nvSpPr>
        <p:spPr bwMode="auto">
          <a:xfrm>
            <a:off x="5331702" y="12440473"/>
            <a:ext cx="2071510" cy="770752"/>
          </a:xfrm>
          <a:prstGeom prst="rect">
            <a:avLst/>
          </a:prstGeom>
          <a:solidFill>
            <a:schemeClr val="bg1"/>
          </a:solidFill>
          <a:ln>
            <a:noFill/>
          </a:ln>
          <a:effectLst/>
          <a:extLst/>
        </p:spPr>
        <p:txBody>
          <a:bodyPr wrap="square" lIns="229898" tIns="114949" rIns="229898" bIns="114949">
            <a:spAutoFit/>
          </a:bodyPr>
          <a:lstStyle/>
          <a:p>
            <a:pPr>
              <a:spcBef>
                <a:spcPct val="50000"/>
              </a:spcBef>
            </a:pPr>
            <a:r>
              <a:rPr lang="en-US" altLang="en-US" sz="3500" dirty="0" smtClean="0"/>
              <a:t> Gloves</a:t>
            </a:r>
            <a:endParaRPr lang="en-US" altLang="en-US" sz="3500" dirty="0"/>
          </a:p>
        </p:txBody>
      </p:sp>
      <p:sp>
        <p:nvSpPr>
          <p:cNvPr id="8209" name="Text Box 17" title="glove protection"/>
          <p:cNvSpPr txBox="1">
            <a:spLocks noChangeArrowheads="1"/>
          </p:cNvSpPr>
          <p:nvPr/>
        </p:nvSpPr>
        <p:spPr bwMode="auto">
          <a:xfrm>
            <a:off x="579720" y="14122835"/>
            <a:ext cx="5283200" cy="5464345"/>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229898" tIns="114949" rIns="229898" bIns="114949">
            <a:spAutoFit/>
          </a:bodyPr>
          <a:lstStyle/>
          <a:p>
            <a:pPr>
              <a:spcBef>
                <a:spcPct val="50000"/>
              </a:spcBef>
            </a:pPr>
            <a:r>
              <a:rPr lang="en-US" altLang="en-US" sz="4000" dirty="0" smtClean="0"/>
              <a:t>Pruning works – use thick fabric/cotton</a:t>
            </a:r>
          </a:p>
          <a:p>
            <a:pPr>
              <a:spcBef>
                <a:spcPct val="50000"/>
              </a:spcBef>
            </a:pPr>
            <a:r>
              <a:rPr lang="en-US" altLang="en-US" sz="4000" dirty="0" smtClean="0"/>
              <a:t>Debris handling – use  leather </a:t>
            </a:r>
          </a:p>
          <a:p>
            <a:pPr>
              <a:spcBef>
                <a:spcPct val="50000"/>
              </a:spcBef>
            </a:pPr>
            <a:r>
              <a:rPr lang="en-US" altLang="en-US" sz="4000" dirty="0" smtClean="0"/>
              <a:t>Cleaning/ chemicals- use rubber </a:t>
            </a:r>
          </a:p>
          <a:p>
            <a:pPr>
              <a:spcBef>
                <a:spcPct val="50000"/>
              </a:spcBef>
            </a:pPr>
            <a:r>
              <a:rPr lang="en-US" altLang="en-US" sz="4000" dirty="0" smtClean="0"/>
              <a:t>Cuts – special fibers</a:t>
            </a:r>
            <a:endParaRPr lang="en-US" altLang="en-US" sz="4000" dirty="0"/>
          </a:p>
        </p:txBody>
      </p:sp>
      <p:sp>
        <p:nvSpPr>
          <p:cNvPr id="8217" name="Text Box 25"/>
          <p:cNvSpPr txBox="1">
            <a:spLocks noChangeArrowheads="1"/>
          </p:cNvSpPr>
          <p:nvPr/>
        </p:nvSpPr>
        <p:spPr bwMode="auto">
          <a:xfrm>
            <a:off x="8445017" y="9494515"/>
            <a:ext cx="1980926" cy="693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229898" tIns="114949" rIns="229898" bIns="114949">
            <a:spAutoFit/>
          </a:bodyPr>
          <a:lstStyle/>
          <a:p>
            <a:pPr>
              <a:spcBef>
                <a:spcPct val="50000"/>
              </a:spcBef>
            </a:pPr>
            <a:r>
              <a:rPr lang="en-US" altLang="en-US" sz="3000" dirty="0" smtClean="0"/>
              <a:t>Clothes </a:t>
            </a:r>
            <a:endParaRPr lang="en-US" altLang="en-US" sz="3000" dirty="0"/>
          </a:p>
        </p:txBody>
      </p:sp>
      <p:sp>
        <p:nvSpPr>
          <p:cNvPr id="8219" name="Text Box 27" title="clothes protection"/>
          <p:cNvSpPr txBox="1">
            <a:spLocks noChangeArrowheads="1"/>
          </p:cNvSpPr>
          <p:nvPr/>
        </p:nvSpPr>
        <p:spPr bwMode="auto">
          <a:xfrm>
            <a:off x="6469590" y="14173200"/>
            <a:ext cx="5516035" cy="5156568"/>
          </a:xfrm>
          <a:prstGeom prst="rect">
            <a:avLst/>
          </a:prstGeom>
          <a:solidFill>
            <a:schemeClr val="bg1">
              <a:lumMod val="95000"/>
            </a:schemeClr>
          </a:solidFill>
          <a:ln>
            <a:noFill/>
          </a:ln>
          <a:effectLst/>
          <a:extLst/>
        </p:spPr>
        <p:txBody>
          <a:bodyPr wrap="square" lIns="229898" tIns="114949" rIns="229898" bIns="114949">
            <a:spAutoFit/>
          </a:bodyPr>
          <a:lstStyle/>
          <a:p>
            <a:pPr>
              <a:spcBef>
                <a:spcPct val="50000"/>
              </a:spcBef>
            </a:pPr>
            <a:r>
              <a:rPr lang="en-US" altLang="en-US" sz="4000" dirty="0" smtClean="0"/>
              <a:t>Clear cotton clothes for regular jobs </a:t>
            </a:r>
          </a:p>
          <a:p>
            <a:pPr>
              <a:spcBef>
                <a:spcPct val="50000"/>
              </a:spcBef>
            </a:pPr>
            <a:r>
              <a:rPr lang="en-US" altLang="en-US" sz="4000" dirty="0" smtClean="0"/>
              <a:t>Fabric overalls for jobs where there is dust, paint, or mild splash </a:t>
            </a:r>
          </a:p>
          <a:p>
            <a:pPr>
              <a:spcBef>
                <a:spcPct val="50000"/>
              </a:spcBef>
            </a:pPr>
            <a:r>
              <a:rPr lang="en-US" altLang="en-US" sz="4000" dirty="0" smtClean="0"/>
              <a:t>Plastic or waterproof overalls for wet jobs</a:t>
            </a:r>
            <a:endParaRPr lang="en-US" altLang="en-US" sz="4000" dirty="0"/>
          </a:p>
        </p:txBody>
      </p:sp>
      <p:sp>
        <p:nvSpPr>
          <p:cNvPr id="30" name="Text Box 20" title="tree service magazine"/>
          <p:cNvSpPr txBox="1">
            <a:spLocks noChangeArrowheads="1"/>
          </p:cNvSpPr>
          <p:nvPr/>
        </p:nvSpPr>
        <p:spPr bwMode="auto">
          <a:xfrm>
            <a:off x="11434843" y="12445516"/>
            <a:ext cx="5079997" cy="770752"/>
          </a:xfrm>
          <a:prstGeom prst="rect">
            <a:avLst/>
          </a:prstGeom>
          <a:solidFill>
            <a:schemeClr val="bg1"/>
          </a:solidFill>
          <a:ln>
            <a:noFill/>
          </a:ln>
          <a:effectLst/>
          <a:extLst/>
        </p:spPr>
        <p:txBody>
          <a:bodyPr wrap="square" lIns="229898" tIns="114949" rIns="229898" bIns="114949">
            <a:spAutoFit/>
          </a:bodyPr>
          <a:lstStyle/>
          <a:p>
            <a:pPr>
              <a:spcBef>
                <a:spcPct val="50000"/>
              </a:spcBef>
            </a:pPr>
            <a:r>
              <a:rPr lang="en-US" altLang="en-US" sz="3500" dirty="0" smtClean="0"/>
              <a:t>Feet protection</a:t>
            </a:r>
            <a:endParaRPr lang="en-US" altLang="en-US" sz="3500" dirty="0"/>
          </a:p>
        </p:txBody>
      </p:sp>
      <p:sp>
        <p:nvSpPr>
          <p:cNvPr id="8210" name="Text Box 18" title="feet protection"/>
          <p:cNvSpPr txBox="1">
            <a:spLocks noChangeArrowheads="1"/>
          </p:cNvSpPr>
          <p:nvPr/>
        </p:nvSpPr>
        <p:spPr bwMode="auto">
          <a:xfrm>
            <a:off x="12371915" y="14391192"/>
            <a:ext cx="4876800" cy="4848792"/>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229898" tIns="114949" rIns="229898" bIns="114949">
            <a:spAutoFit/>
          </a:bodyPr>
          <a:lstStyle/>
          <a:p>
            <a:pPr>
              <a:spcBef>
                <a:spcPct val="50000"/>
              </a:spcBef>
            </a:pPr>
            <a:r>
              <a:rPr lang="en-US" altLang="en-US" sz="4000" dirty="0" smtClean="0"/>
              <a:t>Closed-toe leather shoes  to protect from cuts and shock. </a:t>
            </a:r>
          </a:p>
          <a:p>
            <a:pPr>
              <a:spcBef>
                <a:spcPct val="50000"/>
              </a:spcBef>
            </a:pPr>
            <a:r>
              <a:rPr lang="en-US" altLang="en-US" sz="4000" dirty="0" smtClean="0"/>
              <a:t>For protection of chemical materials must be rubber shoes</a:t>
            </a:r>
            <a:endParaRPr lang="en-US" altLang="en-US" sz="4000" dirty="0"/>
          </a:p>
        </p:txBody>
      </p:sp>
      <p:sp>
        <p:nvSpPr>
          <p:cNvPr id="26" name="Rectangle 25"/>
          <p:cNvSpPr/>
          <p:nvPr/>
        </p:nvSpPr>
        <p:spPr>
          <a:xfrm>
            <a:off x="595952" y="20592871"/>
            <a:ext cx="17088192" cy="923330"/>
          </a:xfrm>
          <a:prstGeom prst="rect">
            <a:avLst/>
          </a:prstGeom>
        </p:spPr>
        <p:txBody>
          <a:bodyPr wrap="square">
            <a:spAutoFit/>
          </a:bodyPr>
          <a:lstStyle/>
          <a:p>
            <a:r>
              <a:rPr lang="en-US" sz="1800" dirty="0" smtClean="0"/>
              <a:t>This material was produced under Susan Harwood grant number SH-31182-SH7 Occupational Safety and Health Administration, U.S. Department of Labor. The contents in this presentation do not necessarily reflect the views or policies of the U.S. Department of Labor, nor does the mention of trade names, commercial products, or organizations imply endorsement by the U.S. Government</a:t>
            </a:r>
            <a:endParaRPr lang="en-US" sz="1800" dirty="0"/>
          </a:p>
        </p:txBody>
      </p:sp>
    </p:spTree>
    <p:extLst>
      <p:ext uri="{BB962C8B-B14F-4D97-AF65-F5344CB8AC3E}">
        <p14:creationId xmlns:p14="http://schemas.microsoft.com/office/powerpoint/2010/main" val="31887616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14400" y="878842"/>
            <a:ext cx="16459200" cy="1620518"/>
          </a:xfrm>
        </p:spPr>
        <p:txBody>
          <a:bodyPr>
            <a:noAutofit/>
          </a:bodyPr>
          <a:lstStyle/>
          <a:p>
            <a:pPr algn="l"/>
            <a:r>
              <a:rPr lang="en-US" sz="7200" dirty="0"/>
              <a:t>HAZARD: Exposure to mold and </a:t>
            </a:r>
            <a:r>
              <a:rPr lang="en-US" sz="7200" dirty="0" smtClean="0"/>
              <a:t>diseases</a:t>
            </a:r>
            <a:endParaRPr lang="en-US" sz="7200" dirty="0"/>
          </a:p>
        </p:txBody>
      </p:sp>
      <p:grpSp>
        <p:nvGrpSpPr>
          <p:cNvPr id="16" name="Group 9" title="barra de titulo"/>
          <p:cNvGrpSpPr>
            <a:grpSpLocks/>
          </p:cNvGrpSpPr>
          <p:nvPr/>
        </p:nvGrpSpPr>
        <p:grpSpPr bwMode="auto">
          <a:xfrm>
            <a:off x="920307" y="2194560"/>
            <a:ext cx="16256000" cy="304800"/>
            <a:chOff x="24917400" y="19690715"/>
            <a:chExt cx="5257800" cy="88107"/>
          </a:xfrm>
        </p:grpSpPr>
        <p:sp>
          <p:nvSpPr>
            <p:cNvPr id="17" name="Line 10"/>
            <p:cNvSpPr>
              <a:spLocks noChangeShapeType="1"/>
            </p:cNvSpPr>
            <p:nvPr/>
          </p:nvSpPr>
          <p:spPr bwMode="auto">
            <a:xfrm>
              <a:off x="24917400" y="19690715"/>
              <a:ext cx="5257800" cy="2"/>
            </a:xfrm>
            <a:prstGeom prst="line">
              <a:avLst/>
            </a:prstGeom>
            <a:noFill/>
            <a:ln w="12700" algn="ctr">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en-US" dirty="0"/>
            </a:p>
          </p:txBody>
        </p:sp>
        <p:sp>
          <p:nvSpPr>
            <p:cNvPr id="18" name="Rectangle 11"/>
            <p:cNvSpPr>
              <a:spLocks noChangeArrowheads="1" noChangeShapeType="1"/>
            </p:cNvSpPr>
            <p:nvPr/>
          </p:nvSpPr>
          <p:spPr bwMode="auto">
            <a:xfrm>
              <a:off x="24917400" y="19690715"/>
              <a:ext cx="3969827" cy="88107"/>
            </a:xfrm>
            <a:prstGeom prst="rect">
              <a:avLst/>
            </a:prstGeom>
            <a:solidFill>
              <a:schemeClr val="accent2"/>
            </a:solidFill>
            <a:ln w="0" algn="in">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en-US" dirty="0"/>
            </a:p>
          </p:txBody>
        </p:sp>
      </p:grpSp>
      <p:sp>
        <p:nvSpPr>
          <p:cNvPr id="10" name="Text Box 28" descr="shows a list of suggested PPE" title="use of PPE"/>
          <p:cNvSpPr txBox="1">
            <a:spLocks noChangeArrowheads="1"/>
          </p:cNvSpPr>
          <p:nvPr/>
        </p:nvSpPr>
        <p:spPr bwMode="auto">
          <a:xfrm>
            <a:off x="713113" y="4062056"/>
            <a:ext cx="8578467" cy="4040878"/>
          </a:xfrm>
          <a:prstGeom prst="rect">
            <a:avLst/>
          </a:prstGeom>
          <a:solidFill>
            <a:schemeClr val="bg1">
              <a:lumMod val="95000"/>
            </a:schemeClr>
          </a:solidFill>
          <a:ln>
            <a:noFill/>
          </a:ln>
          <a:effectLst/>
          <a:extLst/>
        </p:spPr>
        <p:txBody>
          <a:bodyPr wrap="square" lIns="229898" tIns="114949" rIns="229898" bIns="114949">
            <a:spAutoFit/>
          </a:bodyPr>
          <a:lstStyle/>
          <a:p>
            <a:pPr>
              <a:spcBef>
                <a:spcPct val="50000"/>
              </a:spcBef>
            </a:pPr>
            <a:r>
              <a:rPr lang="en-US" altLang="en-US" b="1" i="1" dirty="0" smtClean="0">
                <a:latin typeface="Comic Sans MS" pitchFamily="66" charset="0"/>
              </a:rPr>
              <a:t>Use personal protection</a:t>
            </a:r>
          </a:p>
          <a:p>
            <a:pPr>
              <a:spcBef>
                <a:spcPct val="50000"/>
              </a:spcBef>
            </a:pPr>
            <a:r>
              <a:rPr lang="en-US" altLang="en-US" dirty="0" smtClean="0"/>
              <a:t>It is necessary to use at least safety glasses, gloves and N95 respirator to protect yourself from possible splashing and spores</a:t>
            </a:r>
            <a:endParaRPr lang="en-US" altLang="en-US" dirty="0"/>
          </a:p>
        </p:txBody>
      </p:sp>
      <p:sp>
        <p:nvSpPr>
          <p:cNvPr id="13" name="Text Box 28" title="good hygiene"/>
          <p:cNvSpPr txBox="1">
            <a:spLocks noChangeArrowheads="1"/>
          </p:cNvSpPr>
          <p:nvPr/>
        </p:nvSpPr>
        <p:spPr bwMode="auto">
          <a:xfrm>
            <a:off x="713112" y="8839200"/>
            <a:ext cx="8578467" cy="4733375"/>
          </a:xfrm>
          <a:prstGeom prst="rect">
            <a:avLst/>
          </a:prstGeom>
          <a:solidFill>
            <a:schemeClr val="accent3">
              <a:lumMod val="40000"/>
              <a:lumOff val="60000"/>
            </a:schemeClr>
          </a:solidFill>
          <a:ln>
            <a:noFill/>
          </a:ln>
          <a:effectLst/>
          <a:extLst/>
        </p:spPr>
        <p:txBody>
          <a:bodyPr wrap="square" lIns="229898" tIns="114949" rIns="229898" bIns="114949">
            <a:spAutoFit/>
          </a:bodyPr>
          <a:lstStyle/>
          <a:p>
            <a:pPr>
              <a:spcBef>
                <a:spcPct val="50000"/>
              </a:spcBef>
            </a:pPr>
            <a:r>
              <a:rPr lang="en-US" altLang="en-US" b="1" i="1" dirty="0" smtClean="0">
                <a:latin typeface="Comic Sans MS" pitchFamily="66" charset="0"/>
              </a:rPr>
              <a:t>Maintain Good Hygiene</a:t>
            </a:r>
          </a:p>
          <a:p>
            <a:pPr>
              <a:spcBef>
                <a:spcPct val="50000"/>
              </a:spcBef>
            </a:pPr>
            <a:r>
              <a:rPr lang="en-US" altLang="en-US" dirty="0" smtClean="0"/>
              <a:t>Keep areas clean and free of pests, rodents and insects to help in the control of diseases such as leptospirosis, dengue, or  gastrointestinal diseases</a:t>
            </a:r>
          </a:p>
        </p:txBody>
      </p:sp>
      <p:sp>
        <p:nvSpPr>
          <p:cNvPr id="9" name="Text Box 28" title="use of approved cleaners "/>
          <p:cNvSpPr txBox="1">
            <a:spLocks noChangeArrowheads="1"/>
          </p:cNvSpPr>
          <p:nvPr/>
        </p:nvSpPr>
        <p:spPr bwMode="auto">
          <a:xfrm>
            <a:off x="595952" y="14173200"/>
            <a:ext cx="8644568" cy="5772121"/>
          </a:xfrm>
          <a:prstGeom prst="rect">
            <a:avLst/>
          </a:prstGeom>
          <a:solidFill>
            <a:schemeClr val="bg1">
              <a:lumMod val="95000"/>
            </a:schemeClr>
          </a:solidFill>
          <a:ln>
            <a:noFill/>
          </a:ln>
          <a:effectLst/>
          <a:extLst/>
        </p:spPr>
        <p:txBody>
          <a:bodyPr wrap="square" lIns="229898" tIns="114949" rIns="229898" bIns="114949">
            <a:spAutoFit/>
          </a:bodyPr>
          <a:lstStyle/>
          <a:p>
            <a:pPr>
              <a:spcBef>
                <a:spcPct val="50000"/>
              </a:spcBef>
            </a:pPr>
            <a:r>
              <a:rPr lang="en-US" altLang="en-US" b="1" i="1" dirty="0" smtClean="0">
                <a:latin typeface="Comic Sans MS" pitchFamily="66" charset="0"/>
              </a:rPr>
              <a:t>Use chemical products to control mold</a:t>
            </a:r>
          </a:p>
          <a:p>
            <a:pPr>
              <a:spcBef>
                <a:spcPct val="50000"/>
              </a:spcBef>
            </a:pPr>
            <a:r>
              <a:rPr lang="en-US" altLang="en-US" dirty="0" smtClean="0"/>
              <a:t>There are commercial products that are formulated to eliminate the mold.</a:t>
            </a:r>
          </a:p>
          <a:p>
            <a:pPr>
              <a:spcBef>
                <a:spcPct val="50000"/>
              </a:spcBef>
            </a:pPr>
            <a:r>
              <a:rPr lang="en-US" altLang="en-US" dirty="0" smtClean="0"/>
              <a:t> FOLLOW THE MANUFACTURER'S INSTRUCTIONS WHEN APPLYING</a:t>
            </a:r>
            <a:endParaRPr lang="en-US" altLang="en-US" dirty="0"/>
          </a:p>
        </p:txBody>
      </p:sp>
      <p:sp>
        <p:nvSpPr>
          <p:cNvPr id="5" name="Rectangle 4"/>
          <p:cNvSpPr/>
          <p:nvPr/>
        </p:nvSpPr>
        <p:spPr>
          <a:xfrm>
            <a:off x="595952" y="20497800"/>
            <a:ext cx="17088192" cy="923330"/>
          </a:xfrm>
          <a:prstGeom prst="rect">
            <a:avLst/>
          </a:prstGeom>
        </p:spPr>
        <p:txBody>
          <a:bodyPr wrap="square">
            <a:spAutoFit/>
          </a:bodyPr>
          <a:lstStyle/>
          <a:p>
            <a:r>
              <a:rPr lang="en-US" sz="1800" dirty="0" smtClean="0"/>
              <a:t>This material was produced under Susan Harwood grant number SH-31182-SH7 Occupational Safety and Health Administration, U.S. Department of Labor. The contents in this presentation do not necessarily reflect the views or policies of the U.S. Department of Labor, nor does the mention of trade names, commercial products, or organizations imply endorsement by the U.S. Government</a:t>
            </a:r>
            <a:endParaRPr lang="en-US" sz="1800" dirty="0"/>
          </a:p>
        </p:txBody>
      </p:sp>
      <p:pic>
        <p:nvPicPr>
          <p:cNvPr id="2" name="Picture 1" descr="mold cleani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582400" y="5715000"/>
            <a:ext cx="4735246" cy="10058400"/>
          </a:xfrm>
          <a:prstGeom prst="rect">
            <a:avLst/>
          </a:prstGeom>
        </p:spPr>
      </p:pic>
    </p:spTree>
    <p:extLst>
      <p:ext uri="{BB962C8B-B14F-4D97-AF65-F5344CB8AC3E}">
        <p14:creationId xmlns:p14="http://schemas.microsoft.com/office/powerpoint/2010/main" val="8961518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825" y="982510"/>
            <a:ext cx="18628575" cy="2294090"/>
          </a:xfrm>
        </p:spPr>
        <p:txBody>
          <a:bodyPr>
            <a:normAutofit/>
          </a:bodyPr>
          <a:lstStyle/>
          <a:p>
            <a:pPr algn="l"/>
            <a:r>
              <a:rPr lang="en-US" sz="5400" dirty="0">
                <a:latin typeface="+mn-lt"/>
              </a:rPr>
              <a:t>Health Hazards from </a:t>
            </a:r>
            <a:r>
              <a:rPr lang="en-US" sz="5400" dirty="0" smtClean="0">
                <a:latin typeface="+mn-lt"/>
              </a:rPr>
              <a:t>contaminated waters, animals and pests</a:t>
            </a:r>
            <a:endParaRPr lang="en-US" sz="5400" dirty="0">
              <a:latin typeface="+mn-lt"/>
            </a:endParaRPr>
          </a:p>
        </p:txBody>
      </p:sp>
      <p:grpSp>
        <p:nvGrpSpPr>
          <p:cNvPr id="17" name="Group 9" title="barra de titulo"/>
          <p:cNvGrpSpPr>
            <a:grpSpLocks/>
          </p:cNvGrpSpPr>
          <p:nvPr/>
        </p:nvGrpSpPr>
        <p:grpSpPr bwMode="auto">
          <a:xfrm>
            <a:off x="1050941" y="2868132"/>
            <a:ext cx="16256000" cy="304800"/>
            <a:chOff x="24917400" y="19690715"/>
            <a:chExt cx="5257800" cy="88107"/>
          </a:xfrm>
        </p:grpSpPr>
        <p:sp>
          <p:nvSpPr>
            <p:cNvPr id="18" name="Line 10"/>
            <p:cNvSpPr>
              <a:spLocks noChangeShapeType="1"/>
            </p:cNvSpPr>
            <p:nvPr/>
          </p:nvSpPr>
          <p:spPr bwMode="auto">
            <a:xfrm>
              <a:off x="24917400" y="19690715"/>
              <a:ext cx="5257800" cy="2"/>
            </a:xfrm>
            <a:prstGeom prst="line">
              <a:avLst/>
            </a:prstGeom>
            <a:noFill/>
            <a:ln w="12700" algn="ctr">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en-US" dirty="0"/>
            </a:p>
          </p:txBody>
        </p:sp>
        <p:sp>
          <p:nvSpPr>
            <p:cNvPr id="19" name="Rectangle 11"/>
            <p:cNvSpPr>
              <a:spLocks noChangeArrowheads="1" noChangeShapeType="1"/>
            </p:cNvSpPr>
            <p:nvPr/>
          </p:nvSpPr>
          <p:spPr bwMode="auto">
            <a:xfrm>
              <a:off x="24917400" y="19690715"/>
              <a:ext cx="3969827" cy="88107"/>
            </a:xfrm>
            <a:prstGeom prst="rect">
              <a:avLst/>
            </a:prstGeom>
            <a:solidFill>
              <a:schemeClr val="accent2"/>
            </a:solidFill>
            <a:ln w="0" algn="in">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en-US" dirty="0"/>
            </a:p>
          </p:txBody>
        </p:sp>
      </p:grpSp>
      <p:graphicFrame>
        <p:nvGraphicFramePr>
          <p:cNvPr id="4" name="Diagram 3" descr="peligros a la salud diagrama de peligros a la salud"/>
          <p:cNvGraphicFramePr/>
          <p:nvPr>
            <p:extLst>
              <p:ext uri="{D42A27DB-BD31-4B8C-83A1-F6EECF244321}">
                <p14:modId xmlns:p14="http://schemas.microsoft.com/office/powerpoint/2010/main" val="3099069268"/>
              </p:ext>
            </p:extLst>
          </p:nvPr>
        </p:nvGraphicFramePr>
        <p:xfrm>
          <a:off x="1267656" y="3282638"/>
          <a:ext cx="16275889" cy="149125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Picture 9" title="contaminated wate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1143000" y="6132791"/>
            <a:ext cx="5008032" cy="3004819"/>
          </a:xfrm>
          <a:prstGeom prst="rect">
            <a:avLst/>
          </a:prstGeom>
        </p:spPr>
      </p:pic>
      <p:sp>
        <p:nvSpPr>
          <p:cNvPr id="15" name="TextBox 14"/>
          <p:cNvSpPr txBox="1"/>
          <p:nvPr/>
        </p:nvSpPr>
        <p:spPr>
          <a:xfrm>
            <a:off x="192825" y="12420138"/>
            <a:ext cx="6186781" cy="1063140"/>
          </a:xfrm>
          <a:prstGeom prst="rect">
            <a:avLst/>
          </a:prstGeom>
          <a:noFill/>
        </p:spPr>
        <p:txBody>
          <a:bodyPr wrap="square" lIns="229898" tIns="114949" rIns="229898" bIns="114949" rtlCol="0">
            <a:spAutoFit/>
          </a:bodyPr>
          <a:lstStyle/>
          <a:p>
            <a:pPr algn="ctr"/>
            <a:r>
              <a:rPr lang="en-US" sz="5400" dirty="0" smtClean="0"/>
              <a:t>Runoff water</a:t>
            </a:r>
          </a:p>
        </p:txBody>
      </p:sp>
      <p:pic>
        <p:nvPicPr>
          <p:cNvPr id="6" name="Picture 5" title="rusty nails"/>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1490453" y="3657600"/>
            <a:ext cx="4054347" cy="2578565"/>
          </a:xfrm>
          <a:prstGeom prst="rect">
            <a:avLst/>
          </a:prstGeom>
        </p:spPr>
      </p:pic>
      <p:sp>
        <p:nvSpPr>
          <p:cNvPr id="14" name="TextBox 13"/>
          <p:cNvSpPr txBox="1"/>
          <p:nvPr/>
        </p:nvSpPr>
        <p:spPr>
          <a:xfrm>
            <a:off x="11297628" y="6272635"/>
            <a:ext cx="6304571" cy="2725133"/>
          </a:xfrm>
          <a:prstGeom prst="rect">
            <a:avLst/>
          </a:prstGeom>
          <a:noFill/>
        </p:spPr>
        <p:txBody>
          <a:bodyPr wrap="square" lIns="229898" tIns="114949" rIns="229898" bIns="114949" rtlCol="0">
            <a:spAutoFit/>
          </a:bodyPr>
          <a:lstStyle/>
          <a:p>
            <a:r>
              <a:rPr lang="en-US" sz="5400" dirty="0" smtClean="0"/>
              <a:t>Sharp or cutting objects that are corroded</a:t>
            </a:r>
          </a:p>
        </p:txBody>
      </p:sp>
      <p:pic>
        <p:nvPicPr>
          <p:cNvPr id="9" name="Picture 8" title="mouse silouette"/>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13726234" y="12797778"/>
            <a:ext cx="3251483" cy="2575174"/>
          </a:xfrm>
          <a:prstGeom prst="rect">
            <a:avLst/>
          </a:prstGeom>
        </p:spPr>
      </p:pic>
      <p:sp>
        <p:nvSpPr>
          <p:cNvPr id="7" name="TextBox 6"/>
          <p:cNvSpPr txBox="1"/>
          <p:nvPr/>
        </p:nvSpPr>
        <p:spPr>
          <a:xfrm>
            <a:off x="12684975" y="15372952"/>
            <a:ext cx="5334000" cy="2725133"/>
          </a:xfrm>
          <a:prstGeom prst="rect">
            <a:avLst/>
          </a:prstGeom>
          <a:noFill/>
        </p:spPr>
        <p:txBody>
          <a:bodyPr wrap="square" lIns="229898" tIns="114949" rIns="229898" bIns="114949" rtlCol="0">
            <a:spAutoFit/>
          </a:bodyPr>
          <a:lstStyle/>
          <a:p>
            <a:r>
              <a:rPr lang="en-US" sz="5400" dirty="0" smtClean="0"/>
              <a:t>Contact with  contaminated surfaces</a:t>
            </a:r>
          </a:p>
        </p:txBody>
      </p:sp>
      <p:sp>
        <p:nvSpPr>
          <p:cNvPr id="13" name="TextBox 12"/>
          <p:cNvSpPr txBox="1"/>
          <p:nvPr/>
        </p:nvSpPr>
        <p:spPr>
          <a:xfrm>
            <a:off x="5259740" y="18309088"/>
            <a:ext cx="7838402" cy="1894137"/>
          </a:xfrm>
          <a:prstGeom prst="rect">
            <a:avLst/>
          </a:prstGeom>
          <a:noFill/>
        </p:spPr>
        <p:txBody>
          <a:bodyPr wrap="square" lIns="229898" tIns="114949" rIns="229898" bIns="114949" rtlCol="0">
            <a:spAutoFit/>
          </a:bodyPr>
          <a:lstStyle/>
          <a:p>
            <a:r>
              <a:rPr lang="en-US" sz="5400" dirty="0"/>
              <a:t>Lack of control to mosquitoes breeding sites</a:t>
            </a:r>
            <a:endParaRPr lang="en-US" sz="5400" dirty="0" smtClean="0"/>
          </a:p>
        </p:txBody>
      </p:sp>
      <p:sp>
        <p:nvSpPr>
          <p:cNvPr id="20" name="Rectangle 19"/>
          <p:cNvSpPr/>
          <p:nvPr/>
        </p:nvSpPr>
        <p:spPr>
          <a:xfrm>
            <a:off x="595952" y="20497800"/>
            <a:ext cx="17088192" cy="923330"/>
          </a:xfrm>
          <a:prstGeom prst="rect">
            <a:avLst/>
          </a:prstGeom>
        </p:spPr>
        <p:txBody>
          <a:bodyPr wrap="square">
            <a:spAutoFit/>
          </a:bodyPr>
          <a:lstStyle/>
          <a:p>
            <a:r>
              <a:rPr lang="en-US" sz="1800" dirty="0" smtClean="0"/>
              <a:t>This material was produced under Susan Harwood grant number SH-31182-SH7 Occupational Safety and Health Administration, U.S. Department of Labor. The contents in this presentation do not necessarily reflect the views or policies of the U.S. Department of Labor, nor does the mention of trade names, commercial products, or organizations imply endorsement by the U.S. Government</a:t>
            </a:r>
            <a:endParaRPr lang="en-US" sz="1800" dirty="0"/>
          </a:p>
        </p:txBody>
      </p:sp>
    </p:spTree>
    <p:extLst>
      <p:ext uri="{BB962C8B-B14F-4D97-AF65-F5344CB8AC3E}">
        <p14:creationId xmlns:p14="http://schemas.microsoft.com/office/powerpoint/2010/main" val="385793437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851</Words>
  <Application>Microsoft Office PowerPoint</Application>
  <PresentationFormat>Custom</PresentationFormat>
  <Paragraphs>66</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Comic Sans MS</vt:lpstr>
      <vt:lpstr>Office Theme</vt:lpstr>
      <vt:lpstr>Hazard to struck by vehicles/objects</vt:lpstr>
      <vt:lpstr>Rules when using ladders</vt:lpstr>
      <vt:lpstr>Electrical  Generator Hazards</vt:lpstr>
      <vt:lpstr>Hazards when using Chainsaws</vt:lpstr>
      <vt:lpstr>Personal Protection Equipment</vt:lpstr>
      <vt:lpstr>HAZARD: Exposure to mold and diseases</vt:lpstr>
      <vt:lpstr>Health Hazards from contaminated waters, animals and pests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2020-05-27T18:44:57Z</dcterms:created>
  <dcterms:modified xsi:type="dcterms:W3CDTF">2020-05-27T18:46:40Z</dcterms:modified>
</cp:coreProperties>
</file>