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8" y="22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284CDA-AE10-4AA3-91F1-1ADCC36D3715}" type="datetimeFigureOut">
              <a:rPr lang="en-US" smtClean="0"/>
              <a:t>5/1/2020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C2E577-718C-43A4-941C-1DAE9EA604F0}" type="slidenum">
              <a:rPr lang="en-US" smtClean="0"/>
              <a:t>‹#›</a:t>
            </a:fld>
            <a:endParaRPr lang="en-US"/>
          </a:p>
        </p:txBody>
      </p:sp>
    </p:spTree>
    <p:extLst>
      <p:ext uri="{BB962C8B-B14F-4D97-AF65-F5344CB8AC3E}">
        <p14:creationId xmlns:p14="http://schemas.microsoft.com/office/powerpoint/2010/main" val="1219379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1EA9B7-3BC7-42D7-88D6-E949AF61D7B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832269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solidFill>
                  <a:schemeClr val="bg1"/>
                </a:soli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9" name="Slide Number Placeholder 28"/>
          <p:cNvSpPr>
            <a:spLocks noGrp="1"/>
          </p:cNvSpPr>
          <p:nvPr>
            <p:ph type="sldNum" sz="quarter" idx="12"/>
          </p:nvPr>
        </p:nvSpPr>
        <p:spPr>
          <a:xfrm>
            <a:off x="8305800" y="6400800"/>
            <a:ext cx="762000" cy="365125"/>
          </a:xfrm>
        </p:spPr>
        <p:txBody>
          <a:body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bg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extLst>
      <p:ext uri="{BB962C8B-B14F-4D97-AF65-F5344CB8AC3E}">
        <p14:creationId xmlns:p14="http://schemas.microsoft.com/office/powerpoint/2010/main" val="30075449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16675"/>
            <a:ext cx="2133600" cy="365125"/>
          </a:xfrm>
          <a:prstGeom prst="rect">
            <a:avLst/>
          </a:prstGeom>
        </p:spPr>
        <p:txBody>
          <a:bodyPr/>
          <a:lstStyle/>
          <a:p>
            <a:fld id="{B519BB99-D7C7-4369-8B69-7F4EEE40BF3E}" type="datetime1">
              <a:rPr lang="en-US">
                <a:solidFill>
                  <a:prstClr val="white"/>
                </a:solidFill>
              </a:rPr>
              <a:pPr/>
              <a:t>5/1/2020</a:t>
            </a:fld>
            <a:endParaRPr lang="en-US">
              <a:solidFill>
                <a:prstClr val="white"/>
              </a:solidFill>
            </a:endParaRPr>
          </a:p>
        </p:txBody>
      </p:sp>
      <p:sp>
        <p:nvSpPr>
          <p:cNvPr id="5" name="Footer Placeholder 4"/>
          <p:cNvSpPr>
            <a:spLocks noGrp="1"/>
          </p:cNvSpPr>
          <p:nvPr>
            <p:ph type="ftr" sz="quarter" idx="11"/>
          </p:nvPr>
        </p:nvSpPr>
        <p:spPr>
          <a:xfrm>
            <a:off x="3124200" y="6416675"/>
            <a:ext cx="2895600" cy="365125"/>
          </a:xfrm>
          <a:prstGeom prst="rect">
            <a:avLst/>
          </a:prstGeom>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4229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16675"/>
            <a:ext cx="2133600" cy="365125"/>
          </a:xfrm>
          <a:prstGeom prst="rect">
            <a:avLst/>
          </a:prstGeom>
        </p:spPr>
        <p:txBody>
          <a:bodyPr/>
          <a:lstStyle/>
          <a:p>
            <a:fld id="{D1194D6D-400E-4862-80AD-9906D11D55A0}" type="datetime1">
              <a:rPr lang="en-US">
                <a:solidFill>
                  <a:prstClr val="white"/>
                </a:solidFill>
              </a:rPr>
              <a:pPr/>
              <a:t>5/1/2020</a:t>
            </a:fld>
            <a:endParaRPr lang="en-US">
              <a:solidFill>
                <a:prstClr val="white"/>
              </a:solidFill>
            </a:endParaRPr>
          </a:p>
        </p:txBody>
      </p:sp>
      <p:sp>
        <p:nvSpPr>
          <p:cNvPr id="5" name="Footer Placeholder 4"/>
          <p:cNvSpPr>
            <a:spLocks noGrp="1"/>
          </p:cNvSpPr>
          <p:nvPr>
            <p:ph type="ftr" sz="quarter" idx="11"/>
          </p:nvPr>
        </p:nvSpPr>
        <p:spPr>
          <a:xfrm>
            <a:off x="3124200" y="6416675"/>
            <a:ext cx="2895600" cy="365125"/>
          </a:xfrm>
          <a:prstGeom prst="rect">
            <a:avLst/>
          </a:prstGeom>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179586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9100" y="74613"/>
            <a:ext cx="8229600" cy="6286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altLang="en-US">
              <a:solidFill>
                <a:prstClr val="white"/>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solidFill>
                <a:prstClr val="white"/>
              </a:solidFill>
            </a:endParaRPr>
          </a:p>
        </p:txBody>
      </p:sp>
      <p:sp>
        <p:nvSpPr>
          <p:cNvPr id="7" name="Slide Number Placeholder 6"/>
          <p:cNvSpPr>
            <a:spLocks noGrp="1"/>
          </p:cNvSpPr>
          <p:nvPr>
            <p:ph type="sldNum" sz="quarter" idx="12"/>
          </p:nvPr>
        </p:nvSpPr>
        <p:spPr>
          <a:xfrm>
            <a:off x="7239000" y="6858000"/>
            <a:ext cx="1905000" cy="457200"/>
          </a:xfrm>
        </p:spPr>
        <p:txBody>
          <a:bodyPr/>
          <a:lstStyle>
            <a:lvl1pPr>
              <a:defRPr/>
            </a:lvl1pPr>
          </a:lstStyle>
          <a:p>
            <a:fld id="{DD975E1D-1F68-4E4B-BED4-88961719D894}" type="slidenum">
              <a:rPr lang="en-US" altLang="en-US">
                <a:solidFill>
                  <a:prstClr val="white">
                    <a:shade val="50000"/>
                  </a:prstClr>
                </a:solidFill>
              </a:rPr>
              <a:pPr/>
              <a:t>‹#›</a:t>
            </a:fld>
            <a:endParaRPr lang="en-US" altLang="en-US">
              <a:solidFill>
                <a:prstClr val="white">
                  <a:shade val="50000"/>
                </a:prstClr>
              </a:solidFill>
            </a:endParaRPr>
          </a:p>
        </p:txBody>
      </p:sp>
    </p:spTree>
    <p:extLst>
      <p:ext uri="{BB962C8B-B14F-4D97-AF65-F5344CB8AC3E}">
        <p14:creationId xmlns:p14="http://schemas.microsoft.com/office/powerpoint/2010/main" val="106149960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9100" y="74613"/>
            <a:ext cx="8229600" cy="6286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a:prstGeom prst="rect">
            <a:avLst/>
          </a:prstGeom>
        </p:spPr>
        <p:txBody>
          <a:bodyPr/>
          <a:lstStyle>
            <a:lvl1pPr>
              <a:defRPr/>
            </a:lvl1pPr>
          </a:lstStyle>
          <a:p>
            <a:endParaRPr lang="en-US" altLang="en-US">
              <a:solidFill>
                <a:prstClr val="white"/>
              </a:solidFill>
            </a:endParaRPr>
          </a:p>
        </p:txBody>
      </p:sp>
      <p:sp>
        <p:nvSpPr>
          <p:cNvPr id="7" name="Footer Placeholder 6"/>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solidFill>
                <a:prstClr val="white"/>
              </a:solidFill>
            </a:endParaRPr>
          </a:p>
        </p:txBody>
      </p:sp>
      <p:sp>
        <p:nvSpPr>
          <p:cNvPr id="8" name="Slide Number Placeholder 7"/>
          <p:cNvSpPr>
            <a:spLocks noGrp="1"/>
          </p:cNvSpPr>
          <p:nvPr>
            <p:ph type="sldNum" sz="quarter" idx="12"/>
          </p:nvPr>
        </p:nvSpPr>
        <p:spPr>
          <a:xfrm>
            <a:off x="7239000" y="6858000"/>
            <a:ext cx="1905000" cy="457200"/>
          </a:xfrm>
        </p:spPr>
        <p:txBody>
          <a:bodyPr/>
          <a:lstStyle>
            <a:lvl1pPr>
              <a:defRPr/>
            </a:lvl1pPr>
          </a:lstStyle>
          <a:p>
            <a:fld id="{C96A40BE-BF40-41D1-8C3F-C5FB73BC1FE6}" type="slidenum">
              <a:rPr lang="en-US" altLang="en-US">
                <a:solidFill>
                  <a:prstClr val="white">
                    <a:shade val="50000"/>
                  </a:prstClr>
                </a:solidFill>
              </a:rPr>
              <a:pPr/>
              <a:t>‹#›</a:t>
            </a:fld>
            <a:endParaRPr lang="en-US" altLang="en-US">
              <a:solidFill>
                <a:prstClr val="white">
                  <a:shade val="50000"/>
                </a:prstClr>
              </a:solidFill>
            </a:endParaRPr>
          </a:p>
        </p:txBody>
      </p:sp>
    </p:spTree>
    <p:extLst>
      <p:ext uri="{BB962C8B-B14F-4D97-AF65-F5344CB8AC3E}">
        <p14:creationId xmlns:p14="http://schemas.microsoft.com/office/powerpoint/2010/main" val="7762616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16675"/>
            <a:ext cx="2133600" cy="365125"/>
          </a:xfrm>
          <a:prstGeom prst="rect">
            <a:avLst/>
          </a:prstGeom>
        </p:spPr>
        <p:txBody>
          <a:bodyPr/>
          <a:lstStyle/>
          <a:p>
            <a:endParaRPr lang="en-US" dirty="0">
              <a:solidFill>
                <a:prstClr val="white"/>
              </a:solidFill>
            </a:endParaRPr>
          </a:p>
        </p:txBody>
      </p:sp>
      <p:sp>
        <p:nvSpPr>
          <p:cNvPr id="5" name="Footer Placeholder 4"/>
          <p:cNvSpPr>
            <a:spLocks noGrp="1"/>
          </p:cNvSpPr>
          <p:nvPr>
            <p:ph type="ftr" sz="quarter" idx="11"/>
          </p:nvPr>
        </p:nvSpPr>
        <p:spPr>
          <a:xfrm>
            <a:off x="3124200" y="6416675"/>
            <a:ext cx="2895600" cy="365125"/>
          </a:xfrm>
          <a:prstGeom prst="rect">
            <a:avLst/>
          </a:prstGeom>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39099428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bg1"/>
                </a:solidFill>
                <a:effectLst>
                  <a:outerShdw blurRad="114300" dist="101600" dir="2700000" algn="tl" rotWithShape="0">
                    <a:srgbClr val="000000">
                      <a:alpha val="40000"/>
                    </a:srgbClr>
                  </a:outerShdw>
                </a:effectLst>
                <a:latin typeface="+mj-lt"/>
                <a:ea typeface="+mj-ea"/>
                <a:cs typeface="+mj-cs"/>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57200" y="6416675"/>
            <a:ext cx="2133600" cy="365125"/>
          </a:xfrm>
          <a:prstGeom prst="rect">
            <a:avLst/>
          </a:prstGeom>
        </p:spPr>
        <p:txBody>
          <a:bodyPr/>
          <a:lstStyle/>
          <a:p>
            <a:fld id="{EC4A7C3E-4106-4121-81D4-66351F043309}" type="datetime1">
              <a:rPr lang="en-US">
                <a:solidFill>
                  <a:prstClr val="white"/>
                </a:solidFill>
              </a:rPr>
              <a:pPr/>
              <a:t>5/1/2020</a:t>
            </a:fld>
            <a:endParaRPr lang="en-US">
              <a:solidFill>
                <a:prstClr val="white"/>
              </a:solidFill>
            </a:endParaRPr>
          </a:p>
        </p:txBody>
      </p:sp>
      <p:sp>
        <p:nvSpPr>
          <p:cNvPr id="5" name="Footer Placeholder 4"/>
          <p:cNvSpPr>
            <a:spLocks noGrp="1"/>
          </p:cNvSpPr>
          <p:nvPr>
            <p:ph type="ftr" sz="quarter" idx="11"/>
          </p:nvPr>
        </p:nvSpPr>
        <p:spPr>
          <a:xfrm>
            <a:off x="3124200" y="6416675"/>
            <a:ext cx="2895600" cy="365125"/>
          </a:xfrm>
          <a:prstGeom prst="rect">
            <a:avLst/>
          </a:prstGeom>
        </p:spPr>
        <p:txBody>
          <a:bodyPr/>
          <a:lstStyle/>
          <a:p>
            <a:endParaRPr lang="en-US">
              <a:solidFill>
                <a:prstClr val="white"/>
              </a:solidFill>
            </a:endParaRPr>
          </a:p>
        </p:txBody>
      </p:sp>
      <p:sp>
        <p:nvSpPr>
          <p:cNvPr id="6" name="Slide Number Placeholder 5"/>
          <p:cNvSpPr>
            <a:spLocks noGrp="1"/>
          </p:cNvSpPr>
          <p:nvPr>
            <p:ph type="sldNum" sz="quarter" idx="12"/>
          </p:nvPr>
        </p:nvSpPr>
        <p:spPr>
          <a:xfrm>
            <a:off x="7924800" y="6416675"/>
            <a:ext cx="762000" cy="365125"/>
          </a:xfrm>
        </p:spPr>
        <p:txBody>
          <a:body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pic>
        <p:nvPicPr>
          <p:cNvPr id="7" name="Picture 6"/>
          <p:cNvPicPr>
            <a:picLocks noChangeAspect="1"/>
          </p:cNvPicPr>
          <p:nvPr userDrawn="1"/>
        </p:nvPicPr>
        <p:blipFill>
          <a:blip r:embed="rId2"/>
          <a:stretch>
            <a:fillRect/>
          </a:stretch>
        </p:blipFill>
        <p:spPr>
          <a:xfrm>
            <a:off x="7305261" y="6248400"/>
            <a:ext cx="1762539" cy="533400"/>
          </a:xfrm>
          <a:prstGeom prst="rect">
            <a:avLst/>
          </a:prstGeom>
        </p:spPr>
      </p:pic>
      <p:pic>
        <p:nvPicPr>
          <p:cNvPr id="8" name="Picture 7"/>
          <p:cNvPicPr preferRelativeResize="0">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76200" y="6416040"/>
            <a:ext cx="2726741" cy="365760"/>
          </a:xfrm>
          <a:prstGeom prst="rect">
            <a:avLst/>
          </a:prstGeom>
        </p:spPr>
      </p:pic>
    </p:spTree>
    <p:extLst>
      <p:ext uri="{BB962C8B-B14F-4D97-AF65-F5344CB8AC3E}">
        <p14:creationId xmlns:p14="http://schemas.microsoft.com/office/powerpoint/2010/main" val="197520197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416675"/>
            <a:ext cx="2133600" cy="365125"/>
          </a:xfrm>
          <a:prstGeom prst="rect">
            <a:avLst/>
          </a:prstGeom>
        </p:spPr>
        <p:txBody>
          <a:bodyPr/>
          <a:lstStyle/>
          <a:p>
            <a:fld id="{BDD8670A-6684-4C02-8C29-57C7C41BE496}" type="datetime1">
              <a:rPr lang="en-US">
                <a:solidFill>
                  <a:prstClr val="white"/>
                </a:solidFill>
              </a:rPr>
              <a:pPr/>
              <a:t>5/1/2020</a:t>
            </a:fld>
            <a:endParaRPr lang="en-US">
              <a:solidFill>
                <a:prstClr val="white"/>
              </a:solidFill>
            </a:endParaRPr>
          </a:p>
        </p:txBody>
      </p:sp>
      <p:sp>
        <p:nvSpPr>
          <p:cNvPr id="6" name="Footer Placeholder 5"/>
          <p:cNvSpPr>
            <a:spLocks noGrp="1"/>
          </p:cNvSpPr>
          <p:nvPr>
            <p:ph type="ftr" sz="quarter" idx="11"/>
          </p:nvPr>
        </p:nvSpPr>
        <p:spPr>
          <a:xfrm>
            <a:off x="3124200" y="6416675"/>
            <a:ext cx="2895600" cy="365125"/>
          </a:xfrm>
          <a:prstGeom prst="rect">
            <a:avLst/>
          </a:prstGeom>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3052679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416675"/>
            <a:ext cx="2133600" cy="365125"/>
          </a:xfrm>
          <a:prstGeom prst="rect">
            <a:avLst/>
          </a:prstGeom>
        </p:spPr>
        <p:txBody>
          <a:bodyPr/>
          <a:lstStyle/>
          <a:p>
            <a:fld id="{F8F289FD-353A-42E7-85BA-2D1A17B0B905}" type="datetime1">
              <a:rPr lang="en-US">
                <a:solidFill>
                  <a:prstClr val="white"/>
                </a:solidFill>
              </a:rPr>
              <a:pPr/>
              <a:t>5/1/2020</a:t>
            </a:fld>
            <a:endParaRPr lang="en-US">
              <a:solidFill>
                <a:prstClr val="white"/>
              </a:solidFill>
            </a:endParaRPr>
          </a:p>
        </p:txBody>
      </p:sp>
      <p:sp>
        <p:nvSpPr>
          <p:cNvPr id="8" name="Footer Placeholder 7"/>
          <p:cNvSpPr>
            <a:spLocks noGrp="1"/>
          </p:cNvSpPr>
          <p:nvPr>
            <p:ph type="ftr" sz="quarter" idx="11"/>
          </p:nvPr>
        </p:nvSpPr>
        <p:spPr>
          <a:xfrm>
            <a:off x="3124200" y="6416675"/>
            <a:ext cx="2895600" cy="365125"/>
          </a:xfrm>
          <a:prstGeom prst="rect">
            <a:avLst/>
          </a:prstGeom>
        </p:spPr>
        <p:txBody>
          <a:bodyPr/>
          <a:lstStyle/>
          <a:p>
            <a:endParaRPr lang="en-US">
              <a:solidFill>
                <a:prstClr val="white"/>
              </a:solidFill>
            </a:endParaRPr>
          </a:p>
        </p:txBody>
      </p:sp>
      <p:sp>
        <p:nvSpPr>
          <p:cNvPr id="9" name="Slide Number Placeholder 8"/>
          <p:cNvSpPr>
            <a:spLocks noGrp="1"/>
          </p:cNvSpPr>
          <p:nvPr>
            <p:ph type="sldNum" sz="quarter" idx="12"/>
          </p:nvPr>
        </p:nvSpPr>
        <p:spPr/>
        <p:txBody>
          <a:body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3894681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416675"/>
            <a:ext cx="2133600" cy="365125"/>
          </a:xfrm>
          <a:prstGeom prst="rect">
            <a:avLst/>
          </a:prstGeom>
        </p:spPr>
        <p:txBody>
          <a:bodyPr/>
          <a:lstStyle/>
          <a:p>
            <a:fld id="{6341BC0F-417D-4F50-971D-158FD785080B}" type="datetime1">
              <a:rPr lang="en-US">
                <a:solidFill>
                  <a:prstClr val="white"/>
                </a:solidFill>
              </a:rPr>
              <a:pPr/>
              <a:t>5/1/2020</a:t>
            </a:fld>
            <a:endParaRPr lang="en-US">
              <a:solidFill>
                <a:prstClr val="white"/>
              </a:solidFill>
            </a:endParaRPr>
          </a:p>
        </p:txBody>
      </p:sp>
      <p:sp>
        <p:nvSpPr>
          <p:cNvPr id="4" name="Footer Placeholder 3"/>
          <p:cNvSpPr>
            <a:spLocks noGrp="1"/>
          </p:cNvSpPr>
          <p:nvPr>
            <p:ph type="ftr" sz="quarter" idx="11"/>
          </p:nvPr>
        </p:nvSpPr>
        <p:spPr>
          <a:xfrm>
            <a:off x="3124200" y="6416675"/>
            <a:ext cx="2895600" cy="365125"/>
          </a:xfrm>
          <a:prstGeom prst="rect">
            <a:avLst/>
          </a:prstGeom>
        </p:spPr>
        <p:txBody>
          <a:bodyPr/>
          <a:lstStyle/>
          <a:p>
            <a:endParaRPr lang="en-US">
              <a:solidFill>
                <a:prstClr val="white"/>
              </a:solidFill>
            </a:endParaRPr>
          </a:p>
        </p:txBody>
      </p:sp>
      <p:sp>
        <p:nvSpPr>
          <p:cNvPr id="5" name="Slide Number Placeholder 4"/>
          <p:cNvSpPr>
            <a:spLocks noGrp="1"/>
          </p:cNvSpPr>
          <p:nvPr>
            <p:ph type="sldNum" sz="quarter" idx="12"/>
          </p:nvPr>
        </p:nvSpPr>
        <p:spPr/>
        <p:txBody>
          <a:body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1780868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16675"/>
            <a:ext cx="2133600" cy="365125"/>
          </a:xfrm>
          <a:prstGeom prst="rect">
            <a:avLst/>
          </a:prstGeom>
        </p:spPr>
        <p:txBody>
          <a:bodyPr/>
          <a:lstStyle/>
          <a:p>
            <a:fld id="{F83FE201-594D-40DD-9B73-481E9FBE5BDC}" type="datetime1">
              <a:rPr lang="en-US">
                <a:solidFill>
                  <a:prstClr val="white"/>
                </a:solidFill>
              </a:rPr>
              <a:pPr/>
              <a:t>5/1/2020</a:t>
            </a:fld>
            <a:endParaRPr lang="en-US">
              <a:solidFill>
                <a:prstClr val="white"/>
              </a:solidFill>
            </a:endParaRPr>
          </a:p>
        </p:txBody>
      </p:sp>
      <p:sp>
        <p:nvSpPr>
          <p:cNvPr id="3" name="Footer Placeholder 2"/>
          <p:cNvSpPr>
            <a:spLocks noGrp="1"/>
          </p:cNvSpPr>
          <p:nvPr>
            <p:ph type="ftr" sz="quarter" idx="11"/>
          </p:nvPr>
        </p:nvSpPr>
        <p:spPr>
          <a:xfrm>
            <a:off x="3124200" y="6416675"/>
            <a:ext cx="2895600" cy="365125"/>
          </a:xfrm>
          <a:prstGeom prst="rect">
            <a:avLst/>
          </a:prstGeom>
        </p:spPr>
        <p:txBody>
          <a:bodyPr/>
          <a:lstStyle/>
          <a:p>
            <a:endParaRPr lang="en-US">
              <a:solidFill>
                <a:prstClr val="white"/>
              </a:solidFill>
            </a:endParaRPr>
          </a:p>
        </p:txBody>
      </p:sp>
      <p:sp>
        <p:nvSpPr>
          <p:cNvPr id="4" name="Slide Number Placeholder 3"/>
          <p:cNvSpPr>
            <a:spLocks noGrp="1"/>
          </p:cNvSpPr>
          <p:nvPr>
            <p:ph type="sldNum" sz="quarter" idx="12"/>
          </p:nvPr>
        </p:nvSpPr>
        <p:spPr/>
        <p:txBody>
          <a:body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3167320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bg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solidFill>
                  <a:schemeClr val="bg1"/>
                </a:solidFill>
              </a:defRPr>
            </a:lvl1pPr>
            <a:lvl2pPr>
              <a:defRPr sz="2400">
                <a:solidFill>
                  <a:schemeClr val="bg1"/>
                </a:solidFill>
              </a:defRPr>
            </a:lvl2pPr>
            <a:lvl3pPr>
              <a:defRPr sz="2200">
                <a:solidFill>
                  <a:schemeClr val="bg1"/>
                </a:solidFill>
              </a:defRPr>
            </a:lvl3pPr>
            <a:lvl4pPr>
              <a:defRPr sz="2000">
                <a:solidFill>
                  <a:schemeClr val="bg1"/>
                </a:solidFill>
              </a:defRPr>
            </a:lvl4pPr>
            <a:lvl5pPr>
              <a:defRPr sz="1800">
                <a:solidFill>
                  <a:schemeClr val="bg1"/>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416675"/>
            <a:ext cx="2133600" cy="365125"/>
          </a:xfrm>
          <a:prstGeom prst="rect">
            <a:avLst/>
          </a:prstGeom>
        </p:spPr>
        <p:txBody>
          <a:bodyPr/>
          <a:lstStyle/>
          <a:p>
            <a:fld id="{251F37B0-4992-42E3-BFD0-C08B411CFE41}" type="datetime1">
              <a:rPr lang="en-US">
                <a:solidFill>
                  <a:prstClr val="white"/>
                </a:solidFill>
              </a:rPr>
              <a:pPr/>
              <a:t>5/1/2020</a:t>
            </a:fld>
            <a:endParaRPr lang="en-US">
              <a:solidFill>
                <a:prstClr val="white"/>
              </a:solidFill>
            </a:endParaRPr>
          </a:p>
        </p:txBody>
      </p:sp>
      <p:sp>
        <p:nvSpPr>
          <p:cNvPr id="6" name="Footer Placeholder 5"/>
          <p:cNvSpPr>
            <a:spLocks noGrp="1"/>
          </p:cNvSpPr>
          <p:nvPr>
            <p:ph type="ftr" sz="quarter" idx="11"/>
          </p:nvPr>
        </p:nvSpPr>
        <p:spPr>
          <a:xfrm>
            <a:off x="3124200" y="6416675"/>
            <a:ext cx="2895600" cy="365125"/>
          </a:xfrm>
          <a:prstGeom prst="rect">
            <a:avLst/>
          </a:prstGeom>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2999814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16675"/>
            <a:ext cx="2133600" cy="365125"/>
          </a:xfrm>
          <a:prstGeom prst="rect">
            <a:avLst/>
          </a:prstGeom>
        </p:spPr>
        <p:txBody>
          <a:bodyPr/>
          <a:lstStyle/>
          <a:p>
            <a:fld id="{6A5B8796-C942-4F49-AD7A-71561B8D56CA}" type="datetime1">
              <a:rPr lang="en-US">
                <a:solidFill>
                  <a:prstClr val="white"/>
                </a:solidFill>
              </a:rPr>
              <a:pPr/>
              <a:t>5/1/2020</a:t>
            </a:fld>
            <a:endParaRPr lang="en-US">
              <a:solidFill>
                <a:prstClr val="white"/>
              </a:solidFill>
            </a:endParaRPr>
          </a:p>
        </p:txBody>
      </p:sp>
      <p:sp>
        <p:nvSpPr>
          <p:cNvPr id="6" name="Footer Placeholder 5"/>
          <p:cNvSpPr>
            <a:spLocks noGrp="1"/>
          </p:cNvSpPr>
          <p:nvPr>
            <p:ph type="ftr" sz="quarter" idx="11"/>
          </p:nvPr>
        </p:nvSpPr>
        <p:spPr>
          <a:xfrm>
            <a:off x="3124200" y="6416675"/>
            <a:ext cx="2895600" cy="365125"/>
          </a:xfrm>
          <a:prstGeom prst="rect">
            <a:avLst/>
          </a:prstGeom>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spTree>
    <p:extLst>
      <p:ext uri="{BB962C8B-B14F-4D97-AF65-F5344CB8AC3E}">
        <p14:creationId xmlns:p14="http://schemas.microsoft.com/office/powerpoint/2010/main" val="1168657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699E02A-697B-4DBE-8CFF-C1D4620DD032}" type="slidenum">
              <a:rPr lang="en-US" smtClean="0">
                <a:solidFill>
                  <a:prstClr val="white">
                    <a:shade val="50000"/>
                  </a:prstClr>
                </a:solidFill>
              </a:rPr>
              <a:pPr/>
              <a:t>‹#›</a:t>
            </a:fld>
            <a:endParaRPr lang="en-US">
              <a:solidFill>
                <a:prstClr val="white">
                  <a:shade val="50000"/>
                </a:prstClr>
              </a:solidFill>
            </a:endParaRPr>
          </a:p>
        </p:txBody>
      </p:sp>
      <p:pic>
        <p:nvPicPr>
          <p:cNvPr id="5" name="Picture 4"/>
          <p:cNvPicPr>
            <a:picLocks noChangeAspect="1"/>
          </p:cNvPicPr>
          <p:nvPr userDrawn="1"/>
        </p:nvPicPr>
        <p:blipFill>
          <a:blip r:embed="rId15"/>
          <a:stretch>
            <a:fillRect/>
          </a:stretch>
        </p:blipFill>
        <p:spPr>
          <a:xfrm>
            <a:off x="7305261" y="6248400"/>
            <a:ext cx="1762539" cy="533400"/>
          </a:xfrm>
          <a:prstGeom prst="rect">
            <a:avLst/>
          </a:prstGeom>
        </p:spPr>
      </p:pic>
      <p:pic>
        <p:nvPicPr>
          <p:cNvPr id="6" name="Picture 5"/>
          <p:cNvPicPr preferRelativeResize="0">
            <a:picLocks/>
          </p:cNvPicPr>
          <p:nvPr userDrawn="1"/>
        </p:nvPicPr>
        <p:blipFill>
          <a:blip r:embed="rId16" cstate="print">
            <a:extLst>
              <a:ext uri="{28A0092B-C50C-407E-A947-70E740481C1C}">
                <a14:useLocalDpi xmlns:a14="http://schemas.microsoft.com/office/drawing/2010/main" val="0"/>
              </a:ext>
            </a:extLst>
          </a:blip>
          <a:stretch>
            <a:fillRect/>
          </a:stretch>
        </p:blipFill>
        <p:spPr>
          <a:xfrm>
            <a:off x="76200" y="6416040"/>
            <a:ext cx="2726741" cy="365760"/>
          </a:xfrm>
          <a:prstGeom prst="rect">
            <a:avLst/>
          </a:prstGeom>
        </p:spPr>
      </p:pic>
    </p:spTree>
    <p:extLst>
      <p:ext uri="{BB962C8B-B14F-4D97-AF65-F5344CB8AC3E}">
        <p14:creationId xmlns:p14="http://schemas.microsoft.com/office/powerpoint/2010/main" val="38617483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hf sldNum="0" hdr="0" dt="0"/>
  <p:txStyles>
    <p:titleStyle>
      <a:lvl1pPr algn="ctr" rtl="0" eaLnBrk="1" latinLnBrk="0" hangingPunct="1">
        <a:spcBef>
          <a:spcPct val="0"/>
        </a:spcBef>
        <a:buNone/>
        <a:defRPr kumimoji="0" sz="4100" b="1" kern="1200" cap="none" baseline="0">
          <a:ln w="6350">
            <a:noFill/>
          </a:ln>
          <a:solidFill>
            <a:schemeClr val="bg1"/>
          </a:soli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bg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bg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bg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bg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bg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8" name="TextBox 7"/>
          <p:cNvSpPr txBox="1"/>
          <p:nvPr/>
        </p:nvSpPr>
        <p:spPr>
          <a:xfrm>
            <a:off x="228600" y="5836024"/>
            <a:ext cx="8610600" cy="553998"/>
          </a:xfrm>
          <a:prstGeom prst="rect">
            <a:avLst/>
          </a:prstGeom>
          <a:noFill/>
        </p:spPr>
        <p:txBody>
          <a:bodyPr wrap="square" rtlCol="0">
            <a:spAutoFit/>
          </a:bodyPr>
          <a:lstStyle/>
          <a:p>
            <a:pPr algn="ctr"/>
            <a:r>
              <a:rPr lang="en-US" sz="1000" dirty="0" smtClean="0">
                <a:solidFill>
                  <a:schemeClr val="bg1"/>
                </a:solidFill>
              </a:rPr>
              <a:t>Workshop is funded through grant number SH-31232SH7 from the Occupational Safety and Health Administration of the U.S. Department of Labor. It does not necessarily reflect the view or policies of the U.S. Department of Labor, nor does mention of trade names, commercial products, or organizations imply endorsement by the U.S. government</a:t>
            </a:r>
            <a:endParaRPr lang="en-US" sz="1000" dirty="0">
              <a:solidFill>
                <a:schemeClr val="bg1"/>
              </a:solidFill>
            </a:endParaRPr>
          </a:p>
        </p:txBody>
      </p:sp>
      <p:sp>
        <p:nvSpPr>
          <p:cNvPr id="9" name="TextBox 8"/>
          <p:cNvSpPr txBox="1"/>
          <p:nvPr/>
        </p:nvSpPr>
        <p:spPr>
          <a:xfrm>
            <a:off x="634786" y="228600"/>
            <a:ext cx="7620000" cy="707886"/>
          </a:xfrm>
          <a:prstGeom prst="rect">
            <a:avLst/>
          </a:prstGeom>
          <a:noFill/>
        </p:spPr>
        <p:txBody>
          <a:bodyPr wrap="square" rtlCol="0">
            <a:spAutoFit/>
          </a:bodyPr>
          <a:lstStyle/>
          <a:p>
            <a:r>
              <a:rPr lang="en-US" sz="4000" dirty="0" smtClean="0">
                <a:solidFill>
                  <a:schemeClr val="bg1"/>
                </a:solidFill>
                <a:latin typeface="Calibri" panose="020F0502020204030204" pitchFamily="34" charset="0"/>
              </a:rPr>
              <a:t>Prevention of Grain Dust Explosions</a:t>
            </a:r>
            <a:endParaRPr lang="en-US" sz="4000" dirty="0">
              <a:solidFill>
                <a:schemeClr val="bg1"/>
              </a:solidFill>
              <a:latin typeface="Calibri" panose="020F0502020204030204" pitchFamily="34" charset="0"/>
            </a:endParaRPr>
          </a:p>
        </p:txBody>
      </p:sp>
      <p:pic>
        <p:nvPicPr>
          <p:cNvPr id="2051" name="Picture 3" descr="building explos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535" y="1066800"/>
            <a:ext cx="2054225"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2895600" y="974953"/>
            <a:ext cx="5029200" cy="3046988"/>
          </a:xfrm>
          <a:prstGeom prst="rect">
            <a:avLst/>
          </a:prstGeom>
          <a:noFill/>
        </p:spPr>
        <p:txBody>
          <a:bodyPr wrap="square" rtlCol="0">
            <a:spAutoFit/>
          </a:bodyPr>
          <a:lstStyle/>
          <a:p>
            <a:pPr marL="342900" lvl="0" indent="-342900">
              <a:buFont typeface="Arial" panose="020B0604020202020204" pitchFamily="34" charset="0"/>
              <a:buChar char="•"/>
            </a:pPr>
            <a:r>
              <a:rPr lang="en-US" sz="2400" dirty="0">
                <a:solidFill>
                  <a:prstClr val="black"/>
                </a:solidFill>
                <a:latin typeface="Calibri"/>
              </a:rPr>
              <a:t>How do explosions occur? </a:t>
            </a:r>
          </a:p>
          <a:p>
            <a:pPr marL="342900" lvl="0" indent="-342900">
              <a:buFont typeface="Arial" panose="020B0604020202020204" pitchFamily="34" charset="0"/>
              <a:buChar char="•"/>
            </a:pPr>
            <a:r>
              <a:rPr lang="en-US" sz="2400" dirty="0">
                <a:solidFill>
                  <a:prstClr val="black"/>
                </a:solidFill>
                <a:latin typeface="Calibri"/>
              </a:rPr>
              <a:t>What are common ignition sources?</a:t>
            </a:r>
          </a:p>
          <a:p>
            <a:pPr marL="342900" lvl="0" indent="-342900">
              <a:buFont typeface="Arial" panose="020B0604020202020204" pitchFamily="34" charset="0"/>
              <a:buChar char="•"/>
            </a:pPr>
            <a:r>
              <a:rPr lang="en-US" sz="2400" dirty="0">
                <a:solidFill>
                  <a:prstClr val="black"/>
                </a:solidFill>
                <a:latin typeface="Calibri"/>
              </a:rPr>
              <a:t>How combustible </a:t>
            </a:r>
            <a:r>
              <a:rPr lang="en-US" sz="2400" b="1" i="1" dirty="0">
                <a:solidFill>
                  <a:prstClr val="black"/>
                </a:solidFill>
                <a:latin typeface="Calibri"/>
              </a:rPr>
              <a:t>is</a:t>
            </a:r>
            <a:r>
              <a:rPr lang="en-US" sz="2400" dirty="0">
                <a:solidFill>
                  <a:prstClr val="black"/>
                </a:solidFill>
                <a:latin typeface="Calibri"/>
              </a:rPr>
              <a:t> grain dust?</a:t>
            </a:r>
          </a:p>
          <a:p>
            <a:pPr marL="342900" lvl="0" indent="-342900">
              <a:buFont typeface="Arial" panose="020B0604020202020204" pitchFamily="34" charset="0"/>
              <a:buChar char="•"/>
            </a:pPr>
            <a:r>
              <a:rPr lang="en-US" sz="2400" dirty="0">
                <a:solidFill>
                  <a:prstClr val="black"/>
                </a:solidFill>
                <a:latin typeface="Calibri"/>
              </a:rPr>
              <a:t>How can I prevent explosions in my facility?</a:t>
            </a:r>
          </a:p>
          <a:p>
            <a:pPr marL="342900" lvl="0" indent="-342900">
              <a:buFont typeface="Arial" panose="020B0604020202020204" pitchFamily="34" charset="0"/>
              <a:buChar char="•"/>
            </a:pPr>
            <a:r>
              <a:rPr lang="en-US" sz="2400" dirty="0">
                <a:solidFill>
                  <a:prstClr val="black"/>
                </a:solidFill>
                <a:latin typeface="Calibri"/>
              </a:rPr>
              <a:t>Preventative tools for dust controls  &amp; </a:t>
            </a:r>
            <a:r>
              <a:rPr lang="en-US" sz="2400" dirty="0" smtClean="0">
                <a:solidFill>
                  <a:prstClr val="black"/>
                </a:solidFill>
                <a:latin typeface="Calibri"/>
              </a:rPr>
              <a:t>maintenance</a:t>
            </a:r>
          </a:p>
          <a:p>
            <a:pPr marL="342900" lvl="0" indent="-342900">
              <a:buFont typeface="Arial" panose="020B0604020202020204" pitchFamily="34" charset="0"/>
              <a:buChar char="•"/>
            </a:pPr>
            <a:r>
              <a:rPr lang="en-US" sz="2400" dirty="0" smtClean="0">
                <a:solidFill>
                  <a:prstClr val="black"/>
                </a:solidFill>
                <a:latin typeface="Calibri"/>
              </a:rPr>
              <a:t>Grain dust explosion chamber demo</a:t>
            </a:r>
            <a:endParaRPr lang="en-US" sz="2400" dirty="0">
              <a:solidFill>
                <a:prstClr val="black"/>
              </a:solidFill>
              <a:latin typeface="Calibri"/>
            </a:endParaRPr>
          </a:p>
        </p:txBody>
      </p:sp>
      <p:sp>
        <p:nvSpPr>
          <p:cNvPr id="13" name="TextBox 12"/>
          <p:cNvSpPr txBox="1"/>
          <p:nvPr/>
        </p:nvSpPr>
        <p:spPr>
          <a:xfrm>
            <a:off x="533399" y="4069387"/>
            <a:ext cx="8077199" cy="584775"/>
          </a:xfrm>
          <a:prstGeom prst="rect">
            <a:avLst/>
          </a:prstGeom>
          <a:noFill/>
        </p:spPr>
        <p:txBody>
          <a:bodyPr wrap="square" rtlCol="0">
            <a:spAutoFit/>
          </a:bodyPr>
          <a:lstStyle/>
          <a:p>
            <a:pPr lvl="0" algn="ctr">
              <a:spcBef>
                <a:spcPct val="20000"/>
              </a:spcBef>
            </a:pPr>
            <a:r>
              <a:rPr lang="en-US" sz="3200" dirty="0" smtClean="0">
                <a:solidFill>
                  <a:prstClr val="black"/>
                </a:solidFill>
                <a:latin typeface="Calibri"/>
              </a:rPr>
              <a:t>To schedule a session, please contact: </a:t>
            </a:r>
          </a:p>
        </p:txBody>
      </p:sp>
    </p:spTree>
    <p:extLst>
      <p:ext uri="{BB962C8B-B14F-4D97-AF65-F5344CB8AC3E}">
        <p14:creationId xmlns:p14="http://schemas.microsoft.com/office/powerpoint/2010/main" val="3894631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111</Words>
  <Application>Microsoft Office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Book Antiqua</vt:lpstr>
      <vt:lpstr>Calibri</vt:lpstr>
      <vt:lpstr>Lucida Sans</vt:lpstr>
      <vt:lpstr>Wingdings</vt:lpstr>
      <vt:lpstr>Wingdings 2</vt:lpstr>
      <vt:lpstr>Wingdings 3</vt:lpstr>
      <vt:lpstr>Apex</vt:lpstr>
      <vt:lpstr>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Prevention of Grain Dust Explosions</dc:title>
  <dc:creator>Gretchen A. Mosher</dc:creator>
  <cp:lastModifiedBy>Washington, L. Sherea - OSHA</cp:lastModifiedBy>
  <cp:revision>15</cp:revision>
  <dcterms:created xsi:type="dcterms:W3CDTF">2016-05-06T21:30:04Z</dcterms:created>
  <dcterms:modified xsi:type="dcterms:W3CDTF">2020-05-01T17:29:30Z</dcterms:modified>
</cp:coreProperties>
</file>