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9" r:id="rId1"/>
    <p:sldMasterId id="2147483651" r:id="rId2"/>
    <p:sldMasterId id="2147483745" r:id="rId3"/>
  </p:sldMasterIdLst>
  <p:notesMasterIdLst>
    <p:notesMasterId r:id="rId75"/>
  </p:notesMasterIdLst>
  <p:handoutMasterIdLst>
    <p:handoutMasterId r:id="rId76"/>
  </p:handoutMasterIdLst>
  <p:sldIdLst>
    <p:sldId id="256" r:id="rId4"/>
    <p:sldId id="338" r:id="rId5"/>
    <p:sldId id="339" r:id="rId6"/>
    <p:sldId id="340" r:id="rId7"/>
    <p:sldId id="341" r:id="rId8"/>
    <p:sldId id="342" r:id="rId9"/>
    <p:sldId id="343" r:id="rId10"/>
    <p:sldId id="344" r:id="rId11"/>
    <p:sldId id="345" r:id="rId12"/>
    <p:sldId id="263" r:id="rId13"/>
    <p:sldId id="262" r:id="rId14"/>
    <p:sldId id="257" r:id="rId15"/>
    <p:sldId id="264" r:id="rId16"/>
    <p:sldId id="265" r:id="rId17"/>
    <p:sldId id="347" r:id="rId18"/>
    <p:sldId id="266" r:id="rId19"/>
    <p:sldId id="346" r:id="rId20"/>
    <p:sldId id="267" r:id="rId21"/>
    <p:sldId id="268" r:id="rId22"/>
    <p:sldId id="269" r:id="rId23"/>
    <p:sldId id="270" r:id="rId24"/>
    <p:sldId id="271" r:id="rId25"/>
    <p:sldId id="272" r:id="rId26"/>
    <p:sldId id="370" r:id="rId27"/>
    <p:sldId id="282" r:id="rId28"/>
    <p:sldId id="283" r:id="rId29"/>
    <p:sldId id="295" r:id="rId30"/>
    <p:sldId id="286" r:id="rId31"/>
    <p:sldId id="287" r:id="rId32"/>
    <p:sldId id="288" r:id="rId33"/>
    <p:sldId id="289" r:id="rId34"/>
    <p:sldId id="284" r:id="rId35"/>
    <p:sldId id="348" r:id="rId36"/>
    <p:sldId id="349" r:id="rId37"/>
    <p:sldId id="350" r:id="rId38"/>
    <p:sldId id="292" r:id="rId39"/>
    <p:sldId id="293" r:id="rId40"/>
    <p:sldId id="294" r:id="rId41"/>
    <p:sldId id="285" r:id="rId42"/>
    <p:sldId id="351" r:id="rId43"/>
    <p:sldId id="352" r:id="rId44"/>
    <p:sldId id="353" r:id="rId45"/>
    <p:sldId id="259" r:id="rId46"/>
    <p:sldId id="278" r:id="rId47"/>
    <p:sldId id="279" r:id="rId48"/>
    <p:sldId id="280" r:id="rId49"/>
    <p:sldId id="281" r:id="rId50"/>
    <p:sldId id="354" r:id="rId51"/>
    <p:sldId id="299" r:id="rId52"/>
    <p:sldId id="300" r:id="rId53"/>
    <p:sldId id="301" r:id="rId54"/>
    <p:sldId id="355" r:id="rId55"/>
    <p:sldId id="302" r:id="rId56"/>
    <p:sldId id="303" r:id="rId57"/>
    <p:sldId id="356" r:id="rId58"/>
    <p:sldId id="357" r:id="rId59"/>
    <p:sldId id="358" r:id="rId60"/>
    <p:sldId id="359" r:id="rId61"/>
    <p:sldId id="360" r:id="rId62"/>
    <p:sldId id="361" r:id="rId63"/>
    <p:sldId id="362" r:id="rId64"/>
    <p:sldId id="364" r:id="rId65"/>
    <p:sldId id="365" r:id="rId66"/>
    <p:sldId id="366" r:id="rId67"/>
    <p:sldId id="326" r:id="rId68"/>
    <p:sldId id="327" r:id="rId69"/>
    <p:sldId id="328" r:id="rId70"/>
    <p:sldId id="329" r:id="rId71"/>
    <p:sldId id="367" r:id="rId72"/>
    <p:sldId id="368" r:id="rId73"/>
    <p:sldId id="369" r:id="rId74"/>
  </p:sldIdLst>
  <p:sldSz cx="9144000" cy="6858000" type="screen4x3"/>
  <p:notesSz cx="6950075" cy="9236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7" autoAdjust="0"/>
    <p:restoredTop sz="91469" autoAdjust="0"/>
  </p:normalViewPr>
  <p:slideViewPr>
    <p:cSldViewPr>
      <p:cViewPr varScale="1">
        <p:scale>
          <a:sx n="65" d="100"/>
          <a:sy n="65" d="100"/>
        </p:scale>
        <p:origin x="1435"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p:cViewPr varScale="1">
        <p:scale>
          <a:sx n="81" d="100"/>
          <a:sy n="81" d="100"/>
        </p:scale>
        <p:origin x="-3180" y="-102"/>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handoutMaster" Target="handoutMasters/handoutMaster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7762" name="Rectangle 2"/>
          <p:cNvSpPr>
            <a:spLocks noGrp="1" noChangeArrowheads="1"/>
          </p:cNvSpPr>
          <p:nvPr>
            <p:ph type="hdr" sz="quarter"/>
          </p:nvPr>
        </p:nvSpPr>
        <p:spPr bwMode="auto">
          <a:xfrm>
            <a:off x="0" y="0"/>
            <a:ext cx="30130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7" tIns="46244" rIns="92487" bIns="46244" numCol="1" anchor="t" anchorCtr="0" compatLnSpc="1">
            <a:prstTxWarp prst="textNoShape">
              <a:avLst/>
            </a:prstTxWarp>
          </a:bodyPr>
          <a:lstStyle>
            <a:lvl1pPr defTabSz="924967">
              <a:defRPr sz="1200">
                <a:cs typeface="+mn-cs"/>
              </a:defRPr>
            </a:lvl1pPr>
          </a:lstStyle>
          <a:p>
            <a:pPr>
              <a:defRPr/>
            </a:pPr>
            <a:endParaRPr lang="en-US" altLang="en-US"/>
          </a:p>
        </p:txBody>
      </p:sp>
      <p:sp>
        <p:nvSpPr>
          <p:cNvPr id="117763" name="Rectangle 3"/>
          <p:cNvSpPr>
            <a:spLocks noGrp="1" noChangeArrowheads="1"/>
          </p:cNvSpPr>
          <p:nvPr>
            <p:ph type="dt" sz="quarter" idx="1"/>
          </p:nvPr>
        </p:nvSpPr>
        <p:spPr bwMode="auto">
          <a:xfrm>
            <a:off x="3935413" y="0"/>
            <a:ext cx="30130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7" tIns="46244" rIns="92487" bIns="46244" numCol="1" anchor="t" anchorCtr="0" compatLnSpc="1">
            <a:prstTxWarp prst="textNoShape">
              <a:avLst/>
            </a:prstTxWarp>
          </a:bodyPr>
          <a:lstStyle>
            <a:lvl1pPr algn="r" defTabSz="924967">
              <a:defRPr sz="1200">
                <a:cs typeface="+mn-cs"/>
              </a:defRPr>
            </a:lvl1pPr>
          </a:lstStyle>
          <a:p>
            <a:pPr>
              <a:defRPr/>
            </a:pPr>
            <a:endParaRPr lang="en-US" altLang="en-US"/>
          </a:p>
        </p:txBody>
      </p:sp>
      <p:sp>
        <p:nvSpPr>
          <p:cNvPr id="117764" name="Rectangle 4"/>
          <p:cNvSpPr>
            <a:spLocks noGrp="1" noChangeArrowheads="1"/>
          </p:cNvSpPr>
          <p:nvPr>
            <p:ph type="ftr" sz="quarter" idx="2"/>
          </p:nvPr>
        </p:nvSpPr>
        <p:spPr bwMode="auto">
          <a:xfrm>
            <a:off x="0" y="8772525"/>
            <a:ext cx="30130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7" tIns="46244" rIns="92487" bIns="46244" numCol="1" anchor="b" anchorCtr="0" compatLnSpc="1">
            <a:prstTxWarp prst="textNoShape">
              <a:avLst/>
            </a:prstTxWarp>
          </a:bodyPr>
          <a:lstStyle>
            <a:lvl1pPr defTabSz="924967">
              <a:defRPr sz="1200">
                <a:cs typeface="+mn-cs"/>
              </a:defRPr>
            </a:lvl1pPr>
          </a:lstStyle>
          <a:p>
            <a:pPr>
              <a:defRPr/>
            </a:pPr>
            <a:endParaRPr lang="en-US" altLang="en-US"/>
          </a:p>
        </p:txBody>
      </p:sp>
      <p:sp>
        <p:nvSpPr>
          <p:cNvPr id="117765" name="Rectangle 5"/>
          <p:cNvSpPr>
            <a:spLocks noGrp="1" noChangeArrowheads="1"/>
          </p:cNvSpPr>
          <p:nvPr>
            <p:ph type="sldNum" sz="quarter" idx="3"/>
          </p:nvPr>
        </p:nvSpPr>
        <p:spPr bwMode="auto">
          <a:xfrm>
            <a:off x="3935413" y="8772525"/>
            <a:ext cx="30130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7" tIns="46244" rIns="92487" bIns="46244" numCol="1" anchor="b" anchorCtr="0" compatLnSpc="1">
            <a:prstTxWarp prst="textNoShape">
              <a:avLst/>
            </a:prstTxWarp>
          </a:bodyPr>
          <a:lstStyle>
            <a:lvl1pPr algn="r" defTabSz="924967">
              <a:defRPr sz="1200">
                <a:cs typeface="+mn-cs"/>
              </a:defRPr>
            </a:lvl1pPr>
          </a:lstStyle>
          <a:p>
            <a:pPr>
              <a:defRPr/>
            </a:pPr>
            <a:fld id="{DF2D2322-FFF6-4FDC-8F03-CE614D330662}" type="slidenum">
              <a:rPr lang="en-US" altLang="en-US"/>
              <a:pPr>
                <a:defRPr/>
              </a:pPr>
              <a:t>‹#›</a:t>
            </a:fld>
            <a:endParaRPr lang="en-US" altLang="en-US"/>
          </a:p>
        </p:txBody>
      </p:sp>
    </p:spTree>
    <p:extLst>
      <p:ext uri="{BB962C8B-B14F-4D97-AF65-F5344CB8AC3E}">
        <p14:creationId xmlns:p14="http://schemas.microsoft.com/office/powerpoint/2010/main" val="6066364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1963"/>
          </a:xfrm>
          <a:prstGeom prst="rect">
            <a:avLst/>
          </a:prstGeom>
        </p:spPr>
        <p:txBody>
          <a:bodyPr vert="horz" lIns="90763" tIns="45382" rIns="90763" bIns="45382" rtlCol="0"/>
          <a:lstStyle>
            <a:lvl1pPr algn="l">
              <a:defRPr sz="1200">
                <a:cs typeface="+mn-cs"/>
              </a:defRPr>
            </a:lvl1pPr>
          </a:lstStyle>
          <a:p>
            <a:pPr>
              <a:defRPr/>
            </a:pPr>
            <a:endParaRPr lang="en-US"/>
          </a:p>
        </p:txBody>
      </p:sp>
      <p:sp>
        <p:nvSpPr>
          <p:cNvPr id="3" name="Date Placeholder 2"/>
          <p:cNvSpPr>
            <a:spLocks noGrp="1"/>
          </p:cNvSpPr>
          <p:nvPr>
            <p:ph type="dt" idx="1"/>
          </p:nvPr>
        </p:nvSpPr>
        <p:spPr>
          <a:xfrm>
            <a:off x="3935413" y="0"/>
            <a:ext cx="3013075" cy="461963"/>
          </a:xfrm>
          <a:prstGeom prst="rect">
            <a:avLst/>
          </a:prstGeom>
        </p:spPr>
        <p:txBody>
          <a:bodyPr vert="horz" lIns="90763" tIns="45382" rIns="90763" bIns="45382" rtlCol="0"/>
          <a:lstStyle>
            <a:lvl1pPr algn="r">
              <a:defRPr sz="1200">
                <a:cs typeface="+mn-cs"/>
              </a:defRPr>
            </a:lvl1pPr>
          </a:lstStyle>
          <a:p>
            <a:pPr>
              <a:defRPr/>
            </a:pPr>
            <a:fld id="{86519E74-950B-4019-834F-4C05F909C4A1}" type="datetimeFigureOut">
              <a:rPr lang="en-US"/>
              <a:pPr>
                <a:defRPr/>
              </a:pPr>
              <a:t>4/14/2020</a:t>
            </a:fld>
            <a:endParaRPr lang="en-US"/>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0763" tIns="45382" rIns="90763" bIns="45382" rtlCol="0" anchor="ctr"/>
          <a:lstStyle/>
          <a:p>
            <a:pPr lvl="0"/>
            <a:endParaRPr lang="en-US" noProof="0"/>
          </a:p>
        </p:txBody>
      </p:sp>
      <p:sp>
        <p:nvSpPr>
          <p:cNvPr id="5" name="Notes Placeholder 4"/>
          <p:cNvSpPr>
            <a:spLocks noGrp="1"/>
          </p:cNvSpPr>
          <p:nvPr>
            <p:ph type="body" sz="quarter" idx="3"/>
          </p:nvPr>
        </p:nvSpPr>
        <p:spPr>
          <a:xfrm>
            <a:off x="695325" y="4387850"/>
            <a:ext cx="5559425" cy="4156075"/>
          </a:xfrm>
          <a:prstGeom prst="rect">
            <a:avLst/>
          </a:prstGeom>
        </p:spPr>
        <p:txBody>
          <a:bodyPr vert="horz" lIns="90763" tIns="45382" rIns="90763" bIns="45382"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772525"/>
            <a:ext cx="3013075" cy="461963"/>
          </a:xfrm>
          <a:prstGeom prst="rect">
            <a:avLst/>
          </a:prstGeom>
        </p:spPr>
        <p:txBody>
          <a:bodyPr vert="horz" lIns="90763" tIns="45382" rIns="90763" bIns="45382" rtlCol="0" anchor="b"/>
          <a:lstStyle>
            <a:lvl1pPr algn="l">
              <a:defRPr sz="1200">
                <a:cs typeface="+mn-cs"/>
              </a:defRPr>
            </a:lvl1pPr>
          </a:lstStyle>
          <a:p>
            <a:pPr>
              <a:defRPr/>
            </a:pPr>
            <a:endParaRPr lang="en-US"/>
          </a:p>
        </p:txBody>
      </p:sp>
      <p:sp>
        <p:nvSpPr>
          <p:cNvPr id="7" name="Slide Number Placeholder 6"/>
          <p:cNvSpPr>
            <a:spLocks noGrp="1"/>
          </p:cNvSpPr>
          <p:nvPr>
            <p:ph type="sldNum" sz="quarter" idx="5"/>
          </p:nvPr>
        </p:nvSpPr>
        <p:spPr>
          <a:xfrm>
            <a:off x="3935413" y="8772525"/>
            <a:ext cx="3013075" cy="461963"/>
          </a:xfrm>
          <a:prstGeom prst="rect">
            <a:avLst/>
          </a:prstGeom>
        </p:spPr>
        <p:txBody>
          <a:bodyPr vert="horz" lIns="90763" tIns="45382" rIns="90763" bIns="45382" rtlCol="0" anchor="b"/>
          <a:lstStyle>
            <a:lvl1pPr algn="r">
              <a:defRPr sz="1200">
                <a:cs typeface="+mn-cs"/>
              </a:defRPr>
            </a:lvl1pPr>
          </a:lstStyle>
          <a:p>
            <a:pPr>
              <a:defRPr/>
            </a:pPr>
            <a:fld id="{D66773BE-4CA3-4A5F-856D-E86818C7DB1A}" type="slidenum">
              <a:rPr lang="en-US"/>
              <a:pPr>
                <a:defRPr/>
              </a:pPr>
              <a:t>‹#›</a:t>
            </a:fld>
            <a:endParaRPr lang="en-US"/>
          </a:p>
        </p:txBody>
      </p:sp>
    </p:spTree>
    <p:extLst>
      <p:ext uri="{BB962C8B-B14F-4D97-AF65-F5344CB8AC3E}">
        <p14:creationId xmlns:p14="http://schemas.microsoft.com/office/powerpoint/2010/main" val="6799675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e.g. </a:t>
            </a:r>
            <a:r>
              <a:rPr lang="en-US" altLang="en-US" i="1" smtClean="0"/>
              <a:t>locating oil reservoirs outside the guard, with a line leading to the lubrication point, will reduce the need for the operator or maintenance worker to enter the hazardous area</a:t>
            </a:r>
            <a:r>
              <a:rPr lang="en-US" altLang="en-US" smtClean="0"/>
              <a:t>. </a:t>
            </a:r>
          </a:p>
        </p:txBody>
      </p:sp>
      <p:sp>
        <p:nvSpPr>
          <p:cNvPr id="4" name="Slide Number Placeholder 3"/>
          <p:cNvSpPr>
            <a:spLocks noGrp="1"/>
          </p:cNvSpPr>
          <p:nvPr>
            <p:ph type="sldNum" sz="quarter" idx="5"/>
          </p:nvPr>
        </p:nvSpPr>
        <p:spPr/>
        <p:txBody>
          <a:bodyPr/>
          <a:lstStyle/>
          <a:p>
            <a:pPr>
              <a:defRPr/>
            </a:pPr>
            <a:fld id="{481944CB-4DCC-44BB-955B-084E22908F3F}" type="slidenum">
              <a:rPr lang="en-US" smtClean="0"/>
              <a:pPr>
                <a:defRPr/>
              </a:pPr>
              <a:t>25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Trainer verbally provides this list to the trainees—</a:t>
            </a:r>
            <a:endParaRPr lang="en-US" altLang="en-US" sz="1100" smtClean="0"/>
          </a:p>
          <a:p>
            <a:pPr lvl="1"/>
            <a:r>
              <a:rPr lang="en-US" altLang="en-US" i="1" smtClean="0"/>
              <a:t>-Hands may enter danger area—protection may not be complete at all times.</a:t>
            </a:r>
            <a:endParaRPr lang="en-US" altLang="en-US" sz="1100" smtClean="0"/>
          </a:p>
          <a:p>
            <a:pPr lvl="1"/>
            <a:r>
              <a:rPr lang="en-US" altLang="en-US" i="1" smtClean="0"/>
              <a:t>-May require frequent maintenance and/or adjustment.</a:t>
            </a:r>
            <a:endParaRPr lang="en-US" altLang="en-US" sz="1100" smtClean="0"/>
          </a:p>
          <a:p>
            <a:pPr lvl="1"/>
            <a:r>
              <a:rPr lang="en-US" altLang="en-US" i="1" smtClean="0"/>
              <a:t>-Guard may be made ineffective by the operator.</a:t>
            </a:r>
            <a:endParaRPr lang="en-US" altLang="en-US" sz="1100" smtClean="0"/>
          </a:p>
          <a:p>
            <a:pPr lvl="1"/>
            <a:r>
              <a:rPr lang="en-US" altLang="en-US" i="1" smtClean="0"/>
              <a:t>-May interfere with visibility.</a:t>
            </a:r>
            <a:endParaRPr lang="en-US" altLang="en-US" sz="1100" smtClean="0"/>
          </a:p>
          <a:p>
            <a:endParaRPr lang="en-US" altLang="en-US" smtClean="0"/>
          </a:p>
        </p:txBody>
      </p:sp>
      <p:sp>
        <p:nvSpPr>
          <p:cNvPr id="4" name="Slide Number Placeholder 3"/>
          <p:cNvSpPr>
            <a:spLocks noGrp="1"/>
          </p:cNvSpPr>
          <p:nvPr>
            <p:ph type="sldNum" sz="quarter" idx="5"/>
          </p:nvPr>
        </p:nvSpPr>
        <p:spPr/>
        <p:txBody>
          <a:bodyPr/>
          <a:lstStyle/>
          <a:p>
            <a:pPr>
              <a:defRPr/>
            </a:pPr>
            <a:fld id="{769807BB-107B-44F1-9526-B08BF9AD308C}" type="slidenum">
              <a:rPr lang="en-US" smtClean="0"/>
              <a:pPr>
                <a:defRPr/>
              </a:pPr>
              <a:t>30</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Trainer review with trainees (list of drawbacks)</a:t>
            </a:r>
          </a:p>
          <a:p>
            <a:pPr lvl="1"/>
            <a:r>
              <a:rPr lang="en-US" altLang="en-US" smtClean="0"/>
              <a:t>-</a:t>
            </a:r>
            <a:r>
              <a:rPr lang="en-US" altLang="en-US" i="1" smtClean="0"/>
              <a:t>Limits movement of operator.</a:t>
            </a:r>
            <a:endParaRPr lang="en-US" altLang="en-US" sz="1100" smtClean="0"/>
          </a:p>
          <a:p>
            <a:pPr lvl="1"/>
            <a:r>
              <a:rPr lang="en-US" altLang="en-US" i="1" smtClean="0"/>
              <a:t>-May obstruct workspace around operator.</a:t>
            </a:r>
            <a:endParaRPr lang="en-US" altLang="en-US" sz="1100" smtClean="0"/>
          </a:p>
          <a:p>
            <a:pPr lvl="1"/>
            <a:r>
              <a:rPr lang="en-US" altLang="en-US" i="1" smtClean="0"/>
              <a:t>-Adjustments must be made for specific operations and for each individual.</a:t>
            </a:r>
            <a:endParaRPr lang="en-US" altLang="en-US" sz="1100" smtClean="0"/>
          </a:p>
          <a:p>
            <a:pPr lvl="1"/>
            <a:r>
              <a:rPr lang="en-US" altLang="en-US" i="1" smtClean="0"/>
              <a:t>-Requires frequent inspections and regular maintenance.</a:t>
            </a:r>
            <a:endParaRPr lang="en-US" altLang="en-US" sz="1100" smtClean="0"/>
          </a:p>
          <a:p>
            <a:pPr lvl="1"/>
            <a:r>
              <a:rPr lang="en-US" altLang="en-US" i="1" smtClean="0"/>
              <a:t>-Requires close supervision of the operator’s use of the equipment.</a:t>
            </a:r>
            <a:endParaRPr lang="en-US" altLang="en-US" sz="1100" smtClean="0"/>
          </a:p>
          <a:p>
            <a:endParaRPr lang="en-US" altLang="en-US" smtClean="0"/>
          </a:p>
        </p:txBody>
      </p:sp>
      <p:sp>
        <p:nvSpPr>
          <p:cNvPr id="4" name="Slide Number Placeholder 3"/>
          <p:cNvSpPr>
            <a:spLocks noGrp="1"/>
          </p:cNvSpPr>
          <p:nvPr>
            <p:ph type="sldNum" sz="quarter" idx="5"/>
          </p:nvPr>
        </p:nvSpPr>
        <p:spPr/>
        <p:txBody>
          <a:bodyPr/>
          <a:lstStyle/>
          <a:p>
            <a:pPr>
              <a:defRPr/>
            </a:pPr>
            <a:fld id="{A08772D8-E259-4258-83AA-5347242F0B86}" type="slidenum">
              <a:rPr lang="en-US" smtClean="0"/>
              <a:pPr>
                <a:defRPr/>
              </a:pPr>
              <a:t>34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Trainer review with trainees (list of drawbacks)</a:t>
            </a:r>
          </a:p>
          <a:p>
            <a:pPr lvl="1"/>
            <a:r>
              <a:rPr lang="en-US" altLang="en-US" i="1" smtClean="0"/>
              <a:t>-Limits movement of operator</a:t>
            </a:r>
            <a:endParaRPr lang="en-US" altLang="en-US" sz="1100" smtClean="0"/>
          </a:p>
          <a:p>
            <a:pPr lvl="1"/>
            <a:r>
              <a:rPr lang="en-US" altLang="en-US" i="1" smtClean="0"/>
              <a:t>-May obstruct work space</a:t>
            </a:r>
            <a:endParaRPr lang="en-US" altLang="en-US" sz="1100" smtClean="0"/>
          </a:p>
          <a:p>
            <a:pPr lvl="1"/>
            <a:r>
              <a:rPr lang="en-US" altLang="en-US" i="1" smtClean="0"/>
              <a:t>-Adjustments must be made for specific operations and each individual</a:t>
            </a:r>
            <a:endParaRPr lang="en-US" altLang="en-US" sz="1100" smtClean="0"/>
          </a:p>
          <a:p>
            <a:pPr lvl="1"/>
            <a:r>
              <a:rPr lang="en-US" altLang="en-US" i="1" smtClean="0"/>
              <a:t>-Requires close supervision of the operator’s use of the equipment</a:t>
            </a:r>
            <a:endParaRPr lang="en-US" altLang="en-US" sz="1100" smtClean="0"/>
          </a:p>
          <a:p>
            <a:endParaRPr lang="en-US" altLang="en-US" smtClean="0"/>
          </a:p>
        </p:txBody>
      </p:sp>
      <p:sp>
        <p:nvSpPr>
          <p:cNvPr id="4" name="Slide Number Placeholder 3"/>
          <p:cNvSpPr>
            <a:spLocks noGrp="1"/>
          </p:cNvSpPr>
          <p:nvPr>
            <p:ph type="sldNum" sz="quarter" idx="5"/>
          </p:nvPr>
        </p:nvSpPr>
        <p:spPr/>
        <p:txBody>
          <a:bodyPr/>
          <a:lstStyle/>
          <a:p>
            <a:pPr>
              <a:defRPr/>
            </a:pPr>
            <a:fld id="{9BF00ADE-B59E-4F0D-AC34-E1A73EA43941}" type="slidenum">
              <a:rPr lang="en-US" smtClean="0"/>
              <a:pPr>
                <a:defRPr/>
              </a:pPr>
              <a:t>35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Trainer review with trainees list of drawbacks:</a:t>
            </a:r>
          </a:p>
          <a:p>
            <a:pPr lvl="1"/>
            <a:r>
              <a:rPr lang="en-US" altLang="en-US" i="1" smtClean="0"/>
              <a:t>-All controls must be manually activated</a:t>
            </a:r>
            <a:endParaRPr lang="en-US" altLang="en-US" sz="1100" smtClean="0"/>
          </a:p>
          <a:p>
            <a:pPr lvl="1"/>
            <a:r>
              <a:rPr lang="en-US" altLang="en-US" i="1" smtClean="0"/>
              <a:t>-May be difficult to activate controls because of their location</a:t>
            </a:r>
            <a:endParaRPr lang="en-US" altLang="en-US" sz="1100" smtClean="0"/>
          </a:p>
          <a:p>
            <a:pPr lvl="1"/>
            <a:r>
              <a:rPr lang="en-US" altLang="en-US" i="1" smtClean="0"/>
              <a:t>-Only protects the operator</a:t>
            </a:r>
            <a:endParaRPr lang="en-US" altLang="en-US" sz="1100" smtClean="0"/>
          </a:p>
          <a:p>
            <a:pPr lvl="1"/>
            <a:r>
              <a:rPr lang="en-US" altLang="en-US" i="1" smtClean="0"/>
              <a:t>-May require special fixtures to hold work</a:t>
            </a:r>
            <a:endParaRPr lang="en-US" altLang="en-US" sz="1100" smtClean="0"/>
          </a:p>
          <a:p>
            <a:pPr lvl="1"/>
            <a:r>
              <a:rPr lang="en-US" altLang="en-US" i="1" smtClean="0"/>
              <a:t>-May require a machine brake</a:t>
            </a:r>
            <a:endParaRPr lang="en-US" altLang="en-US" sz="1100" smtClean="0"/>
          </a:p>
          <a:p>
            <a:endParaRPr lang="en-US" altLang="en-US" smtClean="0"/>
          </a:p>
        </p:txBody>
      </p:sp>
      <p:sp>
        <p:nvSpPr>
          <p:cNvPr id="4" name="Slide Number Placeholder 3"/>
          <p:cNvSpPr>
            <a:spLocks noGrp="1"/>
          </p:cNvSpPr>
          <p:nvPr>
            <p:ph type="sldNum" sz="quarter" idx="5"/>
          </p:nvPr>
        </p:nvSpPr>
        <p:spPr/>
        <p:txBody>
          <a:bodyPr/>
          <a:lstStyle/>
          <a:p>
            <a:pPr>
              <a:defRPr/>
            </a:pPr>
            <a:fld id="{59EBE0BB-740C-4F01-8EC0-1001E5248FD6}" type="slidenum">
              <a:rPr lang="en-US" smtClean="0"/>
              <a:pPr>
                <a:defRPr/>
              </a:pPr>
              <a:t>36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Explain “tool reset” is the same as “work rest”</a:t>
            </a:r>
          </a:p>
        </p:txBody>
      </p:sp>
      <p:sp>
        <p:nvSpPr>
          <p:cNvPr id="4" name="Slide Number Placeholder 3"/>
          <p:cNvSpPr>
            <a:spLocks noGrp="1"/>
          </p:cNvSpPr>
          <p:nvPr>
            <p:ph type="sldNum" sz="quarter" idx="5"/>
          </p:nvPr>
        </p:nvSpPr>
        <p:spPr/>
        <p:txBody>
          <a:bodyPr/>
          <a:lstStyle/>
          <a:p>
            <a:pPr>
              <a:defRPr/>
            </a:pPr>
            <a:fld id="{33DDF0A8-178A-45E0-BDE7-9A777BBE91A3}" type="slidenum">
              <a:rPr lang="en-US" smtClean="0"/>
              <a:pPr>
                <a:defRPr/>
              </a:pPr>
              <a:t>52</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51494" indent="-289036" eaLnBrk="0" hangingPunct="0">
              <a:defRPr>
                <a:solidFill>
                  <a:schemeClr val="tx1"/>
                </a:solidFill>
                <a:latin typeface="Arial" charset="0"/>
                <a:ea typeface="ＭＳ Ｐゴシック" charset="0"/>
              </a:defRPr>
            </a:lvl2pPr>
            <a:lvl3pPr marL="1156145" indent="-231229" eaLnBrk="0" hangingPunct="0">
              <a:defRPr>
                <a:solidFill>
                  <a:schemeClr val="tx1"/>
                </a:solidFill>
                <a:latin typeface="Arial" charset="0"/>
                <a:ea typeface="ＭＳ Ｐゴシック" charset="0"/>
              </a:defRPr>
            </a:lvl3pPr>
            <a:lvl4pPr marL="1618602" indent="-231229" eaLnBrk="0" hangingPunct="0">
              <a:defRPr>
                <a:solidFill>
                  <a:schemeClr val="tx1"/>
                </a:solidFill>
                <a:latin typeface="Arial" charset="0"/>
                <a:ea typeface="ＭＳ Ｐゴシック" charset="0"/>
              </a:defRPr>
            </a:lvl4pPr>
            <a:lvl5pPr marL="2081060" indent="-231229" eaLnBrk="0" hangingPunct="0">
              <a:defRPr>
                <a:solidFill>
                  <a:schemeClr val="tx1"/>
                </a:solidFill>
                <a:latin typeface="Arial" charset="0"/>
                <a:ea typeface="ＭＳ Ｐゴシック" charset="0"/>
              </a:defRPr>
            </a:lvl5pPr>
            <a:lvl6pPr marL="2543518" indent="-231229" eaLnBrk="0" fontAlgn="base" hangingPunct="0">
              <a:spcBef>
                <a:spcPct val="0"/>
              </a:spcBef>
              <a:spcAft>
                <a:spcPct val="0"/>
              </a:spcAft>
              <a:defRPr>
                <a:solidFill>
                  <a:schemeClr val="tx1"/>
                </a:solidFill>
                <a:latin typeface="Arial" charset="0"/>
                <a:ea typeface="ＭＳ Ｐゴシック" charset="0"/>
              </a:defRPr>
            </a:lvl6pPr>
            <a:lvl7pPr marL="3005976" indent="-231229" eaLnBrk="0" fontAlgn="base" hangingPunct="0">
              <a:spcBef>
                <a:spcPct val="0"/>
              </a:spcBef>
              <a:spcAft>
                <a:spcPct val="0"/>
              </a:spcAft>
              <a:defRPr>
                <a:solidFill>
                  <a:schemeClr val="tx1"/>
                </a:solidFill>
                <a:latin typeface="Arial" charset="0"/>
                <a:ea typeface="ＭＳ Ｐゴシック" charset="0"/>
              </a:defRPr>
            </a:lvl7pPr>
            <a:lvl8pPr marL="3468434" indent="-231229" eaLnBrk="0" fontAlgn="base" hangingPunct="0">
              <a:spcBef>
                <a:spcPct val="0"/>
              </a:spcBef>
              <a:spcAft>
                <a:spcPct val="0"/>
              </a:spcAft>
              <a:defRPr>
                <a:solidFill>
                  <a:schemeClr val="tx1"/>
                </a:solidFill>
                <a:latin typeface="Arial" charset="0"/>
                <a:ea typeface="ＭＳ Ｐゴシック" charset="0"/>
              </a:defRPr>
            </a:lvl8pPr>
            <a:lvl9pPr marL="3930891" indent="-231229"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35EB7BA9-9D5E-4EFF-8099-9DDF0EC60008}" type="slidenum">
              <a:rPr lang="en-US"/>
              <a:pPr eaLnBrk="1" hangingPunct="1">
                <a:defRPr/>
              </a:pPr>
              <a:t>56</a:t>
            </a:fld>
            <a:endParaRPr lang="en-US" dirty="0"/>
          </a:p>
        </p:txBody>
      </p:sp>
      <p:sp>
        <p:nvSpPr>
          <p:cNvPr id="1075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40" name="Rectangle 3"/>
          <p:cNvSpPr>
            <a:spLocks noGrp="1" noChangeArrowheads="1"/>
          </p:cNvSpPr>
          <p:nvPr>
            <p:ph type="body" idx="1"/>
          </p:nvPr>
        </p:nvSpPr>
        <p:spPr>
          <a:xfrm>
            <a:off x="927100" y="4387850"/>
            <a:ext cx="5095875" cy="4156075"/>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p>
            <a:pPr eaLnBrk="1" hangingPunct="1">
              <a:defRPr/>
            </a:pP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51494" indent="-289036" eaLnBrk="0" hangingPunct="0">
              <a:defRPr>
                <a:solidFill>
                  <a:schemeClr val="tx1"/>
                </a:solidFill>
                <a:latin typeface="Arial" charset="0"/>
                <a:ea typeface="ＭＳ Ｐゴシック" charset="0"/>
              </a:defRPr>
            </a:lvl2pPr>
            <a:lvl3pPr marL="1156145" indent="-231229" eaLnBrk="0" hangingPunct="0">
              <a:defRPr>
                <a:solidFill>
                  <a:schemeClr val="tx1"/>
                </a:solidFill>
                <a:latin typeface="Arial" charset="0"/>
                <a:ea typeface="ＭＳ Ｐゴシック" charset="0"/>
              </a:defRPr>
            </a:lvl3pPr>
            <a:lvl4pPr marL="1618602" indent="-231229" eaLnBrk="0" hangingPunct="0">
              <a:defRPr>
                <a:solidFill>
                  <a:schemeClr val="tx1"/>
                </a:solidFill>
                <a:latin typeface="Arial" charset="0"/>
                <a:ea typeface="ＭＳ Ｐゴシック" charset="0"/>
              </a:defRPr>
            </a:lvl4pPr>
            <a:lvl5pPr marL="2081060" indent="-231229" eaLnBrk="0" hangingPunct="0">
              <a:defRPr>
                <a:solidFill>
                  <a:schemeClr val="tx1"/>
                </a:solidFill>
                <a:latin typeface="Arial" charset="0"/>
                <a:ea typeface="ＭＳ Ｐゴシック" charset="0"/>
              </a:defRPr>
            </a:lvl5pPr>
            <a:lvl6pPr marL="2543518" indent="-231229" eaLnBrk="0" fontAlgn="base" hangingPunct="0">
              <a:spcBef>
                <a:spcPct val="0"/>
              </a:spcBef>
              <a:spcAft>
                <a:spcPct val="0"/>
              </a:spcAft>
              <a:defRPr>
                <a:solidFill>
                  <a:schemeClr val="tx1"/>
                </a:solidFill>
                <a:latin typeface="Arial" charset="0"/>
                <a:ea typeface="ＭＳ Ｐゴシック" charset="0"/>
              </a:defRPr>
            </a:lvl6pPr>
            <a:lvl7pPr marL="3005976" indent="-231229" eaLnBrk="0" fontAlgn="base" hangingPunct="0">
              <a:spcBef>
                <a:spcPct val="0"/>
              </a:spcBef>
              <a:spcAft>
                <a:spcPct val="0"/>
              </a:spcAft>
              <a:defRPr>
                <a:solidFill>
                  <a:schemeClr val="tx1"/>
                </a:solidFill>
                <a:latin typeface="Arial" charset="0"/>
                <a:ea typeface="ＭＳ Ｐゴシック" charset="0"/>
              </a:defRPr>
            </a:lvl7pPr>
            <a:lvl8pPr marL="3468434" indent="-231229" eaLnBrk="0" fontAlgn="base" hangingPunct="0">
              <a:spcBef>
                <a:spcPct val="0"/>
              </a:spcBef>
              <a:spcAft>
                <a:spcPct val="0"/>
              </a:spcAft>
              <a:defRPr>
                <a:solidFill>
                  <a:schemeClr val="tx1"/>
                </a:solidFill>
                <a:latin typeface="Arial" charset="0"/>
                <a:ea typeface="ＭＳ Ｐゴシック" charset="0"/>
              </a:defRPr>
            </a:lvl8pPr>
            <a:lvl9pPr marL="3930891" indent="-231229"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EA17B8D2-3D12-4D06-B9C2-771114F0D15C}" type="slidenum">
              <a:rPr lang="en-US"/>
              <a:pPr eaLnBrk="1" hangingPunct="1">
                <a:defRPr/>
              </a:pPr>
              <a:t>57</a:t>
            </a:fld>
            <a:endParaRPr lang="en-US" dirty="0"/>
          </a:p>
        </p:txBody>
      </p:sp>
      <p:sp>
        <p:nvSpPr>
          <p:cNvPr id="1085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64" name="Rectangle 3"/>
          <p:cNvSpPr>
            <a:spLocks noGrp="1" noChangeArrowheads="1"/>
          </p:cNvSpPr>
          <p:nvPr>
            <p:ph type="body" idx="1"/>
          </p:nvPr>
        </p:nvSpPr>
        <p:spPr>
          <a:xfrm>
            <a:off x="927100" y="4387850"/>
            <a:ext cx="5095875" cy="4156075"/>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p>
            <a:pPr eaLnBrk="1" hangingPunct="1">
              <a:defRPr/>
            </a:pP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51494" indent="-289036" eaLnBrk="0" hangingPunct="0">
              <a:defRPr>
                <a:solidFill>
                  <a:schemeClr val="tx1"/>
                </a:solidFill>
                <a:latin typeface="Arial" charset="0"/>
                <a:ea typeface="ＭＳ Ｐゴシック" charset="0"/>
              </a:defRPr>
            </a:lvl2pPr>
            <a:lvl3pPr marL="1156145" indent="-231229" eaLnBrk="0" hangingPunct="0">
              <a:defRPr>
                <a:solidFill>
                  <a:schemeClr val="tx1"/>
                </a:solidFill>
                <a:latin typeface="Arial" charset="0"/>
                <a:ea typeface="ＭＳ Ｐゴシック" charset="0"/>
              </a:defRPr>
            </a:lvl3pPr>
            <a:lvl4pPr marL="1618602" indent="-231229" eaLnBrk="0" hangingPunct="0">
              <a:defRPr>
                <a:solidFill>
                  <a:schemeClr val="tx1"/>
                </a:solidFill>
                <a:latin typeface="Arial" charset="0"/>
                <a:ea typeface="ＭＳ Ｐゴシック" charset="0"/>
              </a:defRPr>
            </a:lvl4pPr>
            <a:lvl5pPr marL="2081060" indent="-231229" eaLnBrk="0" hangingPunct="0">
              <a:defRPr>
                <a:solidFill>
                  <a:schemeClr val="tx1"/>
                </a:solidFill>
                <a:latin typeface="Arial" charset="0"/>
                <a:ea typeface="ＭＳ Ｐゴシック" charset="0"/>
              </a:defRPr>
            </a:lvl5pPr>
            <a:lvl6pPr marL="2543518" indent="-231229" eaLnBrk="0" fontAlgn="base" hangingPunct="0">
              <a:spcBef>
                <a:spcPct val="0"/>
              </a:spcBef>
              <a:spcAft>
                <a:spcPct val="0"/>
              </a:spcAft>
              <a:defRPr>
                <a:solidFill>
                  <a:schemeClr val="tx1"/>
                </a:solidFill>
                <a:latin typeface="Arial" charset="0"/>
                <a:ea typeface="ＭＳ Ｐゴシック" charset="0"/>
              </a:defRPr>
            </a:lvl6pPr>
            <a:lvl7pPr marL="3005976" indent="-231229" eaLnBrk="0" fontAlgn="base" hangingPunct="0">
              <a:spcBef>
                <a:spcPct val="0"/>
              </a:spcBef>
              <a:spcAft>
                <a:spcPct val="0"/>
              </a:spcAft>
              <a:defRPr>
                <a:solidFill>
                  <a:schemeClr val="tx1"/>
                </a:solidFill>
                <a:latin typeface="Arial" charset="0"/>
                <a:ea typeface="ＭＳ Ｐゴシック" charset="0"/>
              </a:defRPr>
            </a:lvl7pPr>
            <a:lvl8pPr marL="3468434" indent="-231229" eaLnBrk="0" fontAlgn="base" hangingPunct="0">
              <a:spcBef>
                <a:spcPct val="0"/>
              </a:spcBef>
              <a:spcAft>
                <a:spcPct val="0"/>
              </a:spcAft>
              <a:defRPr>
                <a:solidFill>
                  <a:schemeClr val="tx1"/>
                </a:solidFill>
                <a:latin typeface="Arial" charset="0"/>
                <a:ea typeface="ＭＳ Ｐゴシック" charset="0"/>
              </a:defRPr>
            </a:lvl8pPr>
            <a:lvl9pPr marL="3930891" indent="-231229"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905E431A-6EEB-4C5C-9824-5E39AF25D391}" type="slidenum">
              <a:rPr lang="en-US"/>
              <a:pPr eaLnBrk="1" hangingPunct="1">
                <a:defRPr/>
              </a:pPr>
              <a:t>58</a:t>
            </a:fld>
            <a:endParaRPr lang="en-US" dirty="0"/>
          </a:p>
        </p:txBody>
      </p:sp>
      <p:sp>
        <p:nvSpPr>
          <p:cNvPr id="1095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8" name="Rectangle 3"/>
          <p:cNvSpPr>
            <a:spLocks noGrp="1" noChangeArrowheads="1"/>
          </p:cNvSpPr>
          <p:nvPr>
            <p:ph type="body" idx="1"/>
          </p:nvPr>
        </p:nvSpPr>
        <p:spPr>
          <a:xfrm>
            <a:off x="927100" y="4387850"/>
            <a:ext cx="5095875" cy="4156075"/>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p>
            <a:pPr eaLnBrk="1" hangingPunct="1">
              <a:defRPr/>
            </a:pPr>
            <a:r>
              <a:rPr lang="en-US" dirty="0" smtClean="0"/>
              <a:t>Explain if they plan to use a trough instead of a stationary casing, they must check out 29 CFR 1910.219(c)(2)(ii) for additional requirements on building a trough.</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51494" indent="-289036" eaLnBrk="0" hangingPunct="0">
              <a:defRPr>
                <a:solidFill>
                  <a:schemeClr val="tx1"/>
                </a:solidFill>
                <a:latin typeface="Arial" charset="0"/>
                <a:ea typeface="ＭＳ Ｐゴシック" charset="0"/>
              </a:defRPr>
            </a:lvl2pPr>
            <a:lvl3pPr marL="1156145" indent="-231229" eaLnBrk="0" hangingPunct="0">
              <a:defRPr>
                <a:solidFill>
                  <a:schemeClr val="tx1"/>
                </a:solidFill>
                <a:latin typeface="Arial" charset="0"/>
                <a:ea typeface="ＭＳ Ｐゴシック" charset="0"/>
              </a:defRPr>
            </a:lvl3pPr>
            <a:lvl4pPr marL="1618602" indent="-231229" eaLnBrk="0" hangingPunct="0">
              <a:defRPr>
                <a:solidFill>
                  <a:schemeClr val="tx1"/>
                </a:solidFill>
                <a:latin typeface="Arial" charset="0"/>
                <a:ea typeface="ＭＳ Ｐゴシック" charset="0"/>
              </a:defRPr>
            </a:lvl4pPr>
            <a:lvl5pPr marL="2081060" indent="-231229" eaLnBrk="0" hangingPunct="0">
              <a:defRPr>
                <a:solidFill>
                  <a:schemeClr val="tx1"/>
                </a:solidFill>
                <a:latin typeface="Arial" charset="0"/>
                <a:ea typeface="ＭＳ Ｐゴシック" charset="0"/>
              </a:defRPr>
            </a:lvl5pPr>
            <a:lvl6pPr marL="2543518" indent="-231229" eaLnBrk="0" fontAlgn="base" hangingPunct="0">
              <a:spcBef>
                <a:spcPct val="0"/>
              </a:spcBef>
              <a:spcAft>
                <a:spcPct val="0"/>
              </a:spcAft>
              <a:defRPr>
                <a:solidFill>
                  <a:schemeClr val="tx1"/>
                </a:solidFill>
                <a:latin typeface="Arial" charset="0"/>
                <a:ea typeface="ＭＳ Ｐゴシック" charset="0"/>
              </a:defRPr>
            </a:lvl6pPr>
            <a:lvl7pPr marL="3005976" indent="-231229" eaLnBrk="0" fontAlgn="base" hangingPunct="0">
              <a:spcBef>
                <a:spcPct val="0"/>
              </a:spcBef>
              <a:spcAft>
                <a:spcPct val="0"/>
              </a:spcAft>
              <a:defRPr>
                <a:solidFill>
                  <a:schemeClr val="tx1"/>
                </a:solidFill>
                <a:latin typeface="Arial" charset="0"/>
                <a:ea typeface="ＭＳ Ｐゴシック" charset="0"/>
              </a:defRPr>
            </a:lvl7pPr>
            <a:lvl8pPr marL="3468434" indent="-231229" eaLnBrk="0" fontAlgn="base" hangingPunct="0">
              <a:spcBef>
                <a:spcPct val="0"/>
              </a:spcBef>
              <a:spcAft>
                <a:spcPct val="0"/>
              </a:spcAft>
              <a:defRPr>
                <a:solidFill>
                  <a:schemeClr val="tx1"/>
                </a:solidFill>
                <a:latin typeface="Arial" charset="0"/>
                <a:ea typeface="ＭＳ Ｐゴシック" charset="0"/>
              </a:defRPr>
            </a:lvl8pPr>
            <a:lvl9pPr marL="3930891" indent="-231229"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334AF7FD-8397-4973-AAD4-84768F4733F4}" type="slidenum">
              <a:rPr lang="en-US"/>
              <a:pPr eaLnBrk="1" hangingPunct="1">
                <a:defRPr/>
              </a:pPr>
              <a:t>59</a:t>
            </a:fld>
            <a:endParaRPr lang="en-US" dirty="0"/>
          </a:p>
        </p:txBody>
      </p:sp>
      <p:sp>
        <p:nvSpPr>
          <p:cNvPr id="1105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6612" name="Rectangle 3"/>
          <p:cNvSpPr>
            <a:spLocks noGrp="1" noChangeArrowheads="1"/>
          </p:cNvSpPr>
          <p:nvPr>
            <p:ph type="body" idx="1"/>
          </p:nvPr>
        </p:nvSpPr>
        <p:spPr>
          <a:xfrm>
            <a:off x="927100" y="4387850"/>
            <a:ext cx="5095875" cy="4156075"/>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p>
            <a:pPr eaLnBrk="1" hangingPunct="1">
              <a:defRPr/>
            </a:pP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51494" indent="-289036" eaLnBrk="0" hangingPunct="0">
              <a:defRPr>
                <a:solidFill>
                  <a:schemeClr val="tx1"/>
                </a:solidFill>
                <a:latin typeface="Arial" charset="0"/>
                <a:ea typeface="ＭＳ Ｐゴシック" charset="0"/>
              </a:defRPr>
            </a:lvl2pPr>
            <a:lvl3pPr marL="1156145" indent="-231229" eaLnBrk="0" hangingPunct="0">
              <a:defRPr>
                <a:solidFill>
                  <a:schemeClr val="tx1"/>
                </a:solidFill>
                <a:latin typeface="Arial" charset="0"/>
                <a:ea typeface="ＭＳ Ｐゴシック" charset="0"/>
              </a:defRPr>
            </a:lvl3pPr>
            <a:lvl4pPr marL="1618602" indent="-231229" eaLnBrk="0" hangingPunct="0">
              <a:defRPr>
                <a:solidFill>
                  <a:schemeClr val="tx1"/>
                </a:solidFill>
                <a:latin typeface="Arial" charset="0"/>
                <a:ea typeface="ＭＳ Ｐゴシック" charset="0"/>
              </a:defRPr>
            </a:lvl4pPr>
            <a:lvl5pPr marL="2081060" indent="-231229" eaLnBrk="0" hangingPunct="0">
              <a:defRPr>
                <a:solidFill>
                  <a:schemeClr val="tx1"/>
                </a:solidFill>
                <a:latin typeface="Arial" charset="0"/>
                <a:ea typeface="ＭＳ Ｐゴシック" charset="0"/>
              </a:defRPr>
            </a:lvl5pPr>
            <a:lvl6pPr marL="2543518" indent="-231229" eaLnBrk="0" fontAlgn="base" hangingPunct="0">
              <a:spcBef>
                <a:spcPct val="0"/>
              </a:spcBef>
              <a:spcAft>
                <a:spcPct val="0"/>
              </a:spcAft>
              <a:defRPr>
                <a:solidFill>
                  <a:schemeClr val="tx1"/>
                </a:solidFill>
                <a:latin typeface="Arial" charset="0"/>
                <a:ea typeface="ＭＳ Ｐゴシック" charset="0"/>
              </a:defRPr>
            </a:lvl6pPr>
            <a:lvl7pPr marL="3005976" indent="-231229" eaLnBrk="0" fontAlgn="base" hangingPunct="0">
              <a:spcBef>
                <a:spcPct val="0"/>
              </a:spcBef>
              <a:spcAft>
                <a:spcPct val="0"/>
              </a:spcAft>
              <a:defRPr>
                <a:solidFill>
                  <a:schemeClr val="tx1"/>
                </a:solidFill>
                <a:latin typeface="Arial" charset="0"/>
                <a:ea typeface="ＭＳ Ｐゴシック" charset="0"/>
              </a:defRPr>
            </a:lvl7pPr>
            <a:lvl8pPr marL="3468434" indent="-231229" eaLnBrk="0" fontAlgn="base" hangingPunct="0">
              <a:spcBef>
                <a:spcPct val="0"/>
              </a:spcBef>
              <a:spcAft>
                <a:spcPct val="0"/>
              </a:spcAft>
              <a:defRPr>
                <a:solidFill>
                  <a:schemeClr val="tx1"/>
                </a:solidFill>
                <a:latin typeface="Arial" charset="0"/>
                <a:ea typeface="ＭＳ Ｐゴシック" charset="0"/>
              </a:defRPr>
            </a:lvl8pPr>
            <a:lvl9pPr marL="3930891" indent="-231229"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3A12BB8A-2DD5-474A-800C-F035EAC4199D}" type="slidenum">
              <a:rPr lang="en-US"/>
              <a:pPr eaLnBrk="1" hangingPunct="1">
                <a:defRPr/>
              </a:pPr>
              <a:t>60</a:t>
            </a:fld>
            <a:endParaRPr lang="en-US" dirty="0"/>
          </a:p>
        </p:txBody>
      </p:sp>
      <p:sp>
        <p:nvSpPr>
          <p:cNvPr id="1116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6" name="Rectangle 3"/>
          <p:cNvSpPr>
            <a:spLocks noGrp="1" noChangeArrowheads="1"/>
          </p:cNvSpPr>
          <p:nvPr>
            <p:ph type="body" idx="1"/>
          </p:nvPr>
        </p:nvSpPr>
        <p:spPr>
          <a:xfrm>
            <a:off x="927100" y="4387850"/>
            <a:ext cx="5095875" cy="4156075"/>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p>
            <a:pPr eaLnBrk="1" hangingPunct="1">
              <a:defRPr/>
            </a:pP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51494" indent="-289036" eaLnBrk="0" hangingPunct="0">
              <a:defRPr>
                <a:solidFill>
                  <a:schemeClr val="tx1"/>
                </a:solidFill>
                <a:latin typeface="Arial" charset="0"/>
                <a:ea typeface="ＭＳ Ｐゴシック" charset="0"/>
              </a:defRPr>
            </a:lvl2pPr>
            <a:lvl3pPr marL="1156145" indent="-231229" eaLnBrk="0" hangingPunct="0">
              <a:defRPr>
                <a:solidFill>
                  <a:schemeClr val="tx1"/>
                </a:solidFill>
                <a:latin typeface="Arial" charset="0"/>
                <a:ea typeface="ＭＳ Ｐゴシック" charset="0"/>
              </a:defRPr>
            </a:lvl3pPr>
            <a:lvl4pPr marL="1618602" indent="-231229" eaLnBrk="0" hangingPunct="0">
              <a:defRPr>
                <a:solidFill>
                  <a:schemeClr val="tx1"/>
                </a:solidFill>
                <a:latin typeface="Arial" charset="0"/>
                <a:ea typeface="ＭＳ Ｐゴシック" charset="0"/>
              </a:defRPr>
            </a:lvl4pPr>
            <a:lvl5pPr marL="2081060" indent="-231229" eaLnBrk="0" hangingPunct="0">
              <a:defRPr>
                <a:solidFill>
                  <a:schemeClr val="tx1"/>
                </a:solidFill>
                <a:latin typeface="Arial" charset="0"/>
                <a:ea typeface="ＭＳ Ｐゴシック" charset="0"/>
              </a:defRPr>
            </a:lvl5pPr>
            <a:lvl6pPr marL="2543518" indent="-231229" eaLnBrk="0" fontAlgn="base" hangingPunct="0">
              <a:spcBef>
                <a:spcPct val="0"/>
              </a:spcBef>
              <a:spcAft>
                <a:spcPct val="0"/>
              </a:spcAft>
              <a:defRPr>
                <a:solidFill>
                  <a:schemeClr val="tx1"/>
                </a:solidFill>
                <a:latin typeface="Arial" charset="0"/>
                <a:ea typeface="ＭＳ Ｐゴシック" charset="0"/>
              </a:defRPr>
            </a:lvl6pPr>
            <a:lvl7pPr marL="3005976" indent="-231229" eaLnBrk="0" fontAlgn="base" hangingPunct="0">
              <a:spcBef>
                <a:spcPct val="0"/>
              </a:spcBef>
              <a:spcAft>
                <a:spcPct val="0"/>
              </a:spcAft>
              <a:defRPr>
                <a:solidFill>
                  <a:schemeClr val="tx1"/>
                </a:solidFill>
                <a:latin typeface="Arial" charset="0"/>
                <a:ea typeface="ＭＳ Ｐゴシック" charset="0"/>
              </a:defRPr>
            </a:lvl7pPr>
            <a:lvl8pPr marL="3468434" indent="-231229" eaLnBrk="0" fontAlgn="base" hangingPunct="0">
              <a:spcBef>
                <a:spcPct val="0"/>
              </a:spcBef>
              <a:spcAft>
                <a:spcPct val="0"/>
              </a:spcAft>
              <a:defRPr>
                <a:solidFill>
                  <a:schemeClr val="tx1"/>
                </a:solidFill>
                <a:latin typeface="Arial" charset="0"/>
                <a:ea typeface="ＭＳ Ｐゴシック" charset="0"/>
              </a:defRPr>
            </a:lvl8pPr>
            <a:lvl9pPr marL="3930891" indent="-231229"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C0190EFE-6FE2-4AC1-B21E-65FAEC0F33F6}" type="slidenum">
              <a:rPr lang="en-US"/>
              <a:pPr eaLnBrk="1" hangingPunct="1">
                <a:defRPr/>
              </a:pPr>
              <a:t>61</a:t>
            </a:fld>
            <a:endParaRPr lang="en-US" dirty="0"/>
          </a:p>
        </p:txBody>
      </p:sp>
      <p:sp>
        <p:nvSpPr>
          <p:cNvPr id="1126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60" name="Rectangle 3"/>
          <p:cNvSpPr>
            <a:spLocks noGrp="1" noChangeArrowheads="1"/>
          </p:cNvSpPr>
          <p:nvPr>
            <p:ph type="body" idx="1"/>
          </p:nvPr>
        </p:nvSpPr>
        <p:spPr>
          <a:xfrm>
            <a:off x="927100" y="4387850"/>
            <a:ext cx="5095875" cy="4156075"/>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p>
            <a:pPr eaLnBrk="1" hangingPunct="1">
              <a:defRPr/>
            </a:pP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51494" indent="-289036" eaLnBrk="0" hangingPunct="0">
              <a:defRPr>
                <a:solidFill>
                  <a:schemeClr val="tx1"/>
                </a:solidFill>
                <a:latin typeface="Arial" charset="0"/>
                <a:ea typeface="ＭＳ Ｐゴシック" charset="0"/>
              </a:defRPr>
            </a:lvl2pPr>
            <a:lvl3pPr marL="1156145" indent="-231229" eaLnBrk="0" hangingPunct="0">
              <a:defRPr>
                <a:solidFill>
                  <a:schemeClr val="tx1"/>
                </a:solidFill>
                <a:latin typeface="Arial" charset="0"/>
                <a:ea typeface="ＭＳ Ｐゴシック" charset="0"/>
              </a:defRPr>
            </a:lvl3pPr>
            <a:lvl4pPr marL="1618602" indent="-231229" eaLnBrk="0" hangingPunct="0">
              <a:defRPr>
                <a:solidFill>
                  <a:schemeClr val="tx1"/>
                </a:solidFill>
                <a:latin typeface="Arial" charset="0"/>
                <a:ea typeface="ＭＳ Ｐゴシック" charset="0"/>
              </a:defRPr>
            </a:lvl4pPr>
            <a:lvl5pPr marL="2081060" indent="-231229" eaLnBrk="0" hangingPunct="0">
              <a:defRPr>
                <a:solidFill>
                  <a:schemeClr val="tx1"/>
                </a:solidFill>
                <a:latin typeface="Arial" charset="0"/>
                <a:ea typeface="ＭＳ Ｐゴシック" charset="0"/>
              </a:defRPr>
            </a:lvl5pPr>
            <a:lvl6pPr marL="2543518" indent="-231229" eaLnBrk="0" fontAlgn="base" hangingPunct="0">
              <a:spcBef>
                <a:spcPct val="0"/>
              </a:spcBef>
              <a:spcAft>
                <a:spcPct val="0"/>
              </a:spcAft>
              <a:defRPr>
                <a:solidFill>
                  <a:schemeClr val="tx1"/>
                </a:solidFill>
                <a:latin typeface="Arial" charset="0"/>
                <a:ea typeface="ＭＳ Ｐゴシック" charset="0"/>
              </a:defRPr>
            </a:lvl6pPr>
            <a:lvl7pPr marL="3005976" indent="-231229" eaLnBrk="0" fontAlgn="base" hangingPunct="0">
              <a:spcBef>
                <a:spcPct val="0"/>
              </a:spcBef>
              <a:spcAft>
                <a:spcPct val="0"/>
              </a:spcAft>
              <a:defRPr>
                <a:solidFill>
                  <a:schemeClr val="tx1"/>
                </a:solidFill>
                <a:latin typeface="Arial" charset="0"/>
                <a:ea typeface="ＭＳ Ｐゴシック" charset="0"/>
              </a:defRPr>
            </a:lvl7pPr>
            <a:lvl8pPr marL="3468434" indent="-231229" eaLnBrk="0" fontAlgn="base" hangingPunct="0">
              <a:spcBef>
                <a:spcPct val="0"/>
              </a:spcBef>
              <a:spcAft>
                <a:spcPct val="0"/>
              </a:spcAft>
              <a:defRPr>
                <a:solidFill>
                  <a:schemeClr val="tx1"/>
                </a:solidFill>
                <a:latin typeface="Arial" charset="0"/>
                <a:ea typeface="ＭＳ Ｐゴシック" charset="0"/>
              </a:defRPr>
            </a:lvl8pPr>
            <a:lvl9pPr marL="3930891" indent="-231229"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F4271F16-E73F-4332-8BDD-7A3D5CD1EEB4}" type="slidenum">
              <a:rPr lang="en-US"/>
              <a:pPr eaLnBrk="1" hangingPunct="1">
                <a:defRPr/>
              </a:pPr>
              <a:t>62</a:t>
            </a:fld>
            <a:endParaRPr lang="en-US" dirty="0"/>
          </a:p>
        </p:txBody>
      </p:sp>
      <p:sp>
        <p:nvSpPr>
          <p:cNvPr id="1136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p>
            <a:pPr eaLnBrk="1" hangingPunct="1">
              <a:defRPr/>
            </a:pP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51494" indent="-289036" eaLnBrk="0" hangingPunct="0">
              <a:defRPr>
                <a:solidFill>
                  <a:schemeClr val="tx1"/>
                </a:solidFill>
                <a:latin typeface="Arial" charset="0"/>
                <a:ea typeface="ＭＳ Ｐゴシック" charset="0"/>
              </a:defRPr>
            </a:lvl2pPr>
            <a:lvl3pPr marL="1156145" indent="-231229" eaLnBrk="0" hangingPunct="0">
              <a:defRPr>
                <a:solidFill>
                  <a:schemeClr val="tx1"/>
                </a:solidFill>
                <a:latin typeface="Arial" charset="0"/>
                <a:ea typeface="ＭＳ Ｐゴシック" charset="0"/>
              </a:defRPr>
            </a:lvl3pPr>
            <a:lvl4pPr marL="1618602" indent="-231229" eaLnBrk="0" hangingPunct="0">
              <a:defRPr>
                <a:solidFill>
                  <a:schemeClr val="tx1"/>
                </a:solidFill>
                <a:latin typeface="Arial" charset="0"/>
                <a:ea typeface="ＭＳ Ｐゴシック" charset="0"/>
              </a:defRPr>
            </a:lvl4pPr>
            <a:lvl5pPr marL="2081060" indent="-231229" eaLnBrk="0" hangingPunct="0">
              <a:defRPr>
                <a:solidFill>
                  <a:schemeClr val="tx1"/>
                </a:solidFill>
                <a:latin typeface="Arial" charset="0"/>
                <a:ea typeface="ＭＳ Ｐゴシック" charset="0"/>
              </a:defRPr>
            </a:lvl5pPr>
            <a:lvl6pPr marL="2543518" indent="-231229" eaLnBrk="0" fontAlgn="base" hangingPunct="0">
              <a:spcBef>
                <a:spcPct val="0"/>
              </a:spcBef>
              <a:spcAft>
                <a:spcPct val="0"/>
              </a:spcAft>
              <a:defRPr>
                <a:solidFill>
                  <a:schemeClr val="tx1"/>
                </a:solidFill>
                <a:latin typeface="Arial" charset="0"/>
                <a:ea typeface="ＭＳ Ｐゴシック" charset="0"/>
              </a:defRPr>
            </a:lvl6pPr>
            <a:lvl7pPr marL="3005976" indent="-231229" eaLnBrk="0" fontAlgn="base" hangingPunct="0">
              <a:spcBef>
                <a:spcPct val="0"/>
              </a:spcBef>
              <a:spcAft>
                <a:spcPct val="0"/>
              </a:spcAft>
              <a:defRPr>
                <a:solidFill>
                  <a:schemeClr val="tx1"/>
                </a:solidFill>
                <a:latin typeface="Arial" charset="0"/>
                <a:ea typeface="ＭＳ Ｐゴシック" charset="0"/>
              </a:defRPr>
            </a:lvl7pPr>
            <a:lvl8pPr marL="3468434" indent="-231229" eaLnBrk="0" fontAlgn="base" hangingPunct="0">
              <a:spcBef>
                <a:spcPct val="0"/>
              </a:spcBef>
              <a:spcAft>
                <a:spcPct val="0"/>
              </a:spcAft>
              <a:defRPr>
                <a:solidFill>
                  <a:schemeClr val="tx1"/>
                </a:solidFill>
                <a:latin typeface="Arial" charset="0"/>
                <a:ea typeface="ＭＳ Ｐゴシック" charset="0"/>
              </a:defRPr>
            </a:lvl8pPr>
            <a:lvl9pPr marL="3930891" indent="-231229"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70169980-2723-4DA3-BEE7-E1B40EDFB7C5}" type="slidenum">
              <a:rPr lang="en-US"/>
              <a:pPr eaLnBrk="1" hangingPunct="1">
                <a:defRPr/>
              </a:pPr>
              <a:t>63</a:t>
            </a:fld>
            <a:endParaRPr lang="en-US" dirty="0"/>
          </a:p>
        </p:txBody>
      </p:sp>
      <p:sp>
        <p:nvSpPr>
          <p:cNvPr id="1146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p>
            <a:pPr eaLnBrk="1" hangingPunct="1">
              <a:defRPr/>
            </a:pP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General Duty Clause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B215A671-4490-4424-B5A5-40B1B753D2CF}" type="slidenum">
              <a:rPr lang="en-US" smtClean="0"/>
              <a:pPr>
                <a:defRPr/>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Slide: 15 – </a:t>
            </a:r>
            <a:r>
              <a:rPr lang="en-US" sz="1200" b="1" i="0" u="none" strike="noStrike" kern="1200" baseline="0" dirty="0" err="1" smtClean="0">
                <a:solidFill>
                  <a:schemeClr val="tx1"/>
                </a:solidFill>
                <a:latin typeface="+mn-lt"/>
                <a:ea typeface="+mn-ea"/>
                <a:cs typeface="+mn-cs"/>
              </a:rPr>
              <a:t>Beyonce</a:t>
            </a:r>
            <a:r>
              <a:rPr lang="en-US" sz="1200" b="1" i="0" u="none" strike="noStrike" kern="1200" baseline="0" dirty="0" smtClean="0">
                <a:solidFill>
                  <a:schemeClr val="tx1"/>
                </a:solidFill>
                <a:latin typeface="+mn-lt"/>
                <a:ea typeface="+mn-ea"/>
                <a:cs typeface="+mn-cs"/>
              </a:rPr>
              <a:t> Hair Caught in Fan Montreal </a:t>
            </a:r>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Video: https://www.youtube.com/watch?v=R1uHk7Z6z24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Beyonce</a:t>
            </a:r>
            <a:r>
              <a:rPr lang="en-US" sz="1200" b="0" i="0" u="none" strike="noStrike" kern="1200" baseline="0" dirty="0" smtClean="0">
                <a:solidFill>
                  <a:schemeClr val="tx1"/>
                </a:solidFill>
                <a:latin typeface="+mn-lt"/>
                <a:ea typeface="+mn-ea"/>
                <a:cs typeface="+mn-cs"/>
              </a:rPr>
              <a:t> singing Halo </a:t>
            </a:r>
            <a:endParaRPr lang="en-US" dirty="0"/>
          </a:p>
        </p:txBody>
      </p:sp>
      <p:sp>
        <p:nvSpPr>
          <p:cNvPr id="4" name="Slide Number Placeholder 3"/>
          <p:cNvSpPr>
            <a:spLocks noGrp="1"/>
          </p:cNvSpPr>
          <p:nvPr>
            <p:ph type="sldNum" sz="quarter" idx="10"/>
          </p:nvPr>
        </p:nvSpPr>
        <p:spPr/>
        <p:txBody>
          <a:bodyPr/>
          <a:lstStyle/>
          <a:p>
            <a:pPr>
              <a:defRPr/>
            </a:pPr>
            <a:fld id="{D66773BE-4CA3-4A5F-856D-E86818C7DB1A}" type="slidenum">
              <a:rPr lang="en-US" smtClean="0"/>
              <a:pPr>
                <a:defRPr/>
              </a:pPr>
              <a:t>15</a:t>
            </a:fld>
            <a:endParaRPr lang="en-US"/>
          </a:p>
        </p:txBody>
      </p:sp>
    </p:spTree>
    <p:extLst>
      <p:ext uri="{BB962C8B-B14F-4D97-AF65-F5344CB8AC3E}">
        <p14:creationId xmlns:p14="http://schemas.microsoft.com/office/powerpoint/2010/main" val="3554240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i="0" u="none" strike="noStrike" kern="1200" baseline="0" dirty="0" smtClean="0">
                <a:solidFill>
                  <a:schemeClr val="tx1"/>
                </a:solidFill>
                <a:latin typeface="+mn-lt"/>
                <a:ea typeface="+mn-ea"/>
                <a:cs typeface="+mn-cs"/>
              </a:rPr>
              <a:t>Slide 16: - Guy gets his leg stuck in a machine </a:t>
            </a:r>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Video: https://youtu.be/-31yge5m5dc </a:t>
            </a:r>
            <a:endParaRPr lang="en-US" altLang="en-US" dirty="0" smtClean="0"/>
          </a:p>
        </p:txBody>
      </p:sp>
      <p:sp>
        <p:nvSpPr>
          <p:cNvPr id="1126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9AAF41F8-3994-4C8F-BE16-C9000DA80771}" type="slidenum">
              <a:rPr lang="en-US" altLang="en-US" smtClean="0"/>
              <a:pPr eaLnBrk="1" hangingPunct="1">
                <a:defRPr/>
              </a:pPr>
              <a:t>17</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6858000"/>
          </a:xfrm>
          <a:prstGeom prst="rect">
            <a:avLst/>
          </a:prstGeom>
          <a:solidFill>
            <a:srgbClr val="00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p>
        </p:txBody>
      </p:sp>
      <p:sp>
        <p:nvSpPr>
          <p:cNvPr id="5" name="Rectangle 3"/>
          <p:cNvSpPr>
            <a:spLocks noChangeArrowheads="1"/>
          </p:cNvSpPr>
          <p:nvPr/>
        </p:nvSpPr>
        <p:spPr bwMode="auto">
          <a:xfrm>
            <a:off x="609600" y="3740150"/>
            <a:ext cx="8534400" cy="1295400"/>
          </a:xfrm>
          <a:prstGeom prst="rect">
            <a:avLst/>
          </a:prstGeom>
          <a:solidFill>
            <a:srgbClr val="CC0000"/>
          </a:solidFill>
          <a:ln>
            <a:noFill/>
          </a:ln>
          <a:effectLst/>
          <a:extLst>
            <a:ext uri="{91240B29-F687-4F45-9708-019B960494DF}">
              <a14:hiddenLine xmlns:a14="http://schemas.microsoft.com/office/drawing/2010/main" w="25400">
                <a:solidFill>
                  <a:srgbClr val="33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altLang="en-US" sz="3200" b="1" smtClean="0">
                <a:solidFill>
                  <a:schemeClr val="bg1"/>
                </a:solidFill>
                <a:latin typeface="Arial Black" pitchFamily="34" charset="0"/>
              </a:rPr>
              <a:t>                  </a:t>
            </a:r>
          </a:p>
        </p:txBody>
      </p:sp>
      <p:pic>
        <p:nvPicPr>
          <p:cNvPr id="6" name="Picture 6" descr="OSHAEdcolorredreverseoutlin 06063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34000" y="609600"/>
            <a:ext cx="3281363"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outline-teex-logo-white-wor 06063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8175" y="549275"/>
            <a:ext cx="20288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4"/>
          <p:cNvSpPr>
            <a:spLocks noGrp="1" noChangeArrowheads="1"/>
          </p:cNvSpPr>
          <p:nvPr>
            <p:ph type="ctrTitle"/>
          </p:nvPr>
        </p:nvSpPr>
        <p:spPr>
          <a:xfrm>
            <a:off x="762000" y="3787775"/>
            <a:ext cx="7772400" cy="1470025"/>
          </a:xfrm>
          <a:extLst>
            <a:ext uri="{909E8E84-426E-40DD-AFC4-6F175D3DCCD1}">
              <a14:hiddenFill xmlns:a14="http://schemas.microsoft.com/office/drawing/2010/main">
                <a:solidFill>
                  <a:schemeClr val="accent1"/>
                </a:solidFill>
              </a14:hiddenFill>
            </a:ext>
          </a:extLst>
        </p:spPr>
        <p:txBody>
          <a:bodyPr/>
          <a:lstStyle>
            <a:lvl1pPr>
              <a:defRPr sz="4800"/>
            </a:lvl1pPr>
          </a:lstStyle>
          <a:p>
            <a:pPr lvl="0"/>
            <a:r>
              <a:rPr lang="en-US" altLang="en-US" noProof="0" smtClean="0"/>
              <a:t>Click to edit Master title style</a:t>
            </a:r>
          </a:p>
        </p:txBody>
      </p:sp>
      <p:sp>
        <p:nvSpPr>
          <p:cNvPr id="5125" name="Rectangle 5"/>
          <p:cNvSpPr>
            <a:spLocks noGrp="1" noChangeArrowheads="1"/>
          </p:cNvSpPr>
          <p:nvPr>
            <p:ph type="subTitle" idx="1"/>
          </p:nvPr>
        </p:nvSpPr>
        <p:spPr>
          <a:xfrm>
            <a:off x="787400" y="3810000"/>
            <a:ext cx="6400800" cy="457200"/>
          </a:xfrm>
        </p:spPr>
        <p:txBody>
          <a:bodyPr/>
          <a:lstStyle>
            <a:lvl1pPr marL="0" indent="0">
              <a:buFont typeface="Wingdings" pitchFamily="2" charset="2"/>
              <a:buNone/>
              <a:defRPr sz="2400">
                <a:solidFill>
                  <a:schemeClr val="bg1"/>
                </a:solidFill>
                <a:latin typeface="Arial Narrow" pitchFamily="34" charset="0"/>
              </a:defRPr>
            </a:lvl1pPr>
          </a:lstStyle>
          <a:p>
            <a:pPr lvl="0"/>
            <a:r>
              <a:rPr lang="en-US" altLang="en-US" noProof="0" smtClean="0"/>
              <a:t>Click to edit Master subtitle style</a:t>
            </a:r>
          </a:p>
        </p:txBody>
      </p:sp>
    </p:spTree>
    <p:extLst>
      <p:ext uri="{BB962C8B-B14F-4D97-AF65-F5344CB8AC3E}">
        <p14:creationId xmlns:p14="http://schemas.microsoft.com/office/powerpoint/2010/main" val="3572135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93416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324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32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295155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315200" cy="1447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05000"/>
            <a:ext cx="38100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19600" y="1905000"/>
            <a:ext cx="38100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9161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315200" cy="14478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38100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419600" y="1905000"/>
            <a:ext cx="38100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583164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6858000"/>
          </a:xfrm>
          <a:prstGeom prst="rect">
            <a:avLst/>
          </a:prstGeom>
          <a:solidFill>
            <a:srgbClr val="00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p>
        </p:txBody>
      </p:sp>
      <p:sp>
        <p:nvSpPr>
          <p:cNvPr id="5" name="Rectangle 3"/>
          <p:cNvSpPr>
            <a:spLocks noChangeArrowheads="1"/>
          </p:cNvSpPr>
          <p:nvPr/>
        </p:nvSpPr>
        <p:spPr bwMode="auto">
          <a:xfrm>
            <a:off x="609600" y="3740150"/>
            <a:ext cx="8534400" cy="1295400"/>
          </a:xfrm>
          <a:prstGeom prst="rect">
            <a:avLst/>
          </a:prstGeom>
          <a:solidFill>
            <a:srgbClr val="CC0000"/>
          </a:solidFill>
          <a:ln>
            <a:noFill/>
          </a:ln>
          <a:effectLst/>
          <a:extLst>
            <a:ext uri="{91240B29-F687-4F45-9708-019B960494DF}">
              <a14:hiddenLine xmlns:a14="http://schemas.microsoft.com/office/drawing/2010/main" w="25400">
                <a:solidFill>
                  <a:srgbClr val="33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altLang="en-US" sz="3200" b="1" smtClean="0">
                <a:solidFill>
                  <a:schemeClr val="bg1"/>
                </a:solidFill>
                <a:latin typeface="Arial Black" pitchFamily="34" charset="0"/>
              </a:rPr>
              <a:t>                  </a:t>
            </a:r>
          </a:p>
        </p:txBody>
      </p:sp>
      <p:pic>
        <p:nvPicPr>
          <p:cNvPr id="6" name="Picture 6" descr="OSHAEdcolorredreverseoutlin 06063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34000" y="609600"/>
            <a:ext cx="3281363"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outline-teex-logo-white-wor 06063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8175" y="549275"/>
            <a:ext cx="20288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4"/>
          <p:cNvSpPr>
            <a:spLocks noGrp="1" noChangeArrowheads="1"/>
          </p:cNvSpPr>
          <p:nvPr>
            <p:ph type="ctrTitle"/>
          </p:nvPr>
        </p:nvSpPr>
        <p:spPr>
          <a:xfrm>
            <a:off x="762000" y="3787775"/>
            <a:ext cx="7772400" cy="1470025"/>
          </a:xfrm>
          <a:extLst>
            <a:ext uri="{909E8E84-426E-40DD-AFC4-6F175D3DCCD1}">
              <a14:hiddenFill xmlns:a14="http://schemas.microsoft.com/office/drawing/2010/main">
                <a:solidFill>
                  <a:schemeClr val="accent1"/>
                </a:solidFill>
              </a14:hiddenFill>
            </a:ext>
          </a:extLst>
        </p:spPr>
        <p:txBody>
          <a:bodyPr/>
          <a:lstStyle>
            <a:lvl1pPr>
              <a:defRPr sz="4800"/>
            </a:lvl1pPr>
          </a:lstStyle>
          <a:p>
            <a:pPr lvl="0"/>
            <a:r>
              <a:rPr lang="en-US" altLang="en-US" noProof="0" smtClean="0"/>
              <a:t>Click to edit Master title style</a:t>
            </a:r>
          </a:p>
        </p:txBody>
      </p:sp>
      <p:sp>
        <p:nvSpPr>
          <p:cNvPr id="8197" name="Rectangle 5"/>
          <p:cNvSpPr>
            <a:spLocks noGrp="1" noChangeArrowheads="1"/>
          </p:cNvSpPr>
          <p:nvPr>
            <p:ph type="subTitle" idx="1"/>
          </p:nvPr>
        </p:nvSpPr>
        <p:spPr>
          <a:xfrm>
            <a:off x="787400" y="3810000"/>
            <a:ext cx="6400800" cy="457200"/>
          </a:xfrm>
        </p:spPr>
        <p:txBody>
          <a:bodyPr/>
          <a:lstStyle>
            <a:lvl1pPr marL="0" indent="0">
              <a:buFont typeface="Wingdings" pitchFamily="2" charset="2"/>
              <a:buNone/>
              <a:defRPr sz="2400">
                <a:solidFill>
                  <a:schemeClr val="bg1"/>
                </a:solidFill>
                <a:latin typeface="Arial Narrow" pitchFamily="34" charset="0"/>
              </a:defRPr>
            </a:lvl1pPr>
          </a:lstStyle>
          <a:p>
            <a:pPr lvl="0"/>
            <a:r>
              <a:rPr lang="en-US" altLang="en-US" noProof="0" smtClean="0"/>
              <a:t>Click to edit Master subtitle style</a:t>
            </a:r>
          </a:p>
        </p:txBody>
      </p:sp>
    </p:spTree>
    <p:extLst>
      <p:ext uri="{BB962C8B-B14F-4D97-AF65-F5344CB8AC3E}">
        <p14:creationId xmlns:p14="http://schemas.microsoft.com/office/powerpoint/2010/main" val="20493930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504129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684276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19600" y="19050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775741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163231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7035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964110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41508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33391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317927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579729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324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32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001326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1">
          <a:gsLst>
            <a:gs pos="0">
              <a:srgbClr val="3E3E35"/>
            </a:gs>
            <a:gs pos="47501">
              <a:srgbClr val="70706A"/>
            </a:gs>
            <a:gs pos="58501">
              <a:srgbClr val="7C7C77"/>
            </a:gs>
            <a:gs pos="100000">
              <a:srgbClr val="3E3E35"/>
            </a:gs>
          </a:gsLst>
          <a:lin ang="3600000"/>
        </a:gradFill>
        <a:effectLst/>
      </p:bgPr>
    </p:bg>
    <p:spTree>
      <p:nvGrpSpPr>
        <p:cNvPr id="1" name=""/>
        <p:cNvGrpSpPr/>
        <p:nvPr/>
      </p:nvGrpSpPr>
      <p:grpSpPr>
        <a:xfrm>
          <a:off x="0" y="0"/>
          <a:ext cx="0" cy="0"/>
          <a:chOff x="0" y="0"/>
          <a:chExt cx="0" cy="0"/>
        </a:xfrm>
      </p:grpSpPr>
      <p:sp>
        <p:nvSpPr>
          <p:cNvPr id="4" name="Rectangle 3"/>
          <p:cNvSpPr/>
          <p:nvPr/>
        </p:nvSpPr>
        <p:spPr>
          <a:xfrm>
            <a:off x="0" y="2544763"/>
            <a:ext cx="9144000" cy="3255962"/>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Rectangle 4"/>
          <p:cNvSpPr/>
          <p:nvPr/>
        </p:nvSpPr>
        <p:spPr>
          <a:xfrm>
            <a:off x="0" y="2667000"/>
            <a:ext cx="9144000" cy="2740025"/>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p:cNvSpPr/>
          <p:nvPr/>
        </p:nvSpPr>
        <p:spPr>
          <a:xfrm>
            <a:off x="0" y="5478463"/>
            <a:ext cx="9144000" cy="236537"/>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ctrTitle"/>
          </p:nvPr>
        </p:nvSpPr>
        <p:spPr>
          <a:xfrm>
            <a:off x="228599" y="2819400"/>
            <a:ext cx="8686800" cy="1470025"/>
          </a:xfrm>
        </p:spPr>
        <p:txBody>
          <a:bodyPr anchor="b">
            <a:noAutofit/>
          </a:bodyPr>
          <a:lstStyle>
            <a:lvl1pPr>
              <a:defRPr sz="7200" b="0" cap="none" spc="0">
                <a:ln w="13970"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71499" y="4800600"/>
            <a:ext cx="8001000" cy="5334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Slide Number Placeholder 5"/>
          <p:cNvSpPr>
            <a:spLocks noGrp="1"/>
          </p:cNvSpPr>
          <p:nvPr>
            <p:ph type="sldNum" sz="quarter" idx="10"/>
          </p:nvPr>
        </p:nvSpPr>
        <p:spPr>
          <a:xfrm>
            <a:off x="3962400" y="4392613"/>
            <a:ext cx="1219200" cy="365125"/>
          </a:xfrm>
        </p:spPr>
        <p:txBody>
          <a:bodyPr/>
          <a:lstStyle>
            <a:lvl1pPr algn="ctr">
              <a:defRPr sz="2400">
                <a:latin typeface="+mj-lt"/>
              </a:defRPr>
            </a:lvl1pPr>
          </a:lstStyle>
          <a:p>
            <a:pPr>
              <a:defRPr/>
            </a:pPr>
            <a:fld id="{DB61C33D-AE3D-4AB6-B3D9-DD7AB0994439}" type="slidenum">
              <a:rPr lang="en-US"/>
              <a:pPr>
                <a:defRPr/>
              </a:pPr>
              <a:t>‹#›</a:t>
            </a:fld>
            <a:endParaRPr lang="en-US" dirty="0"/>
          </a:p>
        </p:txBody>
      </p:sp>
    </p:spTree>
    <p:extLst>
      <p:ext uri="{BB962C8B-B14F-4D97-AF65-F5344CB8AC3E}">
        <p14:creationId xmlns:p14="http://schemas.microsoft.com/office/powerpoint/2010/main" val="686212253"/>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5400">
                <a:latin typeface="Rockwell" panose="02060603020205020403"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342900" indent="-342900">
              <a:buFont typeface="Wingdings" panose="05000000000000000000" pitchFamily="2" charset="2"/>
              <a:buChar char="q"/>
              <a:defRPr>
                <a:solidFill>
                  <a:schemeClr val="tx2">
                    <a:lumMod val="75000"/>
                  </a:schemeClr>
                </a:solidFill>
                <a:latin typeface="Times New Roman" panose="02020603050405020304" pitchFamily="18" charset="0"/>
                <a:cs typeface="Times New Roman" panose="02020603050405020304" pitchFamily="18" charset="0"/>
              </a:defRPr>
            </a:lvl1pPr>
            <a:lvl2pPr marL="742950" indent="-285750">
              <a:buFont typeface="Wingdings" panose="05000000000000000000" pitchFamily="2" charset="2"/>
              <a:buChar char="q"/>
              <a:defRPr>
                <a:solidFill>
                  <a:schemeClr val="tx2">
                    <a:lumMod val="75000"/>
                  </a:schemeClr>
                </a:solidFill>
                <a:latin typeface="Times New Roman" panose="02020603050405020304" pitchFamily="18" charset="0"/>
                <a:cs typeface="Times New Roman" panose="02020603050405020304" pitchFamily="18" charset="0"/>
              </a:defRPr>
            </a:lvl2pPr>
            <a:lvl3pPr marL="1143000" indent="-228600">
              <a:buFont typeface="Wingdings" panose="05000000000000000000" pitchFamily="2" charset="2"/>
              <a:buChar char="q"/>
              <a:defRPr>
                <a:solidFill>
                  <a:schemeClr val="tx2">
                    <a:lumMod val="75000"/>
                  </a:schemeClr>
                </a:solidFill>
                <a:latin typeface="Times New Roman" panose="02020603050405020304" pitchFamily="18" charset="0"/>
                <a:cs typeface="Times New Roman" panose="02020603050405020304" pitchFamily="18" charset="0"/>
              </a:defRPr>
            </a:lvl3pPr>
            <a:lvl4pPr marL="1600200" indent="-228600">
              <a:buFont typeface="Wingdings" panose="05000000000000000000" pitchFamily="2" charset="2"/>
              <a:buChar char="q"/>
              <a:defRPr>
                <a:solidFill>
                  <a:schemeClr val="tx2">
                    <a:lumMod val="75000"/>
                  </a:schemeClr>
                </a:solidFill>
                <a:latin typeface="Times New Roman" panose="02020603050405020304" pitchFamily="18" charset="0"/>
                <a:cs typeface="Times New Roman" panose="02020603050405020304" pitchFamily="18" charset="0"/>
              </a:defRPr>
            </a:lvl4pPr>
            <a:lvl5pPr marL="2057400" indent="-228600">
              <a:buFont typeface="Wingdings" panose="05000000000000000000" pitchFamily="2" charset="2"/>
              <a:buChar char="q"/>
              <a:defRPr>
                <a:solidFill>
                  <a:schemeClr val="tx2">
                    <a:lumMod val="75000"/>
                  </a:schemeClr>
                </a:solidFill>
                <a:latin typeface="Times New Roman" panose="02020603050405020304" pitchFamily="18" charset="0"/>
                <a:cs typeface="Times New Roman" panose="020206030504050203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38B112B7-797A-4B98-8C5E-DD1538C36A11}" type="slidenum">
              <a:rPr lang="en-US"/>
              <a:pPr>
                <a:defRPr/>
              </a:pPr>
              <a:t>‹#›</a:t>
            </a:fld>
            <a:endParaRPr lang="en-US" dirty="0"/>
          </a:p>
        </p:txBody>
      </p:sp>
    </p:spTree>
    <p:extLst>
      <p:ext uri="{BB962C8B-B14F-4D97-AF65-F5344CB8AC3E}">
        <p14:creationId xmlns:p14="http://schemas.microsoft.com/office/powerpoint/2010/main" val="17844301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rotWithShape="1">
          <a:gsLst>
            <a:gs pos="0">
              <a:srgbClr val="A0A3A8"/>
            </a:gs>
            <a:gs pos="47501">
              <a:srgbClr val="D0D3D9"/>
            </a:gs>
            <a:gs pos="58501">
              <a:srgbClr val="D2D5DA"/>
            </a:gs>
            <a:gs pos="100000">
              <a:srgbClr val="A0A3A8"/>
            </a:gs>
          </a:gsLst>
          <a:lin ang="3600000"/>
        </a:gradFill>
        <a:effectLst/>
      </p:bgPr>
    </p:bg>
    <p:spTree>
      <p:nvGrpSpPr>
        <p:cNvPr id="1" name=""/>
        <p:cNvGrpSpPr/>
        <p:nvPr/>
      </p:nvGrpSpPr>
      <p:grpSpPr>
        <a:xfrm>
          <a:off x="0" y="0"/>
          <a:ext cx="0" cy="0"/>
          <a:chOff x="0" y="0"/>
          <a:chExt cx="0" cy="0"/>
        </a:xfrm>
      </p:grpSpPr>
      <p:sp>
        <p:nvSpPr>
          <p:cNvPr id="4" name="Rectangle 3"/>
          <p:cNvSpPr/>
          <p:nvPr/>
        </p:nvSpPr>
        <p:spPr>
          <a:xfrm>
            <a:off x="0" y="2544763"/>
            <a:ext cx="9144000" cy="3255962"/>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Rectangle 4"/>
          <p:cNvSpPr/>
          <p:nvPr/>
        </p:nvSpPr>
        <p:spPr>
          <a:xfrm>
            <a:off x="0" y="2667000"/>
            <a:ext cx="9144000" cy="2740025"/>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p:cNvSpPr/>
          <p:nvPr/>
        </p:nvSpPr>
        <p:spPr>
          <a:xfrm>
            <a:off x="0" y="5478463"/>
            <a:ext cx="9144000" cy="23653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TextBox 6"/>
          <p:cNvSpPr txBox="1"/>
          <p:nvPr/>
        </p:nvSpPr>
        <p:spPr>
          <a:xfrm>
            <a:off x="4819650" y="4260850"/>
            <a:ext cx="1219200" cy="585788"/>
          </a:xfrm>
          <a:prstGeom prst="rect">
            <a:avLst/>
          </a:prstGeom>
          <a:noFill/>
        </p:spPr>
        <p:txBody>
          <a:bodyPr>
            <a:spAutoFit/>
          </a:bodyPr>
          <a:lstStyle/>
          <a:p>
            <a:pPr>
              <a:defRPr/>
            </a:pPr>
            <a:r>
              <a:rPr lang="en-US" sz="3200" spc="150" dirty="0">
                <a:solidFill>
                  <a:srgbClr val="FFFFFF"/>
                </a:solidFill>
                <a:cs typeface="+mn-cs"/>
                <a:sym typeface="Wingdings"/>
              </a:rPr>
              <a:t></a:t>
            </a:r>
            <a:endParaRPr lang="en-US" sz="3200" spc="150" dirty="0">
              <a:solidFill>
                <a:srgbClr val="FFFFFF"/>
              </a:solidFill>
              <a:cs typeface="+mn-cs"/>
            </a:endParaRPr>
          </a:p>
        </p:txBody>
      </p:sp>
      <p:sp>
        <p:nvSpPr>
          <p:cNvPr id="8" name="TextBox 7"/>
          <p:cNvSpPr txBox="1"/>
          <p:nvPr/>
        </p:nvSpPr>
        <p:spPr>
          <a:xfrm>
            <a:off x="3148013" y="4260850"/>
            <a:ext cx="1219200" cy="585788"/>
          </a:xfrm>
          <a:prstGeom prst="rect">
            <a:avLst/>
          </a:prstGeom>
          <a:noFill/>
        </p:spPr>
        <p:txBody>
          <a:bodyPr>
            <a:spAutoFit/>
          </a:bodyPr>
          <a:lstStyle/>
          <a:p>
            <a:pPr algn="r">
              <a:defRPr/>
            </a:pPr>
            <a:r>
              <a:rPr lang="en-US" sz="3200" spc="150" dirty="0">
                <a:solidFill>
                  <a:srgbClr val="FFFFFF"/>
                </a:solidFill>
                <a:cs typeface="+mn-cs"/>
                <a:sym typeface="Wingdings"/>
              </a:rPr>
              <a:t></a:t>
            </a:r>
            <a:endParaRPr lang="en-US" sz="3200" spc="150" dirty="0">
              <a:solidFill>
                <a:srgbClr val="FFFFFF"/>
              </a:solidFill>
              <a:cs typeface="+mn-cs"/>
            </a:endParaRPr>
          </a:p>
        </p:txBody>
      </p:sp>
      <p:sp>
        <p:nvSpPr>
          <p:cNvPr id="2" name="Title 1"/>
          <p:cNvSpPr>
            <a:spLocks noGrp="1"/>
          </p:cNvSpPr>
          <p:nvPr>
            <p:ph type="title"/>
          </p:nvPr>
        </p:nvSpPr>
        <p:spPr>
          <a:xfrm>
            <a:off x="228599" y="2819400"/>
            <a:ext cx="8686800" cy="1463040"/>
          </a:xfrm>
        </p:spPr>
        <p:txBody>
          <a:bodyPr anchor="b" anchorCtr="0">
            <a:noAutofit/>
          </a:bodyPr>
          <a:lstStyle>
            <a:lvl1pPr algn="ctr">
              <a:defRPr sz="72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71499" y="48006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3"/>
          <p:cNvSpPr>
            <a:spLocks noGrp="1"/>
          </p:cNvSpPr>
          <p:nvPr>
            <p:ph type="dt" sz="half" idx="10"/>
          </p:nvPr>
        </p:nvSpPr>
        <p:spPr>
          <a:xfrm>
            <a:off x="457200" y="6356350"/>
            <a:ext cx="2133600" cy="365125"/>
          </a:xfrm>
          <a:prstGeom prst="rect">
            <a:avLst/>
          </a:prstGeom>
        </p:spPr>
        <p:txBody>
          <a:bodyPr/>
          <a:lstStyle>
            <a:lvl1pPr>
              <a:defRPr>
                <a:cs typeface="+mn-cs"/>
              </a:defRPr>
            </a:lvl1pPr>
          </a:lstStyle>
          <a:p>
            <a:pPr>
              <a:defRPr/>
            </a:pPr>
            <a:endParaRPr lang="en-US"/>
          </a:p>
        </p:txBody>
      </p:sp>
      <p:sp>
        <p:nvSpPr>
          <p:cNvPr id="10" name="Footer Placeholder 4"/>
          <p:cNvSpPr>
            <a:spLocks noGrp="1"/>
          </p:cNvSpPr>
          <p:nvPr>
            <p:ph type="ftr" sz="quarter" idx="11"/>
          </p:nvPr>
        </p:nvSpPr>
        <p:spPr>
          <a:xfrm>
            <a:off x="5791200" y="6356350"/>
            <a:ext cx="2895600" cy="365125"/>
          </a:xfrm>
          <a:prstGeom prst="rect">
            <a:avLst/>
          </a:prstGeom>
        </p:spPr>
        <p:txBody>
          <a:bodyPr/>
          <a:lstStyle>
            <a:lvl1pPr>
              <a:defRPr>
                <a:cs typeface="+mn-cs"/>
              </a:defRPr>
            </a:lvl1pPr>
          </a:lstStyle>
          <a:p>
            <a:pPr>
              <a:defRPr/>
            </a:pPr>
            <a:endParaRPr lang="en-US"/>
          </a:p>
        </p:txBody>
      </p:sp>
      <p:sp>
        <p:nvSpPr>
          <p:cNvPr id="11" name="Slide Number Placeholder 5"/>
          <p:cNvSpPr>
            <a:spLocks noGrp="1"/>
          </p:cNvSpPr>
          <p:nvPr>
            <p:ph type="sldNum" sz="quarter" idx="12"/>
          </p:nvPr>
        </p:nvSpPr>
        <p:spPr>
          <a:xfrm>
            <a:off x="3959225" y="4389438"/>
            <a:ext cx="1216025" cy="365125"/>
          </a:xfrm>
        </p:spPr>
        <p:txBody>
          <a:bodyPr/>
          <a:lstStyle>
            <a:lvl1pPr algn="ctr">
              <a:defRPr sz="2400">
                <a:solidFill>
                  <a:srgbClr val="FFFFFF"/>
                </a:solidFill>
              </a:defRPr>
            </a:lvl1pPr>
          </a:lstStyle>
          <a:p>
            <a:pPr>
              <a:defRPr/>
            </a:pPr>
            <a:fld id="{89FC3E50-9A2A-4965-A7B2-C97AD04A5C18}" type="slidenum">
              <a:rPr lang="en-US"/>
              <a:pPr>
                <a:defRPr/>
              </a:pPr>
              <a:t>‹#›</a:t>
            </a:fld>
            <a:endParaRPr lang="en-US" dirty="0"/>
          </a:p>
        </p:txBody>
      </p:sp>
    </p:spTree>
    <p:extLst>
      <p:ext uri="{BB962C8B-B14F-4D97-AF65-F5344CB8AC3E}">
        <p14:creationId xmlns:p14="http://schemas.microsoft.com/office/powerpoint/2010/main" val="3641889637"/>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cs typeface="+mn-cs"/>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3A098FF8-C8BF-46CC-819C-1685B60EDE4C}" type="slidenum">
              <a:rPr lang="en-US"/>
              <a:pPr>
                <a:defRPr/>
              </a:pPr>
              <a:t>‹#›</a:t>
            </a:fld>
            <a:endParaRPr lang="en-US"/>
          </a:p>
        </p:txBody>
      </p:sp>
    </p:spTree>
    <p:extLst>
      <p:ext uri="{BB962C8B-B14F-4D97-AF65-F5344CB8AC3E}">
        <p14:creationId xmlns:p14="http://schemas.microsoft.com/office/powerpoint/2010/main" val="37682885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cs typeface="+mn-cs"/>
              </a:defRPr>
            </a:lvl1pPr>
          </a:lstStyle>
          <a:p>
            <a:pPr>
              <a:defRPr/>
            </a:pPr>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cs typeface="+mn-cs"/>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9FB7719B-CFD4-426E-9EB1-1A4F5E5D03DE}" type="slidenum">
              <a:rPr lang="en-US"/>
              <a:pPr>
                <a:defRPr/>
              </a:pPr>
              <a:t>‹#›</a:t>
            </a:fld>
            <a:endParaRPr lang="en-US"/>
          </a:p>
        </p:txBody>
      </p:sp>
    </p:spTree>
    <p:extLst>
      <p:ext uri="{BB962C8B-B14F-4D97-AF65-F5344CB8AC3E}">
        <p14:creationId xmlns:p14="http://schemas.microsoft.com/office/powerpoint/2010/main" val="1925923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70522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cs typeface="+mn-cs"/>
              </a:defRPr>
            </a:lvl1pPr>
          </a:lstStyle>
          <a:p>
            <a:pPr>
              <a:defRPr/>
            </a:pPr>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cs typeface="+mn-cs"/>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6F96B296-4421-4F8F-8103-DE968AAA8634}" type="slidenum">
              <a:rPr lang="en-US"/>
              <a:pPr>
                <a:defRPr/>
              </a:pPr>
              <a:t>‹#›</a:t>
            </a:fld>
            <a:endParaRPr lang="en-US"/>
          </a:p>
        </p:txBody>
      </p:sp>
    </p:spTree>
    <p:extLst>
      <p:ext uri="{BB962C8B-B14F-4D97-AF65-F5344CB8AC3E}">
        <p14:creationId xmlns:p14="http://schemas.microsoft.com/office/powerpoint/2010/main" val="39108472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cs typeface="+mn-cs"/>
              </a:defRPr>
            </a:lvl1pPr>
          </a:lstStyle>
          <a:p>
            <a:pPr>
              <a:defRPr/>
            </a:pPr>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cs typeface="+mn-cs"/>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54E04882-F892-463A-B55C-3C80FAC7D448}" type="slidenum">
              <a:rPr lang="en-US"/>
              <a:pPr>
                <a:defRPr/>
              </a:pPr>
              <a:t>‹#›</a:t>
            </a:fld>
            <a:endParaRPr lang="en-US"/>
          </a:p>
        </p:txBody>
      </p:sp>
    </p:spTree>
    <p:extLst>
      <p:ext uri="{BB962C8B-B14F-4D97-AF65-F5344CB8AC3E}">
        <p14:creationId xmlns:p14="http://schemas.microsoft.com/office/powerpoint/2010/main" val="29695311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6172200" y="161925"/>
            <a:ext cx="2971800" cy="11525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6145213" y="133350"/>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6145213" y="133350"/>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457200" y="273050"/>
            <a:ext cx="5638800" cy="946150"/>
          </a:xfrm>
        </p:spPr>
        <p:txBody>
          <a:bodyPr>
            <a:noAutofit/>
          </a:bodyPr>
          <a:lstStyle>
            <a:lvl1pPr algn="l">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438912" y="1719072"/>
            <a:ext cx="8247888" cy="45354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48400" y="274320"/>
            <a:ext cx="2743200" cy="94488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a:defRPr>
                <a:cs typeface="+mn-cs"/>
              </a:defRPr>
            </a:lvl1pPr>
          </a:lstStyle>
          <a:p>
            <a:pPr>
              <a:defRPr/>
            </a:pPr>
            <a:endParaRPr lang="en-US"/>
          </a:p>
        </p:txBody>
      </p:sp>
      <p:sp>
        <p:nvSpPr>
          <p:cNvPr id="9" name="Footer Placeholder 5"/>
          <p:cNvSpPr>
            <a:spLocks noGrp="1"/>
          </p:cNvSpPr>
          <p:nvPr>
            <p:ph type="ftr" sz="quarter" idx="11"/>
          </p:nvPr>
        </p:nvSpPr>
        <p:spPr>
          <a:xfrm>
            <a:off x="3124200" y="6356350"/>
            <a:ext cx="2895600" cy="365125"/>
          </a:xfrm>
          <a:prstGeom prst="rect">
            <a:avLst/>
          </a:prstGeom>
        </p:spPr>
        <p:txBody>
          <a:bodyPr/>
          <a:lstStyle>
            <a:lvl1pPr>
              <a:defRPr>
                <a:cs typeface="+mn-cs"/>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pPr>
              <a:defRPr/>
            </a:pPr>
            <a:fld id="{BE0556A2-050B-478F-BEC8-A2953128BAF2}" type="slidenum">
              <a:rPr lang="en-US"/>
              <a:pPr>
                <a:defRPr/>
              </a:pPr>
              <a:t>‹#›</a:t>
            </a:fld>
            <a:endParaRPr lang="en-US"/>
          </a:p>
        </p:txBody>
      </p:sp>
    </p:spTree>
    <p:extLst>
      <p:ext uri="{BB962C8B-B14F-4D97-AF65-F5344CB8AC3E}">
        <p14:creationId xmlns:p14="http://schemas.microsoft.com/office/powerpoint/2010/main" val="32211194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6172200" y="161925"/>
            <a:ext cx="2971800" cy="11525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6" name="Rectangle 5"/>
          <p:cNvSpPr/>
          <p:nvPr/>
        </p:nvSpPr>
        <p:spPr>
          <a:xfrm>
            <a:off x="6145213" y="133350"/>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6145213" y="133350"/>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Picture Placeholder 2"/>
          <p:cNvSpPr>
            <a:spLocks noGrp="1"/>
          </p:cNvSpPr>
          <p:nvPr>
            <p:ph type="pic" idx="1"/>
          </p:nvPr>
        </p:nvSpPr>
        <p:spPr>
          <a:xfrm>
            <a:off x="436880" y="1717040"/>
            <a:ext cx="8249920" cy="4531360"/>
          </a:xfrm>
          <a:solidFill>
            <a:schemeClr val="bg2">
              <a:lumMod val="60000"/>
              <a:lumOff val="40000"/>
            </a:schemeClr>
          </a:solidFill>
          <a:effectLst>
            <a:outerShdw blurRad="76200" dist="38100" dir="3600000" algn="ctr" rotWithShape="0">
              <a:srgbClr val="000000">
                <a:alpha val="50000"/>
              </a:srgb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2" name="Title 1"/>
          <p:cNvSpPr>
            <a:spLocks noGrp="1"/>
          </p:cNvSpPr>
          <p:nvPr>
            <p:ph type="title"/>
          </p:nvPr>
        </p:nvSpPr>
        <p:spPr>
          <a:xfrm>
            <a:off x="381000" y="228600"/>
            <a:ext cx="5638800" cy="1005840"/>
          </a:xfrm>
        </p:spPr>
        <p:txBody>
          <a:bodyPr>
            <a:noAutofit/>
          </a:bodyPr>
          <a:lstStyle>
            <a:lvl1pPr algn="l">
              <a:defRPr sz="40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6248400" y="228600"/>
            <a:ext cx="2819400" cy="100584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a:defRPr>
                <a:cs typeface="+mn-cs"/>
              </a:defRPr>
            </a:lvl1pPr>
          </a:lstStyle>
          <a:p>
            <a:pPr>
              <a:defRPr/>
            </a:pPr>
            <a:endParaRPr lang="en-US"/>
          </a:p>
        </p:txBody>
      </p:sp>
      <p:sp>
        <p:nvSpPr>
          <p:cNvPr id="9" name="Footer Placeholder 5"/>
          <p:cNvSpPr>
            <a:spLocks noGrp="1"/>
          </p:cNvSpPr>
          <p:nvPr>
            <p:ph type="ftr" sz="quarter" idx="11"/>
          </p:nvPr>
        </p:nvSpPr>
        <p:spPr>
          <a:xfrm>
            <a:off x="3124200" y="6356350"/>
            <a:ext cx="2895600" cy="365125"/>
          </a:xfrm>
          <a:prstGeom prst="rect">
            <a:avLst/>
          </a:prstGeom>
        </p:spPr>
        <p:txBody>
          <a:bodyPr/>
          <a:lstStyle>
            <a:lvl1pPr>
              <a:defRPr>
                <a:cs typeface="+mn-cs"/>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pPr>
              <a:defRPr/>
            </a:pPr>
            <a:fld id="{1E315553-8652-4C51-84B7-F4E09E12898E}" type="slidenum">
              <a:rPr lang="en-US"/>
              <a:pPr>
                <a:defRPr/>
              </a:pPr>
              <a:t>‹#›</a:t>
            </a:fld>
            <a:endParaRPr lang="en-US" dirty="0"/>
          </a:p>
        </p:txBody>
      </p:sp>
    </p:spTree>
    <p:extLst>
      <p:ext uri="{BB962C8B-B14F-4D97-AF65-F5344CB8AC3E}">
        <p14:creationId xmlns:p14="http://schemas.microsoft.com/office/powerpoint/2010/main" val="21651080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cs typeface="+mn-cs"/>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F1FDF2D-8D37-4314-934E-75C70451BE16}" type="slidenum">
              <a:rPr lang="en-US"/>
              <a:pPr>
                <a:defRPr/>
              </a:pPr>
              <a:t>‹#›</a:t>
            </a:fld>
            <a:endParaRPr lang="en-US"/>
          </a:p>
        </p:txBody>
      </p:sp>
    </p:spTree>
    <p:extLst>
      <p:ext uri="{BB962C8B-B14F-4D97-AF65-F5344CB8AC3E}">
        <p14:creationId xmlns:p14="http://schemas.microsoft.com/office/powerpoint/2010/main" val="8668130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rot="5400000">
            <a:off x="4591050" y="2409825"/>
            <a:ext cx="6858000" cy="2038350"/>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Rectangle 4"/>
          <p:cNvSpPr/>
          <p:nvPr/>
        </p:nvSpPr>
        <p:spPr>
          <a:xfrm rot="5400000">
            <a:off x="4668044" y="2570956"/>
            <a:ext cx="6858000" cy="1716088"/>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p:cNvSpPr/>
          <p:nvPr/>
        </p:nvSpPr>
        <p:spPr>
          <a:xfrm rot="5400000">
            <a:off x="3681413" y="3354387"/>
            <a:ext cx="6858000" cy="149225"/>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Vertical Title 1"/>
          <p:cNvSpPr>
            <a:spLocks noGrp="1"/>
          </p:cNvSpPr>
          <p:nvPr>
            <p:ph type="title" orient="vert"/>
          </p:nvPr>
        </p:nvSpPr>
        <p:spPr>
          <a:xfrm>
            <a:off x="7315200" y="274638"/>
            <a:ext cx="1447800" cy="5851525"/>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199" y="274638"/>
            <a:ext cx="635317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cs typeface="+mn-cs"/>
              </a:defRPr>
            </a:lvl1pPr>
          </a:lstStyle>
          <a:p>
            <a:pPr>
              <a:defRPr/>
            </a:pPr>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cs typeface="+mn-cs"/>
              </a:defRPr>
            </a:lvl1pPr>
          </a:lstStyle>
          <a:p>
            <a:pPr>
              <a:defRPr/>
            </a:pPr>
            <a:endParaRPr lang="en-US"/>
          </a:p>
        </p:txBody>
      </p:sp>
      <p:sp>
        <p:nvSpPr>
          <p:cNvPr id="9" name="Slide Number Placeholder 5"/>
          <p:cNvSpPr>
            <a:spLocks noGrp="1"/>
          </p:cNvSpPr>
          <p:nvPr>
            <p:ph type="sldNum" sz="quarter" idx="12"/>
          </p:nvPr>
        </p:nvSpPr>
        <p:spPr>
          <a:xfrm>
            <a:off x="6096000" y="6356350"/>
            <a:ext cx="762000" cy="365125"/>
          </a:xfrm>
        </p:spPr>
        <p:txBody>
          <a:bodyPr/>
          <a:lstStyle>
            <a:lvl1pPr>
              <a:defRPr/>
            </a:lvl1pPr>
          </a:lstStyle>
          <a:p>
            <a:pPr>
              <a:defRPr/>
            </a:pPr>
            <a:fld id="{4A6A3935-A90D-47C8-BE29-4718EF5CBF99}" type="slidenum">
              <a:rPr lang="en-US"/>
              <a:pPr>
                <a:defRPr/>
              </a:pPr>
              <a:t>‹#›</a:t>
            </a:fld>
            <a:endParaRPr lang="en-US"/>
          </a:p>
        </p:txBody>
      </p:sp>
    </p:spTree>
    <p:extLst>
      <p:ext uri="{BB962C8B-B14F-4D97-AF65-F5344CB8AC3E}">
        <p14:creationId xmlns:p14="http://schemas.microsoft.com/office/powerpoint/2010/main" val="4017299827"/>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315200" cy="1447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05000"/>
            <a:ext cx="38100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19600" y="1905000"/>
            <a:ext cx="38100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634045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dirty="0" smtClean="0"/>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ea typeface="+mn-ea"/>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ea typeface="+mn-ea"/>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p:spPr>
        <p:txBody>
          <a:bodyPr wrap="square" numCol="1" anchor="t" anchorCtr="0" compatLnSpc="1">
            <a:prstTxWarp prst="textNoShape">
              <a:avLst/>
            </a:prstTxWarp>
          </a:bodyPr>
          <a:lstStyle>
            <a:lvl1pPr>
              <a:defRPr/>
            </a:lvl1pPr>
          </a:lstStyle>
          <a:p>
            <a:pPr>
              <a:defRPr/>
            </a:pPr>
            <a:fld id="{D3C6CC0B-7F6A-4FFC-A067-7166DED388FF}" type="slidenum">
              <a:rPr lang="en-US"/>
              <a:pPr>
                <a:defRPr/>
              </a:pPr>
              <a:t>‹#›</a:t>
            </a:fld>
            <a:endParaRPr lang="en-US" dirty="0"/>
          </a:p>
        </p:txBody>
      </p:sp>
    </p:spTree>
    <p:extLst>
      <p:ext uri="{BB962C8B-B14F-4D97-AF65-F5344CB8AC3E}">
        <p14:creationId xmlns:p14="http://schemas.microsoft.com/office/powerpoint/2010/main" val="29143876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dirty="0" smtClean="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ea typeface="+mn-ea"/>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ea typeface="+mn-ea"/>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p:spPr>
        <p:txBody>
          <a:bodyPr wrap="square" numCol="1" anchor="t" anchorCtr="0" compatLnSpc="1">
            <a:prstTxWarp prst="textNoShape">
              <a:avLst/>
            </a:prstTxWarp>
          </a:bodyPr>
          <a:lstStyle>
            <a:lvl1pPr>
              <a:defRPr/>
            </a:lvl1pPr>
          </a:lstStyle>
          <a:p>
            <a:pPr>
              <a:defRPr/>
            </a:pPr>
            <a:fld id="{F987C089-F87A-452E-898B-62A11A7462AA}" type="slidenum">
              <a:rPr lang="en-US"/>
              <a:pPr>
                <a:defRPr/>
              </a:pPr>
              <a:t>‹#›</a:t>
            </a:fld>
            <a:endParaRPr lang="en-US" dirty="0"/>
          </a:p>
        </p:txBody>
      </p:sp>
    </p:spTree>
    <p:extLst>
      <p:ext uri="{BB962C8B-B14F-4D97-AF65-F5344CB8AC3E}">
        <p14:creationId xmlns:p14="http://schemas.microsoft.com/office/powerpoint/2010/main" val="2571025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19600" y="19050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74724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05123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73025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3054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39519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76920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heme" Target="../theme/theme3.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8686800" cy="1524000"/>
            <a:chOff x="0" y="0"/>
            <a:chExt cx="5760" cy="864"/>
          </a:xfrm>
        </p:grpSpPr>
        <p:sp>
          <p:nvSpPr>
            <p:cNvPr id="1034" name="Rectangle 3"/>
            <p:cNvSpPr>
              <a:spLocks noChangeArrowheads="1"/>
            </p:cNvSpPr>
            <p:nvPr userDrawn="1"/>
          </p:nvSpPr>
          <p:spPr bwMode="auto">
            <a:xfrm>
              <a:off x="0" y="816"/>
              <a:ext cx="5760" cy="48"/>
            </a:xfrm>
            <a:prstGeom prst="rect">
              <a:avLst/>
            </a:prstGeom>
            <a:solidFill>
              <a:srgbClr val="00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p>
          </p:txBody>
        </p:sp>
        <p:sp>
          <p:nvSpPr>
            <p:cNvPr id="1035" name="Rectangle 4"/>
            <p:cNvSpPr>
              <a:spLocks noChangeArrowheads="1"/>
            </p:cNvSpPr>
            <p:nvPr userDrawn="1"/>
          </p:nvSpPr>
          <p:spPr bwMode="auto">
            <a:xfrm>
              <a:off x="0" y="0"/>
              <a:ext cx="5760" cy="816"/>
            </a:xfrm>
            <a:prstGeom prst="rect">
              <a:avLst/>
            </a:prstGeom>
            <a:solidFill>
              <a:srgbClr val="00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p>
          </p:txBody>
        </p:sp>
      </p:grpSp>
      <p:sp>
        <p:nvSpPr>
          <p:cNvPr id="1027" name="Rectangle 5"/>
          <p:cNvSpPr>
            <a:spLocks noGrp="1" noChangeArrowheads="1"/>
          </p:cNvSpPr>
          <p:nvPr>
            <p:ph type="title"/>
          </p:nvPr>
        </p:nvSpPr>
        <p:spPr bwMode="auto">
          <a:xfrm>
            <a:off x="1371600" y="0"/>
            <a:ext cx="7315200" cy="1447800"/>
          </a:xfrm>
          <a:prstGeom prst="rect">
            <a:avLst/>
          </a:prstGeom>
          <a:noFill/>
          <a:ln>
            <a:noFill/>
          </a:ln>
          <a:effectLst/>
          <a:extLst>
            <a:ext uri="{909E8E84-426E-40DD-AFC4-6F175D3DCCD1}">
              <a14:hiddenFill xmlns:a14="http://schemas.microsoft.com/office/drawing/2010/main">
                <a:solidFill>
                  <a:srgbClr val="C40827"/>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6"/>
          <p:cNvSpPr>
            <a:spLocks noGrp="1" noChangeArrowheads="1"/>
          </p:cNvSpPr>
          <p:nvPr>
            <p:ph type="body" idx="1"/>
          </p:nvPr>
        </p:nvSpPr>
        <p:spPr bwMode="auto">
          <a:xfrm>
            <a:off x="457200" y="1905000"/>
            <a:ext cx="77724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3" name="AutoShape 7"/>
          <p:cNvSpPr>
            <a:spLocks noChangeArrowheads="1"/>
          </p:cNvSpPr>
          <p:nvPr/>
        </p:nvSpPr>
        <p:spPr bwMode="auto">
          <a:xfrm rot="770453">
            <a:off x="381000" y="304800"/>
            <a:ext cx="762000" cy="685800"/>
          </a:xfrm>
          <a:prstGeom prst="star5">
            <a:avLst/>
          </a:prstGeom>
          <a:noFill/>
          <a:ln w="28575">
            <a:solidFill>
              <a:schemeClr val="bg1"/>
            </a:solidFill>
            <a:miter lim="800000"/>
            <a:headEnd/>
            <a:tailEnd/>
          </a:ln>
          <a:effectLst/>
          <a:extLst>
            <a:ext uri="{909E8E84-426E-40DD-AFC4-6F175D3DCCD1}">
              <a14:hiddenFill xmlns:a14="http://schemas.microsoft.com/office/drawing/2010/main">
                <a:solidFill>
                  <a:srgbClr val="C40827"/>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cs typeface="+mn-cs"/>
            </a:endParaRPr>
          </a:p>
        </p:txBody>
      </p:sp>
      <p:sp>
        <p:nvSpPr>
          <p:cNvPr id="1030" name="Text Box 8"/>
          <p:cNvSpPr txBox="1">
            <a:spLocks noChangeArrowheads="1"/>
          </p:cNvSpPr>
          <p:nvPr/>
        </p:nvSpPr>
        <p:spPr bwMode="auto">
          <a:xfrm>
            <a:off x="254000" y="6400800"/>
            <a:ext cx="889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fld id="{F03D2CAC-CCB0-4AEF-8945-1EAAF86D28D7}" type="slidenum">
              <a:rPr lang="es-ES" altLang="en-US" sz="1200" b="1" smtClean="0">
                <a:solidFill>
                  <a:srgbClr val="A50021"/>
                </a:solidFill>
              </a:rPr>
              <a:pPr eaLnBrk="1" hangingPunct="1">
                <a:spcBef>
                  <a:spcPct val="50000"/>
                </a:spcBef>
                <a:defRPr/>
              </a:pPr>
              <a:t>‹#›</a:t>
            </a:fld>
            <a:endParaRPr lang="es-ES" altLang="en-US" sz="1200" b="1" smtClean="0">
              <a:solidFill>
                <a:srgbClr val="003366"/>
              </a:solidFill>
            </a:endParaRPr>
          </a:p>
        </p:txBody>
      </p:sp>
      <p:sp>
        <p:nvSpPr>
          <p:cNvPr id="1031" name="Freeform 9"/>
          <p:cNvSpPr>
            <a:spLocks/>
          </p:cNvSpPr>
          <p:nvPr/>
        </p:nvSpPr>
        <p:spPr bwMode="auto">
          <a:xfrm>
            <a:off x="8686800" y="0"/>
            <a:ext cx="74613" cy="6169025"/>
          </a:xfrm>
          <a:custGeom>
            <a:avLst/>
            <a:gdLst>
              <a:gd name="T0" fmla="*/ 0 w 432"/>
              <a:gd name="T1" fmla="*/ 0 h 3804"/>
              <a:gd name="T2" fmla="*/ 0 w 432"/>
              <a:gd name="T3" fmla="*/ 2147483647 h 3804"/>
              <a:gd name="T4" fmla="*/ 2147483647 w 432"/>
              <a:gd name="T5" fmla="*/ 2147483647 h 3804"/>
              <a:gd name="T6" fmla="*/ 2147483647 w 432"/>
              <a:gd name="T7" fmla="*/ 0 h 3804"/>
              <a:gd name="T8" fmla="*/ 0 w 432"/>
              <a:gd name="T9" fmla="*/ 0 h 38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2" h="3804">
                <a:moveTo>
                  <a:pt x="0" y="0"/>
                </a:moveTo>
                <a:lnTo>
                  <a:pt x="0" y="3754"/>
                </a:lnTo>
                <a:lnTo>
                  <a:pt x="396" y="3804"/>
                </a:lnTo>
                <a:lnTo>
                  <a:pt x="432" y="0"/>
                </a:lnTo>
                <a:lnTo>
                  <a:pt x="0" y="0"/>
                </a:lnTo>
                <a:close/>
              </a:path>
            </a:pathLst>
          </a:custGeom>
          <a:solidFill>
            <a:srgbClr val="C40827"/>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2" name="Freeform 10"/>
          <p:cNvSpPr>
            <a:spLocks/>
          </p:cNvSpPr>
          <p:nvPr/>
        </p:nvSpPr>
        <p:spPr bwMode="auto">
          <a:xfrm>
            <a:off x="8839200" y="0"/>
            <a:ext cx="76200" cy="6324600"/>
          </a:xfrm>
          <a:custGeom>
            <a:avLst/>
            <a:gdLst>
              <a:gd name="T0" fmla="*/ 0 w 432"/>
              <a:gd name="T1" fmla="*/ 0 h 3804"/>
              <a:gd name="T2" fmla="*/ 0 w 432"/>
              <a:gd name="T3" fmla="*/ 2147483647 h 3804"/>
              <a:gd name="T4" fmla="*/ 2147483647 w 432"/>
              <a:gd name="T5" fmla="*/ 2147483647 h 3804"/>
              <a:gd name="T6" fmla="*/ 2147483647 w 432"/>
              <a:gd name="T7" fmla="*/ 0 h 3804"/>
              <a:gd name="T8" fmla="*/ 0 w 432"/>
              <a:gd name="T9" fmla="*/ 0 h 38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2" h="3804">
                <a:moveTo>
                  <a:pt x="0" y="0"/>
                </a:moveTo>
                <a:lnTo>
                  <a:pt x="0" y="3754"/>
                </a:lnTo>
                <a:lnTo>
                  <a:pt x="396" y="3804"/>
                </a:lnTo>
                <a:lnTo>
                  <a:pt x="432" y="0"/>
                </a:lnTo>
                <a:lnTo>
                  <a:pt x="0" y="0"/>
                </a:lnTo>
                <a:close/>
              </a:path>
            </a:pathLst>
          </a:custGeom>
          <a:solidFill>
            <a:srgbClr val="00336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3" name="Text Box 11"/>
          <p:cNvSpPr txBox="1">
            <a:spLocks noChangeArrowheads="1"/>
          </p:cNvSpPr>
          <p:nvPr/>
        </p:nvSpPr>
        <p:spPr bwMode="auto">
          <a:xfrm>
            <a:off x="7750175" y="6400800"/>
            <a:ext cx="1295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defRPr/>
            </a:pPr>
            <a:r>
              <a:rPr lang="es-ES" altLang="en-US" sz="1200" b="1" smtClean="0">
                <a:solidFill>
                  <a:srgbClr val="003366"/>
                </a:solidFill>
              </a:rPr>
              <a:t>©2006 TEEX</a:t>
            </a:r>
          </a:p>
        </p:txBody>
      </p:sp>
    </p:spTree>
  </p:cSld>
  <p:clrMap bg1="lt1" tx1="dk1" bg2="lt2" tx2="dk2" accent1="accent1" accent2="accent2" accent3="accent3" accent4="accent4" accent5="accent5" accent6="accent6" hlink="hlink" folHlink="folHlink"/>
  <p:sldLayoutIdLst>
    <p:sldLayoutId id="2147484106" r:id="rId1"/>
    <p:sldLayoutId id="2147484083" r:id="rId2"/>
    <p:sldLayoutId id="2147484084" r:id="rId3"/>
    <p:sldLayoutId id="2147484085" r:id="rId4"/>
    <p:sldLayoutId id="2147484086" r:id="rId5"/>
    <p:sldLayoutId id="2147484087" r:id="rId6"/>
    <p:sldLayoutId id="2147484088" r:id="rId7"/>
    <p:sldLayoutId id="2147484089" r:id="rId8"/>
    <p:sldLayoutId id="2147484090" r:id="rId9"/>
    <p:sldLayoutId id="2147484091" r:id="rId10"/>
    <p:sldLayoutId id="2147484092" r:id="rId11"/>
    <p:sldLayoutId id="2147484093" r:id="rId12"/>
    <p:sldLayoutId id="2147484094" r:id="rId13"/>
  </p:sldLayoutIdLst>
  <p:timing>
    <p:tnLst>
      <p:par>
        <p:cTn id="1" dur="indefinite" restart="never" nodeType="tmRoot"/>
      </p:par>
    </p:tnLst>
  </p:timing>
  <p:hf hdr="0" ftr="0" dt="0"/>
  <p:txStyles>
    <p:titleStyle>
      <a:lvl1pPr algn="l" rtl="0" eaLnBrk="0" fontAlgn="base" hangingPunct="0">
        <a:spcBef>
          <a:spcPct val="0"/>
        </a:spcBef>
        <a:spcAft>
          <a:spcPct val="0"/>
        </a:spcAft>
        <a:defRPr sz="4400" b="1">
          <a:solidFill>
            <a:schemeClr val="bg1"/>
          </a:solidFill>
          <a:latin typeface="+mj-lt"/>
          <a:ea typeface="+mj-ea"/>
          <a:cs typeface="+mj-cs"/>
        </a:defRPr>
      </a:lvl1pPr>
      <a:lvl2pPr algn="l" rtl="0" eaLnBrk="0" fontAlgn="base" hangingPunct="0">
        <a:spcBef>
          <a:spcPct val="0"/>
        </a:spcBef>
        <a:spcAft>
          <a:spcPct val="0"/>
        </a:spcAft>
        <a:defRPr sz="4400" b="1">
          <a:solidFill>
            <a:schemeClr val="bg1"/>
          </a:solidFill>
          <a:latin typeface="Arial Narrow" pitchFamily="34" charset="0"/>
        </a:defRPr>
      </a:lvl2pPr>
      <a:lvl3pPr algn="l" rtl="0" eaLnBrk="0" fontAlgn="base" hangingPunct="0">
        <a:spcBef>
          <a:spcPct val="0"/>
        </a:spcBef>
        <a:spcAft>
          <a:spcPct val="0"/>
        </a:spcAft>
        <a:defRPr sz="4400" b="1">
          <a:solidFill>
            <a:schemeClr val="bg1"/>
          </a:solidFill>
          <a:latin typeface="Arial Narrow" pitchFamily="34" charset="0"/>
        </a:defRPr>
      </a:lvl3pPr>
      <a:lvl4pPr algn="l" rtl="0" eaLnBrk="0" fontAlgn="base" hangingPunct="0">
        <a:spcBef>
          <a:spcPct val="0"/>
        </a:spcBef>
        <a:spcAft>
          <a:spcPct val="0"/>
        </a:spcAft>
        <a:defRPr sz="4400" b="1">
          <a:solidFill>
            <a:schemeClr val="bg1"/>
          </a:solidFill>
          <a:latin typeface="Arial Narrow" pitchFamily="34" charset="0"/>
        </a:defRPr>
      </a:lvl4pPr>
      <a:lvl5pPr algn="l" rtl="0" eaLnBrk="0" fontAlgn="base" hangingPunct="0">
        <a:spcBef>
          <a:spcPct val="0"/>
        </a:spcBef>
        <a:spcAft>
          <a:spcPct val="0"/>
        </a:spcAft>
        <a:defRPr sz="4400" b="1">
          <a:solidFill>
            <a:schemeClr val="bg1"/>
          </a:solidFill>
          <a:latin typeface="Arial Narrow" pitchFamily="34" charset="0"/>
        </a:defRPr>
      </a:lvl5pPr>
      <a:lvl6pPr marL="457200" algn="l" rtl="0" fontAlgn="base">
        <a:spcBef>
          <a:spcPct val="0"/>
        </a:spcBef>
        <a:spcAft>
          <a:spcPct val="0"/>
        </a:spcAft>
        <a:defRPr sz="4400" b="1">
          <a:solidFill>
            <a:schemeClr val="bg1"/>
          </a:solidFill>
          <a:latin typeface="Arial Narrow" pitchFamily="34" charset="0"/>
        </a:defRPr>
      </a:lvl6pPr>
      <a:lvl7pPr marL="914400" algn="l" rtl="0" fontAlgn="base">
        <a:spcBef>
          <a:spcPct val="0"/>
        </a:spcBef>
        <a:spcAft>
          <a:spcPct val="0"/>
        </a:spcAft>
        <a:defRPr sz="4400" b="1">
          <a:solidFill>
            <a:schemeClr val="bg1"/>
          </a:solidFill>
          <a:latin typeface="Arial Narrow" pitchFamily="34" charset="0"/>
        </a:defRPr>
      </a:lvl7pPr>
      <a:lvl8pPr marL="1371600" algn="l" rtl="0" fontAlgn="base">
        <a:spcBef>
          <a:spcPct val="0"/>
        </a:spcBef>
        <a:spcAft>
          <a:spcPct val="0"/>
        </a:spcAft>
        <a:defRPr sz="4400" b="1">
          <a:solidFill>
            <a:schemeClr val="bg1"/>
          </a:solidFill>
          <a:latin typeface="Arial Narrow" pitchFamily="34" charset="0"/>
        </a:defRPr>
      </a:lvl8pPr>
      <a:lvl9pPr marL="1828800" algn="l" rtl="0" fontAlgn="base">
        <a:spcBef>
          <a:spcPct val="0"/>
        </a:spcBef>
        <a:spcAft>
          <a:spcPct val="0"/>
        </a:spcAft>
        <a:defRPr sz="4400" b="1">
          <a:solidFill>
            <a:schemeClr val="bg1"/>
          </a:solidFill>
          <a:latin typeface="Arial Narrow" pitchFamily="34" charset="0"/>
        </a:defRPr>
      </a:lvl9pPr>
    </p:titleStyle>
    <p:bodyStyle>
      <a:lvl1pPr marL="342900" indent="-342900" algn="l" rtl="0" eaLnBrk="0" fontAlgn="base" hangingPunct="0">
        <a:spcBef>
          <a:spcPct val="20000"/>
        </a:spcBef>
        <a:spcAft>
          <a:spcPct val="0"/>
        </a:spcAft>
        <a:buClr>
          <a:srgbClr val="003366"/>
        </a:buClr>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CC0000"/>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rgbClr val="003366"/>
        </a:buClr>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rgbClr val="CC0000"/>
        </a:buClr>
        <a:buFont typeface="Wingdings" pitchFamily="2" charset="2"/>
        <a:buChar char="§"/>
        <a:defRPr sz="2200">
          <a:solidFill>
            <a:schemeClr val="tx1"/>
          </a:solidFill>
          <a:latin typeface="+mn-lt"/>
        </a:defRPr>
      </a:lvl4pPr>
      <a:lvl5pPr marL="2057400" indent="-228600" algn="l" rtl="0" eaLnBrk="0" fontAlgn="base" hangingPunct="0">
        <a:spcBef>
          <a:spcPct val="20000"/>
        </a:spcBef>
        <a:spcAft>
          <a:spcPct val="0"/>
        </a:spcAft>
        <a:buClr>
          <a:srgbClr val="003366"/>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003366"/>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rgbClr val="003366"/>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rgbClr val="003366"/>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rgbClr val="003366"/>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0"/>
            <a:ext cx="8686800" cy="1524000"/>
            <a:chOff x="0" y="0"/>
            <a:chExt cx="5760" cy="864"/>
          </a:xfrm>
        </p:grpSpPr>
        <p:sp>
          <p:nvSpPr>
            <p:cNvPr id="2058" name="Rectangle 3"/>
            <p:cNvSpPr>
              <a:spLocks noChangeArrowheads="1"/>
            </p:cNvSpPr>
            <p:nvPr userDrawn="1"/>
          </p:nvSpPr>
          <p:spPr bwMode="auto">
            <a:xfrm>
              <a:off x="0" y="816"/>
              <a:ext cx="5760" cy="48"/>
            </a:xfrm>
            <a:prstGeom prst="rect">
              <a:avLst/>
            </a:prstGeom>
            <a:solidFill>
              <a:srgbClr val="00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p>
          </p:txBody>
        </p:sp>
        <p:sp>
          <p:nvSpPr>
            <p:cNvPr id="2059" name="Rectangle 4"/>
            <p:cNvSpPr>
              <a:spLocks noChangeArrowheads="1"/>
            </p:cNvSpPr>
            <p:nvPr userDrawn="1"/>
          </p:nvSpPr>
          <p:spPr bwMode="auto">
            <a:xfrm>
              <a:off x="0" y="0"/>
              <a:ext cx="5760" cy="816"/>
            </a:xfrm>
            <a:prstGeom prst="rect">
              <a:avLst/>
            </a:prstGeom>
            <a:solidFill>
              <a:srgbClr val="00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p>
          </p:txBody>
        </p:sp>
      </p:grpSp>
      <p:sp>
        <p:nvSpPr>
          <p:cNvPr id="2051" name="Rectangle 5"/>
          <p:cNvSpPr>
            <a:spLocks noGrp="1" noChangeArrowheads="1"/>
          </p:cNvSpPr>
          <p:nvPr>
            <p:ph type="title"/>
          </p:nvPr>
        </p:nvSpPr>
        <p:spPr bwMode="auto">
          <a:xfrm>
            <a:off x="1371600" y="0"/>
            <a:ext cx="7315200" cy="1447800"/>
          </a:xfrm>
          <a:prstGeom prst="rect">
            <a:avLst/>
          </a:prstGeom>
          <a:noFill/>
          <a:ln>
            <a:noFill/>
          </a:ln>
          <a:effectLst/>
          <a:extLst>
            <a:ext uri="{909E8E84-426E-40DD-AFC4-6F175D3DCCD1}">
              <a14:hiddenFill xmlns:a14="http://schemas.microsoft.com/office/drawing/2010/main">
                <a:solidFill>
                  <a:srgbClr val="C40827"/>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2" name="Rectangle 6"/>
          <p:cNvSpPr>
            <a:spLocks noGrp="1" noChangeArrowheads="1"/>
          </p:cNvSpPr>
          <p:nvPr>
            <p:ph type="body" idx="1"/>
          </p:nvPr>
        </p:nvSpPr>
        <p:spPr bwMode="auto">
          <a:xfrm>
            <a:off x="457200" y="1905000"/>
            <a:ext cx="77724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175" name="AutoShape 7"/>
          <p:cNvSpPr>
            <a:spLocks noChangeArrowheads="1"/>
          </p:cNvSpPr>
          <p:nvPr/>
        </p:nvSpPr>
        <p:spPr bwMode="auto">
          <a:xfrm rot="770453">
            <a:off x="381000" y="304800"/>
            <a:ext cx="762000" cy="685800"/>
          </a:xfrm>
          <a:prstGeom prst="star5">
            <a:avLst/>
          </a:prstGeom>
          <a:noFill/>
          <a:ln w="28575">
            <a:solidFill>
              <a:schemeClr val="bg1"/>
            </a:solidFill>
            <a:miter lim="800000"/>
            <a:headEnd/>
            <a:tailEnd/>
          </a:ln>
          <a:effectLst/>
          <a:extLst>
            <a:ext uri="{909E8E84-426E-40DD-AFC4-6F175D3DCCD1}">
              <a14:hiddenFill xmlns:a14="http://schemas.microsoft.com/office/drawing/2010/main">
                <a:solidFill>
                  <a:srgbClr val="C40827"/>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cs typeface="+mn-cs"/>
            </a:endParaRPr>
          </a:p>
        </p:txBody>
      </p:sp>
      <p:sp>
        <p:nvSpPr>
          <p:cNvPr id="2054" name="Text Box 8"/>
          <p:cNvSpPr txBox="1">
            <a:spLocks noChangeArrowheads="1"/>
          </p:cNvSpPr>
          <p:nvPr/>
        </p:nvSpPr>
        <p:spPr bwMode="auto">
          <a:xfrm>
            <a:off x="254000" y="6400800"/>
            <a:ext cx="889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fld id="{C929487A-DDBA-4AB2-AECD-982317FD76E2}" type="slidenum">
              <a:rPr lang="es-ES" altLang="en-US" sz="1200" b="1" smtClean="0">
                <a:solidFill>
                  <a:srgbClr val="A50021"/>
                </a:solidFill>
              </a:rPr>
              <a:pPr eaLnBrk="1" hangingPunct="1">
                <a:spcBef>
                  <a:spcPct val="50000"/>
                </a:spcBef>
                <a:defRPr/>
              </a:pPr>
              <a:t>‹#›</a:t>
            </a:fld>
            <a:endParaRPr lang="es-ES" altLang="en-US" sz="1200" b="1" smtClean="0">
              <a:solidFill>
                <a:srgbClr val="003366"/>
              </a:solidFill>
            </a:endParaRPr>
          </a:p>
        </p:txBody>
      </p:sp>
      <p:sp>
        <p:nvSpPr>
          <p:cNvPr id="2055" name="Freeform 9"/>
          <p:cNvSpPr>
            <a:spLocks/>
          </p:cNvSpPr>
          <p:nvPr/>
        </p:nvSpPr>
        <p:spPr bwMode="auto">
          <a:xfrm>
            <a:off x="8686800" y="0"/>
            <a:ext cx="74613" cy="6169025"/>
          </a:xfrm>
          <a:custGeom>
            <a:avLst/>
            <a:gdLst>
              <a:gd name="T0" fmla="*/ 0 w 432"/>
              <a:gd name="T1" fmla="*/ 0 h 3804"/>
              <a:gd name="T2" fmla="*/ 0 w 432"/>
              <a:gd name="T3" fmla="*/ 2147483647 h 3804"/>
              <a:gd name="T4" fmla="*/ 2147483647 w 432"/>
              <a:gd name="T5" fmla="*/ 2147483647 h 3804"/>
              <a:gd name="T6" fmla="*/ 2147483647 w 432"/>
              <a:gd name="T7" fmla="*/ 0 h 3804"/>
              <a:gd name="T8" fmla="*/ 0 w 432"/>
              <a:gd name="T9" fmla="*/ 0 h 38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2" h="3804">
                <a:moveTo>
                  <a:pt x="0" y="0"/>
                </a:moveTo>
                <a:lnTo>
                  <a:pt x="0" y="3754"/>
                </a:lnTo>
                <a:lnTo>
                  <a:pt x="396" y="3804"/>
                </a:lnTo>
                <a:lnTo>
                  <a:pt x="432" y="0"/>
                </a:lnTo>
                <a:lnTo>
                  <a:pt x="0" y="0"/>
                </a:lnTo>
                <a:close/>
              </a:path>
            </a:pathLst>
          </a:custGeom>
          <a:solidFill>
            <a:srgbClr val="C40827"/>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6" name="Freeform 10"/>
          <p:cNvSpPr>
            <a:spLocks/>
          </p:cNvSpPr>
          <p:nvPr/>
        </p:nvSpPr>
        <p:spPr bwMode="auto">
          <a:xfrm>
            <a:off x="8839200" y="0"/>
            <a:ext cx="76200" cy="6324600"/>
          </a:xfrm>
          <a:custGeom>
            <a:avLst/>
            <a:gdLst>
              <a:gd name="T0" fmla="*/ 0 w 432"/>
              <a:gd name="T1" fmla="*/ 0 h 3804"/>
              <a:gd name="T2" fmla="*/ 0 w 432"/>
              <a:gd name="T3" fmla="*/ 2147483647 h 3804"/>
              <a:gd name="T4" fmla="*/ 2147483647 w 432"/>
              <a:gd name="T5" fmla="*/ 2147483647 h 3804"/>
              <a:gd name="T6" fmla="*/ 2147483647 w 432"/>
              <a:gd name="T7" fmla="*/ 0 h 3804"/>
              <a:gd name="T8" fmla="*/ 0 w 432"/>
              <a:gd name="T9" fmla="*/ 0 h 38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2" h="3804">
                <a:moveTo>
                  <a:pt x="0" y="0"/>
                </a:moveTo>
                <a:lnTo>
                  <a:pt x="0" y="3754"/>
                </a:lnTo>
                <a:lnTo>
                  <a:pt x="396" y="3804"/>
                </a:lnTo>
                <a:lnTo>
                  <a:pt x="432" y="0"/>
                </a:lnTo>
                <a:lnTo>
                  <a:pt x="0" y="0"/>
                </a:lnTo>
                <a:close/>
              </a:path>
            </a:pathLst>
          </a:custGeom>
          <a:solidFill>
            <a:srgbClr val="00336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7" name="Text Box 11"/>
          <p:cNvSpPr txBox="1">
            <a:spLocks noChangeArrowheads="1"/>
          </p:cNvSpPr>
          <p:nvPr/>
        </p:nvSpPr>
        <p:spPr bwMode="auto">
          <a:xfrm>
            <a:off x="7750175" y="6400800"/>
            <a:ext cx="1295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defRPr/>
            </a:pPr>
            <a:r>
              <a:rPr lang="es-ES" altLang="en-US" sz="1200" b="1" smtClean="0">
                <a:solidFill>
                  <a:srgbClr val="003366"/>
                </a:solidFill>
              </a:rPr>
              <a:t>©2006 TEEX</a:t>
            </a:r>
          </a:p>
        </p:txBody>
      </p:sp>
    </p:spTree>
  </p:cSld>
  <p:clrMap bg1="lt1" tx1="dk1" bg2="lt2" tx2="dk2" accent1="accent1" accent2="accent2" accent3="accent3" accent4="accent4" accent5="accent5" accent6="accent6" hlink="hlink" folHlink="folHlink"/>
  <p:sldLayoutIdLst>
    <p:sldLayoutId id="2147484107" r:id="rId1"/>
    <p:sldLayoutId id="2147484095" r:id="rId2"/>
    <p:sldLayoutId id="2147484096" r:id="rId3"/>
    <p:sldLayoutId id="2147484097" r:id="rId4"/>
    <p:sldLayoutId id="2147484098" r:id="rId5"/>
    <p:sldLayoutId id="2147484099" r:id="rId6"/>
    <p:sldLayoutId id="2147484100" r:id="rId7"/>
    <p:sldLayoutId id="2147484101" r:id="rId8"/>
    <p:sldLayoutId id="2147484102" r:id="rId9"/>
    <p:sldLayoutId id="2147484103" r:id="rId10"/>
    <p:sldLayoutId id="2147484104"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4400" b="1">
          <a:solidFill>
            <a:schemeClr val="bg1"/>
          </a:solidFill>
          <a:latin typeface="+mj-lt"/>
          <a:ea typeface="+mj-ea"/>
          <a:cs typeface="+mj-cs"/>
        </a:defRPr>
      </a:lvl1pPr>
      <a:lvl2pPr algn="l" rtl="0" eaLnBrk="0" fontAlgn="base" hangingPunct="0">
        <a:spcBef>
          <a:spcPct val="0"/>
        </a:spcBef>
        <a:spcAft>
          <a:spcPct val="0"/>
        </a:spcAft>
        <a:defRPr sz="4400" b="1">
          <a:solidFill>
            <a:schemeClr val="bg1"/>
          </a:solidFill>
          <a:latin typeface="Arial Narrow" pitchFamily="34" charset="0"/>
        </a:defRPr>
      </a:lvl2pPr>
      <a:lvl3pPr algn="l" rtl="0" eaLnBrk="0" fontAlgn="base" hangingPunct="0">
        <a:spcBef>
          <a:spcPct val="0"/>
        </a:spcBef>
        <a:spcAft>
          <a:spcPct val="0"/>
        </a:spcAft>
        <a:defRPr sz="4400" b="1">
          <a:solidFill>
            <a:schemeClr val="bg1"/>
          </a:solidFill>
          <a:latin typeface="Arial Narrow" pitchFamily="34" charset="0"/>
        </a:defRPr>
      </a:lvl3pPr>
      <a:lvl4pPr algn="l" rtl="0" eaLnBrk="0" fontAlgn="base" hangingPunct="0">
        <a:spcBef>
          <a:spcPct val="0"/>
        </a:spcBef>
        <a:spcAft>
          <a:spcPct val="0"/>
        </a:spcAft>
        <a:defRPr sz="4400" b="1">
          <a:solidFill>
            <a:schemeClr val="bg1"/>
          </a:solidFill>
          <a:latin typeface="Arial Narrow" pitchFamily="34" charset="0"/>
        </a:defRPr>
      </a:lvl4pPr>
      <a:lvl5pPr algn="l" rtl="0" eaLnBrk="0" fontAlgn="base" hangingPunct="0">
        <a:spcBef>
          <a:spcPct val="0"/>
        </a:spcBef>
        <a:spcAft>
          <a:spcPct val="0"/>
        </a:spcAft>
        <a:defRPr sz="4400" b="1">
          <a:solidFill>
            <a:schemeClr val="bg1"/>
          </a:solidFill>
          <a:latin typeface="Arial Narrow" pitchFamily="34" charset="0"/>
        </a:defRPr>
      </a:lvl5pPr>
      <a:lvl6pPr marL="457200" algn="l" rtl="0" fontAlgn="base">
        <a:spcBef>
          <a:spcPct val="0"/>
        </a:spcBef>
        <a:spcAft>
          <a:spcPct val="0"/>
        </a:spcAft>
        <a:defRPr sz="4400" b="1">
          <a:solidFill>
            <a:schemeClr val="bg1"/>
          </a:solidFill>
          <a:latin typeface="Arial Narrow" pitchFamily="34" charset="0"/>
        </a:defRPr>
      </a:lvl6pPr>
      <a:lvl7pPr marL="914400" algn="l" rtl="0" fontAlgn="base">
        <a:spcBef>
          <a:spcPct val="0"/>
        </a:spcBef>
        <a:spcAft>
          <a:spcPct val="0"/>
        </a:spcAft>
        <a:defRPr sz="4400" b="1">
          <a:solidFill>
            <a:schemeClr val="bg1"/>
          </a:solidFill>
          <a:latin typeface="Arial Narrow" pitchFamily="34" charset="0"/>
        </a:defRPr>
      </a:lvl7pPr>
      <a:lvl8pPr marL="1371600" algn="l" rtl="0" fontAlgn="base">
        <a:spcBef>
          <a:spcPct val="0"/>
        </a:spcBef>
        <a:spcAft>
          <a:spcPct val="0"/>
        </a:spcAft>
        <a:defRPr sz="4400" b="1">
          <a:solidFill>
            <a:schemeClr val="bg1"/>
          </a:solidFill>
          <a:latin typeface="Arial Narrow" pitchFamily="34" charset="0"/>
        </a:defRPr>
      </a:lvl8pPr>
      <a:lvl9pPr marL="1828800" algn="l" rtl="0" fontAlgn="base">
        <a:spcBef>
          <a:spcPct val="0"/>
        </a:spcBef>
        <a:spcAft>
          <a:spcPct val="0"/>
        </a:spcAft>
        <a:defRPr sz="4400" b="1">
          <a:solidFill>
            <a:schemeClr val="bg1"/>
          </a:solidFill>
          <a:latin typeface="Arial Narrow" pitchFamily="34" charset="0"/>
        </a:defRPr>
      </a:lvl9pPr>
    </p:titleStyle>
    <p:bodyStyle>
      <a:lvl1pPr marL="342900" indent="-342900" algn="l" rtl="0" eaLnBrk="0" fontAlgn="base" hangingPunct="0">
        <a:spcBef>
          <a:spcPct val="20000"/>
        </a:spcBef>
        <a:spcAft>
          <a:spcPct val="0"/>
        </a:spcAft>
        <a:buClr>
          <a:srgbClr val="003366"/>
        </a:buClr>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CC0000"/>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rgbClr val="003366"/>
        </a:buClr>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rgbClr val="CC0000"/>
        </a:buClr>
        <a:buFont typeface="Wingdings" pitchFamily="2" charset="2"/>
        <a:buChar char="§"/>
        <a:defRPr sz="2200">
          <a:solidFill>
            <a:schemeClr val="tx1"/>
          </a:solidFill>
          <a:latin typeface="+mn-lt"/>
        </a:defRPr>
      </a:lvl4pPr>
      <a:lvl5pPr marL="2057400" indent="-228600" algn="l" rtl="0" eaLnBrk="0" fontAlgn="base" hangingPunct="0">
        <a:spcBef>
          <a:spcPct val="20000"/>
        </a:spcBef>
        <a:spcAft>
          <a:spcPct val="0"/>
        </a:spcAft>
        <a:buClr>
          <a:srgbClr val="003366"/>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003366"/>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rgbClr val="003366"/>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rgbClr val="003366"/>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rgbClr val="003366"/>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100013"/>
            <a:ext cx="9144000" cy="1454150"/>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0" y="168275"/>
            <a:ext cx="9144000" cy="1154113"/>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Placeholder 1"/>
          <p:cNvSpPr>
            <a:spLocks noGrp="1"/>
          </p:cNvSpPr>
          <p:nvPr>
            <p:ph type="title"/>
          </p:nvPr>
        </p:nvSpPr>
        <p:spPr>
          <a:xfrm>
            <a:off x="457200" y="182563"/>
            <a:ext cx="8229600" cy="1111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07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cs typeface="+mn-cs"/>
              </a:defRPr>
            </a:lvl1pPr>
          </a:lstStyle>
          <a:p>
            <a:pPr>
              <a:defRPr/>
            </a:pPr>
            <a:fld id="{E3BC9857-FF06-4ED4-BC08-8870D2EE3CF8}" type="slidenum">
              <a:rPr lang="en-US"/>
              <a:pPr>
                <a:defRPr/>
              </a:pPr>
              <a:t>‹#›</a:t>
            </a:fld>
            <a:endParaRPr lang="en-US" dirty="0"/>
          </a:p>
        </p:txBody>
      </p:sp>
      <p:sp>
        <p:nvSpPr>
          <p:cNvPr id="9" name="Rectangle 8"/>
          <p:cNvSpPr/>
          <p:nvPr/>
        </p:nvSpPr>
        <p:spPr>
          <a:xfrm>
            <a:off x="0" y="1368425"/>
            <a:ext cx="9144000" cy="149225"/>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4108" r:id="rId1"/>
    <p:sldLayoutId id="2147484105" r:id="rId2"/>
    <p:sldLayoutId id="2147484109" r:id="rId3"/>
    <p:sldLayoutId id="2147484110" r:id="rId4"/>
    <p:sldLayoutId id="2147484111" r:id="rId5"/>
    <p:sldLayoutId id="2147484112" r:id="rId6"/>
    <p:sldLayoutId id="2147484113" r:id="rId7"/>
    <p:sldLayoutId id="2147484114" r:id="rId8"/>
    <p:sldLayoutId id="2147484115" r:id="rId9"/>
    <p:sldLayoutId id="2147484116" r:id="rId10"/>
    <p:sldLayoutId id="2147484117" r:id="rId11"/>
    <p:sldLayoutId id="2147484118" r:id="rId12"/>
    <p:sldLayoutId id="2147484119" r:id="rId13"/>
    <p:sldLayoutId id="2147484120" r:id="rId14"/>
  </p:sldLayoutIdLst>
  <p:hf hdr="0" ftr="0" dt="0"/>
  <p:txStyles>
    <p:titleStyle>
      <a:lvl1pPr algn="ctr" rtl="0" eaLnBrk="0" fontAlgn="base" hangingPunct="0">
        <a:spcBef>
          <a:spcPct val="0"/>
        </a:spcBef>
        <a:spcAft>
          <a:spcPct val="0"/>
        </a:spcAft>
        <a:defRPr sz="5400" kern="1200">
          <a:ln w="13970" cmpd="sng">
            <a:solidFill>
              <a:srgbClr val="FFFFFF"/>
            </a:solidFill>
            <a:prstDash val="solid"/>
          </a:ln>
          <a:solidFill>
            <a:srgbClr val="FFFFFF"/>
          </a:solidFill>
          <a:effectLst>
            <a:outerShdw blurRad="63500" dir="3600000" algn="tl" rotWithShape="0">
              <a:srgbClr val="000000">
                <a:alpha val="70000"/>
              </a:srgbClr>
            </a:outerShdw>
          </a:effectLst>
          <a:latin typeface="Rockwell" panose="02060603020205020403" pitchFamily="18" charset="0"/>
          <a:ea typeface="+mj-ea"/>
          <a:cs typeface="+mj-cs"/>
        </a:defRPr>
      </a:lvl1pPr>
      <a:lvl2pPr algn="ctr" rtl="0" eaLnBrk="0" fontAlgn="base" hangingPunct="0">
        <a:spcBef>
          <a:spcPct val="0"/>
        </a:spcBef>
        <a:spcAft>
          <a:spcPct val="0"/>
        </a:spcAft>
        <a:defRPr sz="5400">
          <a:solidFill>
            <a:srgbClr val="FFFFFF"/>
          </a:solidFill>
          <a:latin typeface="Rockwell" pitchFamily="18" charset="0"/>
        </a:defRPr>
      </a:lvl2pPr>
      <a:lvl3pPr algn="ctr" rtl="0" eaLnBrk="0" fontAlgn="base" hangingPunct="0">
        <a:spcBef>
          <a:spcPct val="0"/>
        </a:spcBef>
        <a:spcAft>
          <a:spcPct val="0"/>
        </a:spcAft>
        <a:defRPr sz="5400">
          <a:solidFill>
            <a:srgbClr val="FFFFFF"/>
          </a:solidFill>
          <a:latin typeface="Rockwell" pitchFamily="18" charset="0"/>
        </a:defRPr>
      </a:lvl3pPr>
      <a:lvl4pPr algn="ctr" rtl="0" eaLnBrk="0" fontAlgn="base" hangingPunct="0">
        <a:spcBef>
          <a:spcPct val="0"/>
        </a:spcBef>
        <a:spcAft>
          <a:spcPct val="0"/>
        </a:spcAft>
        <a:defRPr sz="5400">
          <a:solidFill>
            <a:srgbClr val="FFFFFF"/>
          </a:solidFill>
          <a:latin typeface="Rockwell" pitchFamily="18" charset="0"/>
        </a:defRPr>
      </a:lvl4pPr>
      <a:lvl5pPr algn="ctr" rtl="0" eaLnBrk="0" fontAlgn="base" hangingPunct="0">
        <a:spcBef>
          <a:spcPct val="0"/>
        </a:spcBef>
        <a:spcAft>
          <a:spcPct val="0"/>
        </a:spcAft>
        <a:defRPr sz="5400">
          <a:solidFill>
            <a:srgbClr val="FFFFFF"/>
          </a:solidFill>
          <a:latin typeface="Rockwell" pitchFamily="18" charset="0"/>
        </a:defRPr>
      </a:lvl5pPr>
      <a:lvl6pPr marL="457200" algn="ctr" rtl="0" fontAlgn="base">
        <a:spcBef>
          <a:spcPct val="0"/>
        </a:spcBef>
        <a:spcAft>
          <a:spcPct val="0"/>
        </a:spcAft>
        <a:defRPr sz="5400">
          <a:solidFill>
            <a:srgbClr val="FFFFFF"/>
          </a:solidFill>
          <a:latin typeface="Rockwell" pitchFamily="18" charset="0"/>
        </a:defRPr>
      </a:lvl6pPr>
      <a:lvl7pPr marL="914400" algn="ctr" rtl="0" fontAlgn="base">
        <a:spcBef>
          <a:spcPct val="0"/>
        </a:spcBef>
        <a:spcAft>
          <a:spcPct val="0"/>
        </a:spcAft>
        <a:defRPr sz="5400">
          <a:solidFill>
            <a:srgbClr val="FFFFFF"/>
          </a:solidFill>
          <a:latin typeface="Rockwell" pitchFamily="18" charset="0"/>
        </a:defRPr>
      </a:lvl7pPr>
      <a:lvl8pPr marL="1371600" algn="ctr" rtl="0" fontAlgn="base">
        <a:spcBef>
          <a:spcPct val="0"/>
        </a:spcBef>
        <a:spcAft>
          <a:spcPct val="0"/>
        </a:spcAft>
        <a:defRPr sz="5400">
          <a:solidFill>
            <a:srgbClr val="FFFFFF"/>
          </a:solidFill>
          <a:latin typeface="Rockwell" pitchFamily="18" charset="0"/>
        </a:defRPr>
      </a:lvl8pPr>
      <a:lvl9pPr marL="1828800" algn="ctr" rtl="0" fontAlgn="base">
        <a:spcBef>
          <a:spcPct val="0"/>
        </a:spcBef>
        <a:spcAft>
          <a:spcPct val="0"/>
        </a:spcAft>
        <a:defRPr sz="5400">
          <a:solidFill>
            <a:srgbClr val="FFFFFF"/>
          </a:solidFill>
          <a:latin typeface="Rockwell" pitchFamily="18" charset="0"/>
        </a:defRPr>
      </a:lvl9pPr>
    </p:titleStyle>
    <p:bodyStyle>
      <a:lvl1pPr marL="457200" indent="-457200" algn="l" rtl="0" eaLnBrk="0" fontAlgn="base" hangingPunct="0">
        <a:spcBef>
          <a:spcPct val="20000"/>
        </a:spcBef>
        <a:spcAft>
          <a:spcPct val="0"/>
        </a:spcAft>
        <a:buClr>
          <a:schemeClr val="accent1"/>
        </a:buClr>
        <a:buSzPct val="75000"/>
        <a:buFont typeface="Wingdings" pitchFamily="2" charset="2"/>
        <a:buChar char="q"/>
        <a:defRPr sz="2400" kern="1200">
          <a:solidFill>
            <a:schemeClr val="tx2"/>
          </a:solidFill>
          <a:latin typeface="Rockwell" panose="02060603020205020403" pitchFamily="18" charset="0"/>
          <a:ea typeface="+mn-ea"/>
          <a:cs typeface="+mn-cs"/>
        </a:defRPr>
      </a:lvl1pPr>
      <a:lvl2pPr marL="914400" indent="-457200" algn="l" rtl="0" eaLnBrk="0" fontAlgn="base" hangingPunct="0">
        <a:spcBef>
          <a:spcPct val="20000"/>
        </a:spcBef>
        <a:spcAft>
          <a:spcPct val="0"/>
        </a:spcAft>
        <a:buClr>
          <a:schemeClr val="accent2"/>
        </a:buClr>
        <a:buSzPct val="85000"/>
        <a:buFont typeface="Wingdings" pitchFamily="2" charset="2"/>
        <a:buChar char="q"/>
        <a:defRPr sz="2000" kern="1200">
          <a:solidFill>
            <a:schemeClr val="tx2"/>
          </a:solidFill>
          <a:latin typeface="Rockwell" panose="02060603020205020403" pitchFamily="18" charset="0"/>
          <a:ea typeface="+mn-ea"/>
          <a:cs typeface="+mn-cs"/>
        </a:defRPr>
      </a:lvl2pPr>
      <a:lvl3pPr marL="1257300" indent="-342900" algn="l" rtl="0" eaLnBrk="0" fontAlgn="base" hangingPunct="0">
        <a:spcBef>
          <a:spcPct val="20000"/>
        </a:spcBef>
        <a:spcAft>
          <a:spcPct val="0"/>
        </a:spcAft>
        <a:buClr>
          <a:srgbClr val="948774"/>
        </a:buClr>
        <a:buFont typeface="Wingdings" pitchFamily="2" charset="2"/>
        <a:buChar char="q"/>
        <a:defRPr kern="1200">
          <a:solidFill>
            <a:schemeClr val="tx2"/>
          </a:solidFill>
          <a:latin typeface="Rockwell" panose="02060603020205020403" pitchFamily="18" charset="0"/>
          <a:ea typeface="+mn-ea"/>
          <a:cs typeface="+mn-cs"/>
        </a:defRPr>
      </a:lvl3pPr>
      <a:lvl4pPr marL="1714500" indent="-342900" algn="l" rtl="0" eaLnBrk="0" fontAlgn="base" hangingPunct="0">
        <a:spcBef>
          <a:spcPct val="20000"/>
        </a:spcBef>
        <a:spcAft>
          <a:spcPct val="0"/>
        </a:spcAft>
        <a:buClr>
          <a:srgbClr val="7EB8E7"/>
        </a:buClr>
        <a:buFont typeface="Wingdings" pitchFamily="2" charset="2"/>
        <a:buChar char="q"/>
        <a:defRPr sz="1600" kern="1200">
          <a:solidFill>
            <a:schemeClr val="tx2"/>
          </a:solidFill>
          <a:latin typeface="Rockwell" panose="02060603020205020403" pitchFamily="18" charset="0"/>
          <a:ea typeface="+mn-ea"/>
          <a:cs typeface="+mn-cs"/>
        </a:defRPr>
      </a:lvl4pPr>
      <a:lvl5pPr marL="2171700" indent="-342900" algn="l" rtl="0" eaLnBrk="0" fontAlgn="base" hangingPunct="0">
        <a:spcBef>
          <a:spcPct val="20000"/>
        </a:spcBef>
        <a:spcAft>
          <a:spcPct val="0"/>
        </a:spcAft>
        <a:buClr>
          <a:srgbClr val="E3B651"/>
        </a:buClr>
        <a:buFont typeface="Wingdings" pitchFamily="2" charset="2"/>
        <a:buChar char="q"/>
        <a:defRPr sz="1400" kern="1200">
          <a:solidFill>
            <a:schemeClr val="tx2"/>
          </a:solidFill>
          <a:latin typeface="Rockwell" panose="02060603020205020403" pitchFamily="18" charset="0"/>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R1uHk7Z6z24" TargetMode="External"/><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gif"/><Relationship Id="rId1" Type="http://schemas.openxmlformats.org/officeDocument/2006/relationships/slideLayout" Target="../slideLayouts/slideLayout26.xml"/><Relationship Id="rId4" Type="http://schemas.openxmlformats.org/officeDocument/2006/relationships/image" Target="../media/image17.gif"/></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31yge5m5dc" TargetMode="External"/><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cMyzL1RykRY" TargetMode="External"/><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6.xml"/><Relationship Id="rId4" Type="http://schemas.openxmlformats.org/officeDocument/2006/relationships/image" Target="../media/image42.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5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6.xml"/></Relationships>
</file>

<file path=ppt/slides/_rels/slide54.xml.rels><?xml version="1.0" encoding="UTF-8" standalone="yes"?>
<Relationships xmlns="http://schemas.openxmlformats.org/package/2006/relationships"><Relationship Id="rId2" Type="http://schemas.openxmlformats.org/officeDocument/2006/relationships/hyperlink" Target="https://www.youtube.com/watch?v=52n8_-6cooY" TargetMode="External"/><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notesSlide" Target="../notesSlides/notesSlide16.xml"/><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7.xml"/><Relationship Id="rId1" Type="http://schemas.openxmlformats.org/officeDocument/2006/relationships/slideLayout" Target="../slideLayouts/slideLayout38.xml"/></Relationships>
</file>

<file path=ppt/slides/_rels/slide5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8.xml"/><Relationship Id="rId1" Type="http://schemas.openxmlformats.org/officeDocument/2006/relationships/slideLayout" Target="../slideLayouts/slideLayout26.xml"/><Relationship Id="rId4" Type="http://schemas.openxmlformats.org/officeDocument/2006/relationships/image" Target="../media/image54.gif"/></Relationships>
</file>

<file path=ppt/slides/_rels/slide5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6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6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1.xml"/><Relationship Id="rId1" Type="http://schemas.openxmlformats.org/officeDocument/2006/relationships/slideLayout" Target="../slideLayouts/slideLayout37.xml"/><Relationship Id="rId5" Type="http://schemas.openxmlformats.org/officeDocument/2006/relationships/image" Target="../media/image58.gif"/><Relationship Id="rId4" Type="http://schemas.openxmlformats.org/officeDocument/2006/relationships/image" Target="../media/image15.gif"/></Relationships>
</file>

<file path=ppt/slides/_rels/slide62.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63.xml.rels><?xml version="1.0" encoding="UTF-8" standalone="yes"?>
<Relationships xmlns="http://schemas.openxmlformats.org/package/2006/relationships"><Relationship Id="rId3" Type="http://schemas.openxmlformats.org/officeDocument/2006/relationships/image" Target="../media/image59.gif"/><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5.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6.xml"/></Relationships>
</file>

<file path=ppt/slides/_rels/slide66.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6.xml"/></Relationships>
</file>

<file path=ppt/slides/_rels/slide67.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6.xml"/></Relationships>
</file>

<file path=ppt/slides/_rels/slide6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jpeg"/><Relationship Id="rId1" Type="http://schemas.openxmlformats.org/officeDocument/2006/relationships/slideLayout" Target="../slideLayouts/slideLayout26.xml"/><Relationship Id="rId4" Type="http://schemas.openxmlformats.org/officeDocument/2006/relationships/image" Target="../media/image65.jpeg"/></Relationships>
</file>

<file path=ppt/slides/_rels/slide6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70.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30.xml"/></Relationships>
</file>

<file path=ppt/slides/_rels/slide71.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Various machine guards in different shapes and sizes" title="Guard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9800" y="246063"/>
            <a:ext cx="2466975" cy="19891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050" name="Rectangle 2"/>
          <p:cNvSpPr>
            <a:spLocks noGrp="1" noChangeArrowheads="1"/>
          </p:cNvSpPr>
          <p:nvPr>
            <p:ph type="ctrTitle"/>
          </p:nvPr>
        </p:nvSpPr>
        <p:spPr/>
        <p:txBody>
          <a:bodyPr>
            <a:normAutofit/>
          </a:bodyPr>
          <a:lstStyle/>
          <a:p>
            <a:pPr eaLnBrk="1" fontAlgn="auto" hangingPunct="1">
              <a:spcAft>
                <a:spcPts val="0"/>
              </a:spcAft>
              <a:defRPr/>
            </a:pPr>
            <a:r>
              <a:rPr lang="en-US" altLang="en-US" sz="6000" dirty="0" smtClean="0"/>
              <a:t>Machine Guarding</a:t>
            </a:r>
            <a:endParaRPr lang="en-US" altLang="en-US" sz="6000" dirty="0"/>
          </a:p>
        </p:txBody>
      </p:sp>
      <p:sp>
        <p:nvSpPr>
          <p:cNvPr id="19459" name="Subtitle 1"/>
          <p:cNvSpPr>
            <a:spLocks noGrp="1"/>
          </p:cNvSpPr>
          <p:nvPr>
            <p:ph type="subTitle" idx="1"/>
          </p:nvPr>
        </p:nvSpPr>
        <p:spPr>
          <a:xfrm>
            <a:off x="563563" y="4267200"/>
            <a:ext cx="8001000" cy="533400"/>
          </a:xfrm>
        </p:spPr>
        <p:txBody>
          <a:bodyPr/>
          <a:lstStyle/>
          <a:p>
            <a:pPr eaLnBrk="1" hangingPunct="1"/>
            <a:r>
              <a:rPr lang="en-US" altLang="en-US" smtClean="0"/>
              <a:t>Susan Harwood Training Grant</a:t>
            </a:r>
          </a:p>
        </p:txBody>
      </p:sp>
      <p:sp>
        <p:nvSpPr>
          <p:cNvPr id="3" name="Slide Number Placeholder 2"/>
          <p:cNvSpPr>
            <a:spLocks noGrp="1"/>
          </p:cNvSpPr>
          <p:nvPr>
            <p:ph type="sldNum" sz="quarter" idx="10"/>
          </p:nvPr>
        </p:nvSpPr>
        <p:spPr>
          <a:xfrm>
            <a:off x="7877175" y="6324600"/>
            <a:ext cx="1219200" cy="365125"/>
          </a:xfrm>
        </p:spPr>
        <p:txBody>
          <a:bodyPr/>
          <a:lstStyle/>
          <a:p>
            <a:pPr>
              <a:defRPr/>
            </a:pPr>
            <a:fld id="{D8B82A0B-5D16-45F8-BB71-517F09664FB1}" type="slidenum">
              <a:rPr lang="en-US"/>
              <a:pPr>
                <a:defRPr/>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182880"/>
            <a:ext cx="8229600" cy="1111664"/>
          </a:xfrm>
        </p:spPr>
        <p:txBody>
          <a:bodyPr/>
          <a:lstStyle/>
          <a:p>
            <a:pPr eaLnBrk="1" fontAlgn="auto" hangingPunct="1">
              <a:spcAft>
                <a:spcPts val="0"/>
              </a:spcAft>
              <a:defRPr/>
            </a:pPr>
            <a:r>
              <a:rPr lang="en-US" altLang="en-US"/>
              <a:t>Key parts of machines</a:t>
            </a:r>
          </a:p>
        </p:txBody>
      </p:sp>
      <p:sp>
        <p:nvSpPr>
          <p:cNvPr id="20483" name="Rectangle 3"/>
          <p:cNvSpPr>
            <a:spLocks noGrp="1" noChangeArrowheads="1"/>
          </p:cNvSpPr>
          <p:nvPr>
            <p:ph idx="1"/>
          </p:nvPr>
        </p:nvSpPr>
        <p:spPr/>
        <p:txBody>
          <a:bodyPr rtlCol="0">
            <a:normAutofit/>
          </a:bodyPr>
          <a:lstStyle/>
          <a:p>
            <a:pPr marL="533400" indent="-533400" eaLnBrk="1" fontAlgn="auto" hangingPunct="1">
              <a:spcAft>
                <a:spcPts val="0"/>
              </a:spcAft>
              <a:buFont typeface="Wingdings" pitchFamily="2" charset="2"/>
              <a:buAutoNum type="arabicPeriod"/>
              <a:defRPr/>
            </a:pPr>
            <a:r>
              <a:rPr lang="en-US" altLang="en-US" sz="2800" b="1" dirty="0"/>
              <a:t>Point of operation</a:t>
            </a:r>
            <a:r>
              <a:rPr lang="en-US" altLang="en-US" sz="2800" dirty="0"/>
              <a:t>: where work is performed on the material, such as cutting, shaping, boring, or forming of stock</a:t>
            </a:r>
            <a:r>
              <a:rPr lang="en-US" altLang="en-US" sz="2800" dirty="0" smtClean="0"/>
              <a:t>.</a:t>
            </a:r>
          </a:p>
          <a:p>
            <a:pPr marL="533400" indent="-533400" eaLnBrk="1" fontAlgn="auto" hangingPunct="1">
              <a:spcAft>
                <a:spcPts val="0"/>
              </a:spcAft>
              <a:buFont typeface="Wingdings" pitchFamily="2" charset="2"/>
              <a:buAutoNum type="arabicPeriod"/>
              <a:defRPr/>
            </a:pPr>
            <a:endParaRPr lang="en-US" altLang="en-US" sz="2800" dirty="0"/>
          </a:p>
          <a:p>
            <a:pPr marL="533400" indent="-533400" eaLnBrk="1" fontAlgn="auto" hangingPunct="1">
              <a:spcAft>
                <a:spcPts val="0"/>
              </a:spcAft>
              <a:buFont typeface="Wingdings" pitchFamily="2" charset="2"/>
              <a:buAutoNum type="arabicPeriod"/>
              <a:defRPr/>
            </a:pPr>
            <a:r>
              <a:rPr lang="en-US" altLang="en-US" sz="2800" b="1" dirty="0"/>
              <a:t>Power Transmission Device:</a:t>
            </a:r>
            <a:r>
              <a:rPr lang="en-US" altLang="en-US" sz="2800" dirty="0"/>
              <a:t> transmits energy to the part of the machine performing the work</a:t>
            </a:r>
          </a:p>
          <a:p>
            <a:pPr marL="914400" lvl="1" indent="-457200" eaLnBrk="1" fontAlgn="auto" hangingPunct="1">
              <a:spcAft>
                <a:spcPts val="0"/>
              </a:spcAft>
              <a:defRPr/>
            </a:pPr>
            <a:r>
              <a:rPr lang="en-US" altLang="en-US" sz="2400" dirty="0"/>
              <a:t>Includes flywheels, pulleys, belts, connecting rods, couplings, cams, spindles, chains, cranks, and gears. </a:t>
            </a:r>
          </a:p>
        </p:txBody>
      </p:sp>
      <p:sp>
        <p:nvSpPr>
          <p:cNvPr id="27652" name="Slide Number Placeholder 1"/>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81247400-CE69-49CE-B99A-C959CEC0AA29}" type="slidenum">
              <a:rPr lang="en-US" altLang="en-US" smtClean="0">
                <a:solidFill>
                  <a:schemeClr val="tx2"/>
                </a:solidFill>
              </a:rPr>
              <a:pPr eaLnBrk="1" hangingPunct="1">
                <a:defRPr/>
              </a:pPr>
              <a:t>10</a:t>
            </a:fld>
            <a:endParaRPr lang="en-US" altLang="en-US" smtClean="0">
              <a:solidFill>
                <a:schemeClr val="tx2"/>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182880"/>
            <a:ext cx="8229600" cy="1111664"/>
          </a:xfrm>
        </p:spPr>
        <p:txBody>
          <a:bodyPr/>
          <a:lstStyle/>
          <a:p>
            <a:pPr eaLnBrk="1" fontAlgn="auto" hangingPunct="1">
              <a:spcAft>
                <a:spcPts val="0"/>
              </a:spcAft>
              <a:defRPr/>
            </a:pPr>
            <a:r>
              <a:rPr lang="en-US" altLang="en-US" sz="4800" dirty="0"/>
              <a:t>Key parts of </a:t>
            </a:r>
            <a:r>
              <a:rPr lang="en-US" altLang="en-US" sz="4800" dirty="0" smtClean="0"/>
              <a:t>machines cont.</a:t>
            </a:r>
            <a:endParaRPr lang="en-US" altLang="en-US" sz="4800" dirty="0"/>
          </a:p>
        </p:txBody>
      </p:sp>
      <p:sp>
        <p:nvSpPr>
          <p:cNvPr id="18435" name="Rectangle 3"/>
          <p:cNvSpPr>
            <a:spLocks noGrp="1" noChangeArrowheads="1"/>
          </p:cNvSpPr>
          <p:nvPr>
            <p:ph idx="1"/>
          </p:nvPr>
        </p:nvSpPr>
        <p:spPr/>
        <p:txBody>
          <a:bodyPr rtlCol="0">
            <a:normAutofit/>
          </a:bodyPr>
          <a:lstStyle/>
          <a:p>
            <a:pPr marL="609600" indent="-609600" eaLnBrk="1" fontAlgn="auto" hangingPunct="1">
              <a:spcAft>
                <a:spcPts val="0"/>
              </a:spcAft>
              <a:buFont typeface="Wingdings" pitchFamily="2" charset="2"/>
              <a:buAutoNum type="arabicPeriod" startAt="3"/>
              <a:defRPr/>
            </a:pPr>
            <a:r>
              <a:rPr lang="en-US" altLang="en-US" sz="2200" b="1" dirty="0" smtClean="0"/>
              <a:t>Operating </a:t>
            </a:r>
            <a:r>
              <a:rPr lang="en-US" altLang="en-US" sz="2200" b="1" dirty="0"/>
              <a:t>Controls</a:t>
            </a:r>
            <a:r>
              <a:rPr lang="en-US" altLang="en-US" sz="2200" dirty="0"/>
              <a:t>: </a:t>
            </a:r>
            <a:r>
              <a:rPr lang="en-US" altLang="en-US" sz="2200" dirty="0" smtClean="0"/>
              <a:t>a mechanical or electrical power control shall be provided on each machine to make it possible for the operator to cut off the power from each machine without leaving his position at the point of operation.</a:t>
            </a:r>
          </a:p>
          <a:p>
            <a:pPr marL="609600" indent="-609600" eaLnBrk="1" fontAlgn="auto" hangingPunct="1">
              <a:spcAft>
                <a:spcPts val="0"/>
              </a:spcAft>
              <a:buFont typeface="Wingdings" pitchFamily="2" charset="2"/>
              <a:buAutoNum type="arabicPeriod" startAt="3"/>
              <a:defRPr/>
            </a:pPr>
            <a:endParaRPr lang="en-US" altLang="en-US" sz="2200" dirty="0"/>
          </a:p>
          <a:p>
            <a:pPr marL="609600" indent="-609600" eaLnBrk="1" fontAlgn="auto" hangingPunct="1">
              <a:spcAft>
                <a:spcPts val="0"/>
              </a:spcAft>
              <a:buFont typeface="Wingdings" pitchFamily="2" charset="2"/>
              <a:buAutoNum type="arabicPeriod" startAt="3"/>
              <a:defRPr/>
            </a:pPr>
            <a:r>
              <a:rPr lang="en-US" altLang="en-US" sz="2200" b="1" dirty="0"/>
              <a:t>Other moving parts</a:t>
            </a:r>
            <a:r>
              <a:rPr lang="en-US" altLang="en-US" sz="2200" dirty="0"/>
              <a:t>: can include reciprocating, rotating, and transverse moving parts, feed mechanisms, and auxiliary parts of the machine</a:t>
            </a:r>
          </a:p>
        </p:txBody>
      </p:sp>
      <p:pic>
        <p:nvPicPr>
          <p:cNvPr id="18437" name="Picture 5" descr="Machine with parts movng in up and down motion" title="Machine parts"/>
          <p:cNvPicPr>
            <a:picLocks noChangeAspect="1" noChangeArrowheads="1" noCrop="1"/>
          </p:cNvPicPr>
          <p:nvPr/>
        </p:nvPicPr>
        <p:blipFill>
          <a:blip r:embed="rId2"/>
          <a:srcRect/>
          <a:stretch>
            <a:fillRect/>
          </a:stretch>
        </p:blipFill>
        <p:spPr bwMode="auto">
          <a:xfrm>
            <a:off x="3048000" y="4343400"/>
            <a:ext cx="3048000" cy="2286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8677" name="Slide Number Placeholder 1"/>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01B8705C-D912-4125-A9B9-DB6E597B79AE}" type="slidenum">
              <a:rPr lang="en-US" altLang="en-US" smtClean="0">
                <a:solidFill>
                  <a:schemeClr val="tx2"/>
                </a:solidFill>
              </a:rPr>
              <a:pPr eaLnBrk="1" hangingPunct="1">
                <a:defRPr/>
              </a:pPr>
              <a:t>11</a:t>
            </a:fld>
            <a:endParaRPr lang="en-US" altLang="en-US" smtClean="0">
              <a:solidFill>
                <a:schemeClr val="tx2"/>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182880"/>
            <a:ext cx="8229600" cy="1111664"/>
          </a:xfrm>
        </p:spPr>
        <p:txBody>
          <a:bodyPr/>
          <a:lstStyle/>
          <a:p>
            <a:pPr eaLnBrk="1" fontAlgn="auto" hangingPunct="1">
              <a:spcAft>
                <a:spcPts val="0"/>
              </a:spcAft>
              <a:defRPr/>
            </a:pPr>
            <a:r>
              <a:rPr lang="en-US" altLang="en-US"/>
              <a:t>What hazards exist?</a:t>
            </a:r>
          </a:p>
        </p:txBody>
      </p:sp>
      <p:sp>
        <p:nvSpPr>
          <p:cNvPr id="10243" name="Rectangle 3"/>
          <p:cNvSpPr>
            <a:spLocks noGrp="1" noChangeArrowheads="1"/>
          </p:cNvSpPr>
          <p:nvPr>
            <p:ph idx="1"/>
          </p:nvPr>
        </p:nvSpPr>
        <p:spPr/>
        <p:txBody>
          <a:bodyPr rtlCol="0">
            <a:normAutofit/>
          </a:bodyPr>
          <a:lstStyle/>
          <a:p>
            <a:pPr eaLnBrk="1" fontAlgn="auto" hangingPunct="1">
              <a:spcAft>
                <a:spcPts val="0"/>
              </a:spcAft>
              <a:defRPr/>
            </a:pPr>
            <a:r>
              <a:rPr lang="en-US" altLang="en-US" dirty="0"/>
              <a:t>Crushed by or drawn into </a:t>
            </a:r>
            <a:r>
              <a:rPr lang="en-US" altLang="en-US" dirty="0" smtClean="0"/>
              <a:t>equipment-</a:t>
            </a:r>
            <a:r>
              <a:rPr lang="en-US" altLang="en-US" dirty="0" err="1" smtClean="0"/>
              <a:t>Eg</a:t>
            </a:r>
            <a:r>
              <a:rPr lang="en-US" altLang="en-US" dirty="0" smtClean="0"/>
              <a:t>. Amputation, such as severed limbs</a:t>
            </a:r>
            <a:endParaRPr lang="en-US" altLang="en-US" dirty="0"/>
          </a:p>
          <a:p>
            <a:pPr eaLnBrk="1" fontAlgn="auto" hangingPunct="1">
              <a:spcAft>
                <a:spcPts val="0"/>
              </a:spcAft>
              <a:defRPr/>
            </a:pPr>
            <a:r>
              <a:rPr lang="en-US" altLang="en-US" dirty="0"/>
              <a:t>Struck by moving parts</a:t>
            </a:r>
          </a:p>
          <a:p>
            <a:pPr eaLnBrk="1" fontAlgn="auto" hangingPunct="1">
              <a:spcAft>
                <a:spcPts val="0"/>
              </a:spcAft>
              <a:defRPr/>
            </a:pPr>
            <a:r>
              <a:rPr lang="en-US" altLang="en-US" dirty="0"/>
              <a:t>Struck by failed components or particles</a:t>
            </a:r>
          </a:p>
        </p:txBody>
      </p:sp>
      <p:pic>
        <p:nvPicPr>
          <p:cNvPr id="30724" name="Picture 5" descr="Person with legs stuck in large machinery" title="Acciden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39963" y="3505200"/>
            <a:ext cx="4648200" cy="30686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Slide Number Placeholder 1"/>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89C1FEBE-0E82-4AFB-ABF7-7726DB7A27C8}" type="slidenum">
              <a:rPr lang="en-US" altLang="en-US" smtClean="0">
                <a:solidFill>
                  <a:schemeClr val="tx2"/>
                </a:solidFill>
              </a:rPr>
              <a:pPr eaLnBrk="1" hangingPunct="1">
                <a:defRPr/>
              </a:pPr>
              <a:t>12</a:t>
            </a:fld>
            <a:endParaRPr lang="en-US" altLang="en-US" smtClean="0">
              <a:solidFill>
                <a:schemeClr val="tx2"/>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182880"/>
            <a:ext cx="8229600" cy="1111664"/>
          </a:xfrm>
        </p:spPr>
        <p:txBody>
          <a:bodyPr/>
          <a:lstStyle/>
          <a:p>
            <a:pPr eaLnBrk="1" fontAlgn="auto" hangingPunct="1">
              <a:spcAft>
                <a:spcPts val="0"/>
              </a:spcAft>
              <a:defRPr/>
            </a:pPr>
            <a:r>
              <a:rPr lang="en-US" altLang="en-US"/>
              <a:t>Hazards to be Guarded</a:t>
            </a:r>
          </a:p>
        </p:txBody>
      </p:sp>
      <p:sp>
        <p:nvSpPr>
          <p:cNvPr id="21507" name="Rectangle 3"/>
          <p:cNvSpPr>
            <a:spLocks noGrp="1" noChangeArrowheads="1"/>
          </p:cNvSpPr>
          <p:nvPr>
            <p:ph idx="1"/>
          </p:nvPr>
        </p:nvSpPr>
        <p:spPr>
          <a:xfrm>
            <a:off x="457200" y="2674938"/>
            <a:ext cx="8229600" cy="2324100"/>
          </a:xfrm>
        </p:spPr>
        <p:txBody>
          <a:bodyPr rtlCol="0">
            <a:noAutofit/>
          </a:bodyPr>
          <a:lstStyle/>
          <a:p>
            <a:pPr eaLnBrk="1" fontAlgn="auto" hangingPunct="1">
              <a:spcAft>
                <a:spcPts val="0"/>
              </a:spcAft>
              <a:defRPr/>
            </a:pPr>
            <a:r>
              <a:rPr lang="en-US" altLang="en-US" dirty="0"/>
              <a:t>Things to guard include</a:t>
            </a:r>
          </a:p>
          <a:p>
            <a:pPr lvl="1" eaLnBrk="1" fontAlgn="auto" hangingPunct="1">
              <a:spcAft>
                <a:spcPts val="0"/>
              </a:spcAft>
              <a:defRPr/>
            </a:pPr>
            <a:r>
              <a:rPr lang="en-US" altLang="en-US" sz="2400" dirty="0"/>
              <a:t>In-running nip points</a:t>
            </a:r>
          </a:p>
          <a:p>
            <a:pPr lvl="1" eaLnBrk="1" fontAlgn="auto" hangingPunct="1">
              <a:spcAft>
                <a:spcPts val="0"/>
              </a:spcAft>
              <a:defRPr/>
            </a:pPr>
            <a:r>
              <a:rPr lang="en-US" altLang="en-US" sz="2400" dirty="0"/>
              <a:t>Rotating equipment</a:t>
            </a:r>
          </a:p>
          <a:p>
            <a:pPr lvl="1" eaLnBrk="1" fontAlgn="auto" hangingPunct="1">
              <a:spcAft>
                <a:spcPts val="0"/>
              </a:spcAft>
              <a:defRPr/>
            </a:pPr>
            <a:r>
              <a:rPr lang="en-US" altLang="en-US" sz="2400" dirty="0"/>
              <a:t>Flying chips or sparks</a:t>
            </a:r>
          </a:p>
          <a:p>
            <a:pPr lvl="1" eaLnBrk="1" fontAlgn="auto" hangingPunct="1">
              <a:spcAft>
                <a:spcPts val="0"/>
              </a:spcAft>
              <a:defRPr/>
            </a:pPr>
            <a:r>
              <a:rPr lang="en-US" altLang="en-US" sz="2400" dirty="0"/>
              <a:t>Belts or gears</a:t>
            </a:r>
          </a:p>
          <a:p>
            <a:pPr lvl="1" eaLnBrk="1" fontAlgn="auto" hangingPunct="1">
              <a:spcAft>
                <a:spcPts val="0"/>
              </a:spcAft>
              <a:defRPr/>
            </a:pPr>
            <a:r>
              <a:rPr lang="en-US" altLang="en-US" sz="2400" dirty="0"/>
              <a:t>Parts that impact or shear</a:t>
            </a:r>
          </a:p>
        </p:txBody>
      </p:sp>
      <p:pic>
        <p:nvPicPr>
          <p:cNvPr id="21509" name="Picture 5" descr="Yellow machine guard with plexiglass surrounding dangerous machine" title="Machine guar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76800" y="2389188"/>
            <a:ext cx="3860800" cy="2895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0725" name="Slide Number Placeholder 1"/>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BF716616-15AB-4A35-9AF8-0F9BE5A63BD6}" type="slidenum">
              <a:rPr lang="en-US" altLang="en-US" smtClean="0">
                <a:solidFill>
                  <a:schemeClr val="tx2"/>
                </a:solidFill>
              </a:rPr>
              <a:pPr eaLnBrk="1" hangingPunct="1">
                <a:defRPr/>
              </a:pPr>
              <a:t>13</a:t>
            </a:fld>
            <a:endParaRPr lang="en-US" altLang="en-US" smtClean="0">
              <a:solidFill>
                <a:schemeClr val="tx2"/>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182880"/>
            <a:ext cx="8229600" cy="1111664"/>
          </a:xfrm>
        </p:spPr>
        <p:txBody>
          <a:bodyPr/>
          <a:lstStyle/>
          <a:p>
            <a:pPr eaLnBrk="1" fontAlgn="auto" hangingPunct="1">
              <a:spcAft>
                <a:spcPts val="0"/>
              </a:spcAft>
              <a:defRPr/>
            </a:pPr>
            <a:r>
              <a:rPr lang="en-US" altLang="en-US"/>
              <a:t>Rotating Parts</a:t>
            </a:r>
          </a:p>
        </p:txBody>
      </p:sp>
      <p:sp>
        <p:nvSpPr>
          <p:cNvPr id="22531" name="Rectangle 3"/>
          <p:cNvSpPr>
            <a:spLocks noGrp="1" noChangeArrowheads="1"/>
          </p:cNvSpPr>
          <p:nvPr>
            <p:ph idx="1"/>
          </p:nvPr>
        </p:nvSpPr>
        <p:spPr/>
        <p:txBody>
          <a:bodyPr rtlCol="0">
            <a:normAutofit/>
          </a:bodyPr>
          <a:lstStyle/>
          <a:p>
            <a:pPr eaLnBrk="1" fontAlgn="auto" hangingPunct="1">
              <a:spcAft>
                <a:spcPts val="0"/>
              </a:spcAft>
              <a:defRPr/>
            </a:pPr>
            <a:r>
              <a:rPr lang="en-US" altLang="en-US" dirty="0"/>
              <a:t>Can grip </a:t>
            </a:r>
            <a:r>
              <a:rPr lang="en-US" altLang="en-US" dirty="0" smtClean="0"/>
              <a:t>hair, clothing, and/or jewelry </a:t>
            </a:r>
            <a:endParaRPr lang="en-US" altLang="en-US" dirty="0"/>
          </a:p>
          <a:p>
            <a:pPr eaLnBrk="1" fontAlgn="auto" hangingPunct="1">
              <a:spcAft>
                <a:spcPts val="0"/>
              </a:spcAft>
              <a:defRPr/>
            </a:pPr>
            <a:r>
              <a:rPr lang="en-US" altLang="en-US" dirty="0"/>
              <a:t>Can force the body into a dangerous position</a:t>
            </a:r>
          </a:p>
          <a:p>
            <a:pPr eaLnBrk="1" fontAlgn="auto" hangingPunct="1">
              <a:spcAft>
                <a:spcPts val="0"/>
              </a:spcAft>
              <a:defRPr/>
            </a:pPr>
            <a:r>
              <a:rPr lang="en-US" altLang="en-US" dirty="0"/>
              <a:t>Projecting pieces increase risk</a:t>
            </a:r>
          </a:p>
        </p:txBody>
      </p:sp>
      <p:pic>
        <p:nvPicPr>
          <p:cNvPr id="32772" name="Picture 6" descr="rotating parts of machine" title="Rotating part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819400" y="4419600"/>
            <a:ext cx="4003675"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Slide Number Placeholder 1"/>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2DCAF130-CE9B-48F1-86FD-621E1D6AF352}" type="slidenum">
              <a:rPr lang="en-US" altLang="en-US" smtClean="0">
                <a:solidFill>
                  <a:schemeClr val="tx2"/>
                </a:solidFill>
              </a:rPr>
              <a:pPr eaLnBrk="1" hangingPunct="1">
                <a:defRPr/>
              </a:pPr>
              <a:t>14</a:t>
            </a:fld>
            <a:endParaRPr lang="en-US" altLang="en-US" smtClean="0">
              <a:solidFill>
                <a:schemeClr val="tx2"/>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8229600" cy="1111664"/>
          </a:xfrm>
        </p:spPr>
        <p:txBody>
          <a:bodyPr/>
          <a:lstStyle/>
          <a:p>
            <a:pPr eaLnBrk="1" fontAlgn="auto" hangingPunct="1">
              <a:spcAft>
                <a:spcPts val="0"/>
              </a:spcAft>
              <a:defRPr/>
            </a:pPr>
            <a:r>
              <a:rPr lang="en-US" dirty="0" smtClean="0"/>
              <a:t>Caught Between Fans</a:t>
            </a:r>
            <a:endParaRPr lang="en-US" dirty="0"/>
          </a:p>
        </p:txBody>
      </p:sp>
      <p:sp>
        <p:nvSpPr>
          <p:cNvPr id="33798" name="Rectangle 3"/>
          <p:cNvSpPr>
            <a:spLocks noChangeArrowheads="1"/>
          </p:cNvSpPr>
          <p:nvPr/>
        </p:nvSpPr>
        <p:spPr bwMode="auto">
          <a:xfrm>
            <a:off x="1828800" y="3886200"/>
            <a:ext cx="533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a:hlinkClick r:id="rId3" tooltip="Beyonce hair caught between fans"/>
              </a:rPr>
              <a:t>https://www.youtube.com/watch?v=R1uHk7Z6z24</a:t>
            </a:r>
            <a:endParaRPr lang="en-US" altLang="en-US" dirty="0"/>
          </a:p>
        </p:txBody>
      </p:sp>
      <p:sp>
        <p:nvSpPr>
          <p:cNvPr id="32772"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C22346C6-AE2E-4DC9-82EC-1CDF0FB63E24}" type="slidenum">
              <a:rPr lang="en-US" altLang="en-US" smtClean="0">
                <a:solidFill>
                  <a:schemeClr val="tx2"/>
                </a:solidFill>
              </a:rPr>
              <a:pPr eaLnBrk="1" hangingPunct="1">
                <a:defRPr/>
              </a:pPr>
              <a:t>15</a:t>
            </a:fld>
            <a:endParaRPr lang="en-US" altLang="en-US" dirty="0" smtClean="0">
              <a:solidFill>
                <a:schemeClr val="tx2"/>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182880"/>
            <a:ext cx="8229600" cy="1111664"/>
          </a:xfrm>
        </p:spPr>
        <p:txBody>
          <a:bodyPr/>
          <a:lstStyle/>
          <a:p>
            <a:pPr eaLnBrk="1" fontAlgn="auto" hangingPunct="1">
              <a:spcAft>
                <a:spcPts val="0"/>
              </a:spcAft>
              <a:defRPr/>
            </a:pPr>
            <a:r>
              <a:rPr lang="en-US" altLang="en-US"/>
              <a:t>In-Running Nip Points</a:t>
            </a:r>
          </a:p>
        </p:txBody>
      </p:sp>
      <p:sp>
        <p:nvSpPr>
          <p:cNvPr id="23555" name="Rectangle 3"/>
          <p:cNvSpPr>
            <a:spLocks noGrp="1" noChangeArrowheads="1"/>
          </p:cNvSpPr>
          <p:nvPr>
            <p:ph idx="1"/>
          </p:nvPr>
        </p:nvSpPr>
        <p:spPr>
          <a:xfrm>
            <a:off x="457200" y="1905000"/>
            <a:ext cx="7772400" cy="2286000"/>
          </a:xfrm>
        </p:spPr>
        <p:txBody>
          <a:bodyPr rtlCol="0">
            <a:normAutofit/>
          </a:bodyPr>
          <a:lstStyle/>
          <a:p>
            <a:pPr eaLnBrk="1" fontAlgn="auto" hangingPunct="1">
              <a:spcAft>
                <a:spcPts val="0"/>
              </a:spcAft>
              <a:defRPr/>
            </a:pPr>
            <a:r>
              <a:rPr lang="en-US" altLang="en-US"/>
              <a:t>Between 2 rotating parts</a:t>
            </a:r>
          </a:p>
          <a:p>
            <a:pPr eaLnBrk="1" fontAlgn="auto" hangingPunct="1">
              <a:spcAft>
                <a:spcPts val="0"/>
              </a:spcAft>
              <a:defRPr/>
            </a:pPr>
            <a:r>
              <a:rPr lang="en-US" altLang="en-US"/>
              <a:t>Between rotating and tangential parts</a:t>
            </a:r>
          </a:p>
          <a:p>
            <a:pPr eaLnBrk="1" fontAlgn="auto" hangingPunct="1">
              <a:spcAft>
                <a:spcPts val="0"/>
              </a:spcAft>
              <a:defRPr/>
            </a:pPr>
            <a:r>
              <a:rPr lang="en-US" altLang="en-US"/>
              <a:t>Between rotating and fixed parts which shear, crush, or abrade</a:t>
            </a:r>
          </a:p>
          <a:p>
            <a:pPr eaLnBrk="1" fontAlgn="auto" hangingPunct="1">
              <a:spcAft>
                <a:spcPts val="0"/>
              </a:spcAft>
              <a:defRPr/>
            </a:pPr>
            <a:endParaRPr lang="en-US" altLang="en-US"/>
          </a:p>
        </p:txBody>
      </p:sp>
      <p:pic>
        <p:nvPicPr>
          <p:cNvPr id="34820" name="Picture 5" descr="Rotating machine parts with nip points" title="Machine Parts"/>
          <p:cNvPicPr>
            <a:picLocks noChangeAspect="1" noChangeArrowheads="1" noCrop="1"/>
          </p:cNvPicPr>
          <p:nvPr/>
        </p:nvPicPr>
        <p:blipFill>
          <a:blip r:embed="rId2">
            <a:extLst>
              <a:ext uri="{28A0092B-C50C-407E-A947-70E740481C1C}">
                <a14:useLocalDpi xmlns:a14="http://schemas.microsoft.com/office/drawing/2010/main"/>
              </a:ext>
            </a:extLst>
          </a:blip>
          <a:srcRect/>
          <a:stretch>
            <a:fillRect/>
          </a:stretch>
        </p:blipFill>
        <p:spPr bwMode="auto">
          <a:xfrm>
            <a:off x="838200" y="4267200"/>
            <a:ext cx="2362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7" descr="Rotating machine parts with nip points" title="Machine Parts"/>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3429000" y="4267200"/>
            <a:ext cx="2133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9" descr="Rotating machine parts with nip points" title="Machine Parts"/>
          <p:cNvPicPr>
            <a:picLocks noChangeAspect="1" noChangeArrowheads="1" noCrop="1"/>
          </p:cNvPicPr>
          <p:nvPr/>
        </p:nvPicPr>
        <p:blipFill>
          <a:blip r:embed="rId4">
            <a:extLst>
              <a:ext uri="{28A0092B-C50C-407E-A947-70E740481C1C}">
                <a14:useLocalDpi xmlns:a14="http://schemas.microsoft.com/office/drawing/2010/main"/>
              </a:ext>
            </a:extLst>
          </a:blip>
          <a:srcRect/>
          <a:stretch>
            <a:fillRect/>
          </a:stretch>
        </p:blipFill>
        <p:spPr bwMode="auto">
          <a:xfrm>
            <a:off x="5867400" y="4267200"/>
            <a:ext cx="2286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9" name="Slide Number Placeholder 1"/>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B1F755A8-A988-444A-BC8B-65106059DBEA}" type="slidenum">
              <a:rPr lang="en-US" altLang="en-US" smtClean="0">
                <a:solidFill>
                  <a:schemeClr val="tx2"/>
                </a:solidFill>
              </a:rPr>
              <a:pPr eaLnBrk="1" hangingPunct="1">
                <a:defRPr/>
              </a:pPr>
              <a:t>16</a:t>
            </a:fld>
            <a:endParaRPr lang="en-US" altLang="en-US" smtClean="0">
              <a:solidFill>
                <a:schemeClr val="tx2"/>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8229600" cy="1111664"/>
          </a:xfrm>
        </p:spPr>
        <p:txBody>
          <a:bodyPr/>
          <a:lstStyle/>
          <a:p>
            <a:pPr eaLnBrk="1" fontAlgn="auto" hangingPunct="1">
              <a:spcAft>
                <a:spcPts val="0"/>
              </a:spcAft>
              <a:defRPr/>
            </a:pPr>
            <a:r>
              <a:rPr lang="en-US" dirty="0" smtClean="0"/>
              <a:t>Caught in the Middle</a:t>
            </a:r>
            <a:endParaRPr lang="en-US" dirty="0"/>
          </a:p>
        </p:txBody>
      </p:sp>
      <p:sp>
        <p:nvSpPr>
          <p:cNvPr id="35848" name="Rectangle 5"/>
          <p:cNvSpPr>
            <a:spLocks noChangeArrowheads="1"/>
          </p:cNvSpPr>
          <p:nvPr/>
        </p:nvSpPr>
        <p:spPr bwMode="auto">
          <a:xfrm>
            <a:off x="1600200" y="3276600"/>
            <a:ext cx="5835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a:hlinkClick r:id="rId3" tooltip="Person's arm caught in machine-graphic"/>
              </a:rPr>
              <a:t>https://www.youtube.com/watch?v=-31yge5m5dc</a:t>
            </a:r>
            <a:endParaRPr lang="en-US" altLang="en-US" dirty="0"/>
          </a:p>
        </p:txBody>
      </p:sp>
      <p:sp>
        <p:nvSpPr>
          <p:cNvPr id="5" name="Rectangle 4"/>
          <p:cNvSpPr/>
          <p:nvPr/>
        </p:nvSpPr>
        <p:spPr>
          <a:xfrm>
            <a:off x="0" y="4495800"/>
            <a:ext cx="9053198" cy="1323439"/>
          </a:xfrm>
          <a:prstGeom prst="rect">
            <a:avLst/>
          </a:prstGeom>
          <a:noFill/>
        </p:spPr>
        <p:txBody>
          <a:bodyPr wrap="square">
            <a:spAutoFit/>
          </a:bodyPr>
          <a:lstStyle/>
          <a:p>
            <a:pPr algn="ctr">
              <a:defRPr/>
            </a:pPr>
            <a:r>
              <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mn-cs"/>
              </a:rPr>
              <a:t>WARNING: Graphic </a:t>
            </a:r>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mn-cs"/>
              </a:rPr>
              <a:t>images/Language</a:t>
            </a:r>
            <a:endPar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mn-cs"/>
            </a:endParaRPr>
          </a:p>
        </p:txBody>
      </p:sp>
      <p:sp>
        <p:nvSpPr>
          <p:cNvPr id="34821"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B4F7FDFF-8144-4AAF-AAFC-A8D0A2205D46}" type="slidenum">
              <a:rPr lang="en-US" altLang="en-US" smtClean="0">
                <a:solidFill>
                  <a:schemeClr val="tx2"/>
                </a:solidFill>
              </a:rPr>
              <a:pPr eaLnBrk="1" hangingPunct="1">
                <a:defRPr/>
              </a:pPr>
              <a:t>17</a:t>
            </a:fld>
            <a:endParaRPr lang="en-US" altLang="en-US" smtClean="0">
              <a:solidFill>
                <a:schemeClr val="tx2"/>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182880"/>
            <a:ext cx="8229600" cy="1111664"/>
          </a:xfrm>
        </p:spPr>
        <p:txBody>
          <a:bodyPr/>
          <a:lstStyle/>
          <a:p>
            <a:pPr eaLnBrk="1" fontAlgn="auto" hangingPunct="1">
              <a:spcAft>
                <a:spcPts val="0"/>
              </a:spcAft>
              <a:defRPr/>
            </a:pPr>
            <a:r>
              <a:rPr lang="en-US" altLang="en-US"/>
              <a:t>Reciprocating Parts</a:t>
            </a:r>
          </a:p>
        </p:txBody>
      </p:sp>
      <p:sp>
        <p:nvSpPr>
          <p:cNvPr id="24579" name="Rectangle 3"/>
          <p:cNvSpPr>
            <a:spLocks noGrp="1" noChangeArrowheads="1"/>
          </p:cNvSpPr>
          <p:nvPr>
            <p:ph idx="1"/>
          </p:nvPr>
        </p:nvSpPr>
        <p:spPr>
          <a:xfrm>
            <a:off x="457200" y="1905000"/>
            <a:ext cx="7772400" cy="1752600"/>
          </a:xfrm>
        </p:spPr>
        <p:txBody>
          <a:bodyPr rtlCol="0">
            <a:normAutofit/>
          </a:bodyPr>
          <a:lstStyle/>
          <a:p>
            <a:pPr eaLnBrk="1" fontAlgn="auto" hangingPunct="1">
              <a:spcAft>
                <a:spcPts val="0"/>
              </a:spcAft>
              <a:defRPr/>
            </a:pPr>
            <a:r>
              <a:rPr lang="en-US" altLang="en-US"/>
              <a:t>Risk of being struck between stationary and moving part</a:t>
            </a:r>
          </a:p>
        </p:txBody>
      </p:sp>
      <p:pic>
        <p:nvPicPr>
          <p:cNvPr id="36868" name="Picture 8" descr="Animated Reciprocating Table Piece" title="Reciprocating parts"/>
          <p:cNvPicPr>
            <a:picLocks noChangeAspect="1" noChangeArrowheads="1" noCrop="1"/>
          </p:cNvPicPr>
          <p:nvPr/>
        </p:nvPicPr>
        <p:blipFill>
          <a:blip r:embed="rId2">
            <a:extLst>
              <a:ext uri="{28A0092B-C50C-407E-A947-70E740481C1C}">
                <a14:useLocalDpi xmlns:a14="http://schemas.microsoft.com/office/drawing/2010/main"/>
              </a:ext>
            </a:extLst>
          </a:blip>
          <a:srcRect/>
          <a:stretch>
            <a:fillRect/>
          </a:stretch>
        </p:blipFill>
        <p:spPr bwMode="auto">
          <a:xfrm>
            <a:off x="2438400" y="3352800"/>
            <a:ext cx="3657600" cy="277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Slide Number Placeholder 1"/>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EFCCE497-B50E-441D-9AA1-1234F2991173}" type="slidenum">
              <a:rPr lang="en-US" altLang="en-US" smtClean="0">
                <a:solidFill>
                  <a:schemeClr val="tx2"/>
                </a:solidFill>
              </a:rPr>
              <a:pPr eaLnBrk="1" hangingPunct="1">
                <a:defRPr/>
              </a:pPr>
              <a:t>18</a:t>
            </a:fld>
            <a:endParaRPr lang="en-US" altLang="en-US" smtClean="0">
              <a:solidFill>
                <a:schemeClr val="tx2"/>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182880"/>
            <a:ext cx="8229600" cy="1111664"/>
          </a:xfrm>
        </p:spPr>
        <p:txBody>
          <a:bodyPr/>
          <a:lstStyle/>
          <a:p>
            <a:pPr eaLnBrk="1" fontAlgn="auto" hangingPunct="1">
              <a:spcAft>
                <a:spcPts val="0"/>
              </a:spcAft>
              <a:defRPr/>
            </a:pPr>
            <a:r>
              <a:rPr lang="en-US" altLang="en-US"/>
              <a:t>Transverse motion</a:t>
            </a:r>
          </a:p>
        </p:txBody>
      </p:sp>
      <p:sp>
        <p:nvSpPr>
          <p:cNvPr id="25603" name="Rectangle 3"/>
          <p:cNvSpPr>
            <a:spLocks noGrp="1" noChangeArrowheads="1"/>
          </p:cNvSpPr>
          <p:nvPr>
            <p:ph idx="1"/>
          </p:nvPr>
        </p:nvSpPr>
        <p:spPr>
          <a:xfrm>
            <a:off x="457200" y="1905000"/>
            <a:ext cx="7772400" cy="1752600"/>
          </a:xfrm>
        </p:spPr>
        <p:txBody>
          <a:bodyPr rtlCol="0">
            <a:normAutofit/>
          </a:bodyPr>
          <a:lstStyle/>
          <a:p>
            <a:pPr eaLnBrk="1" fontAlgn="auto" hangingPunct="1">
              <a:spcAft>
                <a:spcPts val="0"/>
              </a:spcAft>
              <a:defRPr/>
            </a:pPr>
            <a:r>
              <a:rPr lang="en-US" altLang="en-US" dirty="0"/>
              <a:t>Continuous straight line motion</a:t>
            </a:r>
          </a:p>
          <a:p>
            <a:pPr eaLnBrk="1" fontAlgn="auto" hangingPunct="1">
              <a:spcAft>
                <a:spcPts val="0"/>
              </a:spcAft>
              <a:defRPr/>
            </a:pPr>
            <a:r>
              <a:rPr lang="en-US" dirty="0"/>
              <a:t>Worker struck or caught in pinch or shear point by the moving part.</a:t>
            </a:r>
            <a:endParaRPr lang="en-US" altLang="en-US" dirty="0"/>
          </a:p>
        </p:txBody>
      </p:sp>
      <p:pic>
        <p:nvPicPr>
          <p:cNvPr id="37892" name="Picture 6" descr="Animated Pulley" title="Transverse motion"/>
          <p:cNvPicPr>
            <a:picLocks noChangeAspect="1" noChangeArrowheads="1" noCrop="1"/>
          </p:cNvPicPr>
          <p:nvPr/>
        </p:nvPicPr>
        <p:blipFill>
          <a:blip r:embed="rId2">
            <a:extLst>
              <a:ext uri="{28A0092B-C50C-407E-A947-70E740481C1C}">
                <a14:useLocalDpi xmlns:a14="http://schemas.microsoft.com/office/drawing/2010/main"/>
              </a:ext>
            </a:extLst>
          </a:blip>
          <a:srcRect/>
          <a:stretch>
            <a:fillRect/>
          </a:stretch>
        </p:blipFill>
        <p:spPr bwMode="auto">
          <a:xfrm>
            <a:off x="2895600" y="3810000"/>
            <a:ext cx="33528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Slide Number Placeholder 1"/>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A58C5356-B665-4CA6-B0C9-97E4578D70A3}" type="slidenum">
              <a:rPr lang="en-US" altLang="en-US" smtClean="0">
                <a:solidFill>
                  <a:schemeClr val="tx2"/>
                </a:solidFill>
              </a:rPr>
              <a:pPr eaLnBrk="1" hangingPunct="1">
                <a:defRPr/>
              </a:pPr>
              <a:t>19</a:t>
            </a:fld>
            <a:endParaRPr lang="en-US" altLang="en-US" smtClean="0">
              <a:solidFill>
                <a:schemeClr val="tx2"/>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253536"/>
            <a:ext cx="8229600" cy="1143000"/>
          </a:xfrm>
        </p:spPr>
        <p:txBody>
          <a:bodyPr/>
          <a:lstStyle/>
          <a:p>
            <a:pPr marL="54864" eaLnBrk="1" fontAlgn="auto" hangingPunct="1">
              <a:spcAft>
                <a:spcPts val="0"/>
              </a:spcAft>
              <a:defRPr/>
            </a:pPr>
            <a:r>
              <a:rPr lang="en-US" altLang="en-US" dirty="0" smtClean="0">
                <a:solidFill>
                  <a:schemeClr val="bg1"/>
                </a:solidFill>
                <a:cs typeface="Times New Roman" pitchFamily="18" charset="0"/>
              </a:rPr>
              <a:t>Disclaimer</a:t>
            </a:r>
          </a:p>
        </p:txBody>
      </p:sp>
      <p:sp>
        <p:nvSpPr>
          <p:cNvPr id="11267" name="Content Placeholder 3"/>
          <p:cNvSpPr>
            <a:spLocks noGrp="1"/>
          </p:cNvSpPr>
          <p:nvPr>
            <p:ph idx="1"/>
          </p:nvPr>
        </p:nvSpPr>
        <p:spPr/>
        <p:txBody>
          <a:bodyPr rtlCol="0">
            <a:normAutofit/>
          </a:bodyPr>
          <a:lstStyle/>
          <a:p>
            <a:pPr eaLnBrk="1" fontAlgn="auto" hangingPunct="1">
              <a:spcAft>
                <a:spcPts val="0"/>
              </a:spcAft>
              <a:defRPr/>
            </a:pPr>
            <a:r>
              <a:rPr lang="en-US" altLang="en-US" dirty="0" smtClean="0"/>
              <a:t>This material was produced under grant 46F6-HT30 from the Occupational Safety and Health Administration, U.S. Department of Labor. It does not necessarily reflect the views or policies of the U.S. Department of Labor, nor does mention of trade names, commercial products, or organizations imply endorsement by the U.S. Government.</a:t>
            </a:r>
          </a:p>
          <a:p>
            <a:pPr eaLnBrk="1" fontAlgn="auto" hangingPunct="1">
              <a:spcAft>
                <a:spcPts val="0"/>
              </a:spcAft>
              <a:defRPr/>
            </a:pPr>
            <a:endParaRPr lang="en-US" altLang="en-US" dirty="0" smtClean="0"/>
          </a:p>
          <a:p>
            <a:pPr eaLnBrk="1" fontAlgn="auto" hangingPunct="1">
              <a:spcAft>
                <a:spcPts val="0"/>
              </a:spcAft>
              <a:defRPr/>
            </a:pPr>
            <a:r>
              <a:rPr lang="en-US" altLang="en-US" dirty="0" smtClean="0"/>
              <a:t>Revisions were made to this material under grant number </a:t>
            </a:r>
            <a:r>
              <a:rPr lang="en-US" altLang="en-US" dirty="0" smtClean="0"/>
              <a:t>  SH-31240-SH7 </a:t>
            </a:r>
            <a:r>
              <a:rPr lang="en-US" altLang="en-US" dirty="0" smtClean="0"/>
              <a:t>from the Occupational Safety and Health Administration, U.S. Department of Labor.</a:t>
            </a:r>
          </a:p>
          <a:p>
            <a:pPr eaLnBrk="1" fontAlgn="auto" hangingPunct="1">
              <a:spcAft>
                <a:spcPts val="0"/>
              </a:spcAft>
              <a:buFont typeface="Arial" charset="0"/>
              <a:buNone/>
              <a:defRPr/>
            </a:pPr>
            <a:endParaRPr lang="en-US" altLang="en-US" dirty="0" smtClean="0"/>
          </a:p>
        </p:txBody>
      </p:sp>
      <p:sp>
        <p:nvSpPr>
          <p:cNvPr id="19460" name="Slide Number Placeholder 1"/>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D99E78F0-7B8A-4649-9513-C8F71BD086F4}" type="slidenum">
              <a:rPr lang="en-US" altLang="en-US" smtClean="0">
                <a:solidFill>
                  <a:schemeClr val="tx2"/>
                </a:solidFill>
              </a:rPr>
              <a:pPr eaLnBrk="1" hangingPunct="1">
                <a:defRPr/>
              </a:pPr>
              <a:t>2</a:t>
            </a:fld>
            <a:endParaRPr lang="en-US" altLang="en-US" smtClean="0">
              <a:solidFill>
                <a:schemeClr val="tx2"/>
              </a:solidFill>
            </a:endParaRP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182880"/>
            <a:ext cx="8229600" cy="1111664"/>
          </a:xfrm>
        </p:spPr>
        <p:txBody>
          <a:bodyPr/>
          <a:lstStyle/>
          <a:p>
            <a:pPr eaLnBrk="1" fontAlgn="auto" hangingPunct="1">
              <a:spcAft>
                <a:spcPts val="0"/>
              </a:spcAft>
              <a:defRPr/>
            </a:pPr>
            <a:r>
              <a:rPr lang="en-US" altLang="en-US"/>
              <a:t>Cutting action</a:t>
            </a:r>
          </a:p>
        </p:txBody>
      </p:sp>
      <p:sp>
        <p:nvSpPr>
          <p:cNvPr id="26627" name="Rectangle 3"/>
          <p:cNvSpPr>
            <a:spLocks noGrp="1" noChangeArrowheads="1"/>
          </p:cNvSpPr>
          <p:nvPr>
            <p:ph idx="1"/>
          </p:nvPr>
        </p:nvSpPr>
        <p:spPr/>
        <p:txBody>
          <a:bodyPr rtlCol="0">
            <a:normAutofit/>
          </a:bodyPr>
          <a:lstStyle/>
          <a:p>
            <a:pPr eaLnBrk="1" fontAlgn="auto" hangingPunct="1">
              <a:spcAft>
                <a:spcPts val="0"/>
              </a:spcAft>
              <a:defRPr/>
            </a:pPr>
            <a:r>
              <a:rPr lang="en-US" altLang="en-US" dirty="0"/>
              <a:t>Direct injury from cutting action</a:t>
            </a:r>
          </a:p>
          <a:p>
            <a:pPr eaLnBrk="1" fontAlgn="auto" hangingPunct="1">
              <a:spcAft>
                <a:spcPts val="0"/>
              </a:spcAft>
              <a:defRPr/>
            </a:pPr>
            <a:r>
              <a:rPr lang="en-US" altLang="en-US" dirty="0"/>
              <a:t>Flying </a:t>
            </a:r>
            <a:r>
              <a:rPr lang="en-US" altLang="en-US" dirty="0" smtClean="0"/>
              <a:t>chips or scrap materials can strike head</a:t>
            </a:r>
            <a:endParaRPr lang="en-US" altLang="en-US" dirty="0"/>
          </a:p>
          <a:p>
            <a:pPr eaLnBrk="1" fontAlgn="auto" hangingPunct="1">
              <a:spcAft>
                <a:spcPts val="0"/>
              </a:spcAft>
              <a:defRPr/>
            </a:pPr>
            <a:r>
              <a:rPr lang="en-US" altLang="en-US" dirty="0"/>
              <a:t>Saws, drills, lathes, mills</a:t>
            </a:r>
          </a:p>
        </p:txBody>
      </p:sp>
      <p:pic>
        <p:nvPicPr>
          <p:cNvPr id="38916" name="Picture 5" descr="Hazardous Drilling Action" title="Drill"/>
          <p:cNvPicPr>
            <a:picLocks noChangeAspect="1" noChangeArrowheads="1" noCrop="1"/>
          </p:cNvPicPr>
          <p:nvPr/>
        </p:nvPicPr>
        <p:blipFill>
          <a:blip r:embed="rId2">
            <a:extLst>
              <a:ext uri="{28A0092B-C50C-407E-A947-70E740481C1C}">
                <a14:useLocalDpi xmlns:a14="http://schemas.microsoft.com/office/drawing/2010/main"/>
              </a:ext>
            </a:extLst>
          </a:blip>
          <a:srcRect/>
          <a:stretch>
            <a:fillRect/>
          </a:stretch>
        </p:blipFill>
        <p:spPr bwMode="auto">
          <a:xfrm>
            <a:off x="2895600" y="3810000"/>
            <a:ext cx="3429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Slide Number Placeholder 1"/>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0B3D4952-4BDD-4D01-94C3-42B10C8EDCA8}" type="slidenum">
              <a:rPr lang="en-US" altLang="en-US" smtClean="0">
                <a:solidFill>
                  <a:schemeClr val="tx2"/>
                </a:solidFill>
              </a:rPr>
              <a:pPr eaLnBrk="1" hangingPunct="1">
                <a:defRPr/>
              </a:pPr>
              <a:t>20</a:t>
            </a:fld>
            <a:endParaRPr lang="en-US" altLang="en-US" smtClean="0">
              <a:solidFill>
                <a:schemeClr val="tx2"/>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182880"/>
            <a:ext cx="8229600" cy="1111664"/>
          </a:xfrm>
        </p:spPr>
        <p:txBody>
          <a:bodyPr/>
          <a:lstStyle/>
          <a:p>
            <a:pPr eaLnBrk="1" fontAlgn="auto" hangingPunct="1">
              <a:spcAft>
                <a:spcPts val="0"/>
              </a:spcAft>
              <a:defRPr/>
            </a:pPr>
            <a:r>
              <a:rPr lang="en-US" altLang="en-US"/>
              <a:t>Punching action</a:t>
            </a:r>
          </a:p>
        </p:txBody>
      </p:sp>
      <p:sp>
        <p:nvSpPr>
          <p:cNvPr id="27651" name="Rectangle 3"/>
          <p:cNvSpPr>
            <a:spLocks noGrp="1" noChangeArrowheads="1"/>
          </p:cNvSpPr>
          <p:nvPr>
            <p:ph idx="1"/>
          </p:nvPr>
        </p:nvSpPr>
        <p:spPr>
          <a:xfrm>
            <a:off x="457200" y="1600200"/>
            <a:ext cx="8229600" cy="1066800"/>
          </a:xfrm>
        </p:spPr>
        <p:txBody>
          <a:bodyPr rtlCol="0">
            <a:normAutofit/>
          </a:bodyPr>
          <a:lstStyle/>
          <a:p>
            <a:pPr eaLnBrk="1" fontAlgn="auto" hangingPunct="1">
              <a:spcAft>
                <a:spcPts val="0"/>
              </a:spcAft>
              <a:defRPr/>
            </a:pPr>
            <a:r>
              <a:rPr lang="en-US" altLang="en-US" dirty="0" smtClean="0"/>
              <a:t>Danger </a:t>
            </a:r>
            <a:r>
              <a:rPr lang="en-US" altLang="en-US" dirty="0"/>
              <a:t>at point of </a:t>
            </a:r>
            <a:r>
              <a:rPr lang="en-US" altLang="en-US" dirty="0" smtClean="0"/>
              <a:t>operation where stock is inserted, held, and withdrawn by hand </a:t>
            </a:r>
            <a:endParaRPr lang="en-US" altLang="en-US" dirty="0"/>
          </a:p>
        </p:txBody>
      </p:sp>
      <p:pic>
        <p:nvPicPr>
          <p:cNvPr id="39940" name="Picture 5" descr="Typical Punching Operation" title="Animated punching action"/>
          <p:cNvPicPr>
            <a:picLocks noChangeAspect="1" noChangeArrowheads="1" noCrop="1"/>
          </p:cNvPicPr>
          <p:nvPr/>
        </p:nvPicPr>
        <p:blipFill>
          <a:blip r:embed="rId2">
            <a:extLst>
              <a:ext uri="{28A0092B-C50C-407E-A947-70E740481C1C}">
                <a14:useLocalDpi xmlns:a14="http://schemas.microsoft.com/office/drawing/2010/main"/>
              </a:ext>
            </a:extLst>
          </a:blip>
          <a:srcRect/>
          <a:stretch>
            <a:fillRect/>
          </a:stretch>
        </p:blipFill>
        <p:spPr bwMode="auto">
          <a:xfrm>
            <a:off x="2762250" y="3221038"/>
            <a:ext cx="358140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TextBox 1"/>
          <p:cNvSpPr txBox="1">
            <a:spLocks noChangeArrowheads="1"/>
          </p:cNvSpPr>
          <p:nvPr/>
        </p:nvSpPr>
        <p:spPr bwMode="auto">
          <a:xfrm>
            <a:off x="2762250" y="5907088"/>
            <a:ext cx="3581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a:t>Ram that stamps materials</a:t>
            </a:r>
          </a:p>
          <a:p>
            <a:pPr algn="ctr" eaLnBrk="1" hangingPunct="1"/>
            <a:r>
              <a:rPr lang="en-US" altLang="en-US"/>
              <a:t>(typical punching operation)</a:t>
            </a:r>
          </a:p>
        </p:txBody>
      </p:sp>
      <p:sp>
        <p:nvSpPr>
          <p:cNvPr id="38917" name="Slide Number Placeholder 1"/>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D92BFA1E-447D-407E-A19D-60E4699E0DF1}" type="slidenum">
              <a:rPr lang="en-US" altLang="en-US" smtClean="0">
                <a:solidFill>
                  <a:schemeClr val="tx2"/>
                </a:solidFill>
              </a:rPr>
              <a:pPr eaLnBrk="1" hangingPunct="1">
                <a:defRPr/>
              </a:pPr>
              <a:t>21</a:t>
            </a:fld>
            <a:endParaRPr lang="en-US" altLang="en-US" smtClean="0">
              <a:solidFill>
                <a:schemeClr val="tx2"/>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182880"/>
            <a:ext cx="8229600" cy="1111664"/>
          </a:xfrm>
        </p:spPr>
        <p:txBody>
          <a:bodyPr/>
          <a:lstStyle/>
          <a:p>
            <a:pPr eaLnBrk="1" fontAlgn="auto" hangingPunct="1">
              <a:spcAft>
                <a:spcPts val="0"/>
              </a:spcAft>
              <a:defRPr/>
            </a:pPr>
            <a:r>
              <a:rPr lang="en-US" altLang="en-US"/>
              <a:t>Shearing action</a:t>
            </a:r>
          </a:p>
        </p:txBody>
      </p:sp>
      <p:sp>
        <p:nvSpPr>
          <p:cNvPr id="28675" name="Rectangle 3"/>
          <p:cNvSpPr>
            <a:spLocks noGrp="1" noChangeArrowheads="1"/>
          </p:cNvSpPr>
          <p:nvPr>
            <p:ph idx="1"/>
          </p:nvPr>
        </p:nvSpPr>
        <p:spPr/>
        <p:txBody>
          <a:bodyPr rtlCol="0">
            <a:normAutofit/>
          </a:bodyPr>
          <a:lstStyle/>
          <a:p>
            <a:pPr eaLnBrk="1" fontAlgn="auto" hangingPunct="1">
              <a:spcAft>
                <a:spcPts val="0"/>
              </a:spcAft>
              <a:defRPr/>
            </a:pPr>
            <a:r>
              <a:rPr lang="en-US" altLang="en-US" dirty="0"/>
              <a:t>Powered blade that shears materials</a:t>
            </a:r>
          </a:p>
          <a:p>
            <a:pPr eaLnBrk="1" fontAlgn="auto" hangingPunct="1">
              <a:spcAft>
                <a:spcPts val="0"/>
              </a:spcAft>
              <a:defRPr/>
            </a:pPr>
            <a:r>
              <a:rPr lang="en-US" altLang="en-US" dirty="0"/>
              <a:t>Hazard at point of </a:t>
            </a:r>
            <a:r>
              <a:rPr lang="en-US" altLang="en-US" dirty="0" smtClean="0"/>
              <a:t>operation where stock is inserted, held, and withdrawn by hand. </a:t>
            </a:r>
            <a:endParaRPr lang="en-US" altLang="en-US" dirty="0"/>
          </a:p>
        </p:txBody>
      </p:sp>
      <p:pic>
        <p:nvPicPr>
          <p:cNvPr id="40964" name="Picture 5" descr="Typical Shearing Operation" title="Shearing machine"/>
          <p:cNvPicPr>
            <a:picLocks noChangeAspect="1" noChangeArrowheads="1" noCrop="1"/>
          </p:cNvPicPr>
          <p:nvPr/>
        </p:nvPicPr>
        <p:blipFill>
          <a:blip r:embed="rId2">
            <a:extLst>
              <a:ext uri="{28A0092B-C50C-407E-A947-70E740481C1C}">
                <a14:useLocalDpi xmlns:a14="http://schemas.microsoft.com/office/drawing/2010/main"/>
              </a:ext>
            </a:extLst>
          </a:blip>
          <a:srcRect/>
          <a:stretch>
            <a:fillRect/>
          </a:stretch>
        </p:blipFill>
        <p:spPr bwMode="auto">
          <a:xfrm>
            <a:off x="3200400" y="2971800"/>
            <a:ext cx="2835275"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TextBox 5"/>
          <p:cNvSpPr txBox="1">
            <a:spLocks noChangeArrowheads="1"/>
          </p:cNvSpPr>
          <p:nvPr/>
        </p:nvSpPr>
        <p:spPr bwMode="auto">
          <a:xfrm>
            <a:off x="2781300" y="6059488"/>
            <a:ext cx="3581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a:t>(typical shearing operation)</a:t>
            </a:r>
          </a:p>
        </p:txBody>
      </p:sp>
      <p:sp>
        <p:nvSpPr>
          <p:cNvPr id="39941" name="Slide Number Placeholder 1"/>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1D414192-14BD-499A-AF4C-03108898A8A4}" type="slidenum">
              <a:rPr lang="en-US" altLang="en-US" smtClean="0">
                <a:solidFill>
                  <a:schemeClr val="tx2"/>
                </a:solidFill>
              </a:rPr>
              <a:pPr eaLnBrk="1" hangingPunct="1">
                <a:defRPr/>
              </a:pPr>
              <a:t>22</a:t>
            </a:fld>
            <a:endParaRPr lang="en-US" altLang="en-US" smtClean="0">
              <a:solidFill>
                <a:schemeClr val="tx2"/>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182880"/>
            <a:ext cx="8229600" cy="1111664"/>
          </a:xfrm>
        </p:spPr>
        <p:txBody>
          <a:bodyPr/>
          <a:lstStyle/>
          <a:p>
            <a:pPr eaLnBrk="1" fontAlgn="auto" hangingPunct="1">
              <a:spcAft>
                <a:spcPts val="0"/>
              </a:spcAft>
              <a:defRPr/>
            </a:pPr>
            <a:r>
              <a:rPr lang="en-US" altLang="en-US"/>
              <a:t>Bending action</a:t>
            </a:r>
          </a:p>
        </p:txBody>
      </p:sp>
      <p:sp>
        <p:nvSpPr>
          <p:cNvPr id="29699" name="Rectangle 3"/>
          <p:cNvSpPr>
            <a:spLocks noGrp="1" noChangeArrowheads="1"/>
          </p:cNvSpPr>
          <p:nvPr>
            <p:ph idx="1"/>
          </p:nvPr>
        </p:nvSpPr>
        <p:spPr/>
        <p:txBody>
          <a:bodyPr rtlCol="0">
            <a:normAutofit/>
          </a:bodyPr>
          <a:lstStyle/>
          <a:p>
            <a:pPr eaLnBrk="1" fontAlgn="auto" hangingPunct="1">
              <a:spcAft>
                <a:spcPts val="0"/>
              </a:spcAft>
              <a:defRPr/>
            </a:pPr>
            <a:r>
              <a:rPr lang="en-US" altLang="en-US" dirty="0"/>
              <a:t>Power applied to a slide to stamp/shape materials</a:t>
            </a:r>
          </a:p>
          <a:p>
            <a:pPr eaLnBrk="1" fontAlgn="auto" hangingPunct="1">
              <a:spcAft>
                <a:spcPts val="0"/>
              </a:spcAft>
              <a:defRPr/>
            </a:pPr>
            <a:r>
              <a:rPr lang="en-US" altLang="en-US" dirty="0"/>
              <a:t>Hazard at point of </a:t>
            </a:r>
            <a:r>
              <a:rPr lang="en-US" altLang="en-US" dirty="0" smtClean="0"/>
              <a:t>operation where stock is inserted, held, and withdrawn</a:t>
            </a:r>
            <a:endParaRPr lang="en-US" altLang="en-US" dirty="0"/>
          </a:p>
        </p:txBody>
      </p:sp>
      <p:pic>
        <p:nvPicPr>
          <p:cNvPr id="41988" name="Picture 5" descr="Typical Bending Operation" title="Bending machine"/>
          <p:cNvPicPr>
            <a:picLocks noChangeAspect="1" noChangeArrowheads="1" noCrop="1"/>
          </p:cNvPicPr>
          <p:nvPr/>
        </p:nvPicPr>
        <p:blipFill>
          <a:blip r:embed="rId2">
            <a:extLst>
              <a:ext uri="{28A0092B-C50C-407E-A947-70E740481C1C}">
                <a14:useLocalDpi xmlns:a14="http://schemas.microsoft.com/office/drawing/2010/main"/>
              </a:ext>
            </a:extLst>
          </a:blip>
          <a:srcRect/>
          <a:stretch>
            <a:fillRect/>
          </a:stretch>
        </p:blipFill>
        <p:spPr bwMode="auto">
          <a:xfrm>
            <a:off x="3413125" y="3733800"/>
            <a:ext cx="20732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TextBox 5"/>
          <p:cNvSpPr txBox="1">
            <a:spLocks noChangeArrowheads="1"/>
          </p:cNvSpPr>
          <p:nvPr/>
        </p:nvSpPr>
        <p:spPr bwMode="auto">
          <a:xfrm>
            <a:off x="2762250" y="6172200"/>
            <a:ext cx="3581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a:t>(typical bending operation)</a:t>
            </a:r>
          </a:p>
        </p:txBody>
      </p:sp>
      <p:sp>
        <p:nvSpPr>
          <p:cNvPr id="40965" name="Slide Number Placeholder 1"/>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81636F1F-E959-42FA-81F1-BEE6A459019A}" type="slidenum">
              <a:rPr lang="en-US" altLang="en-US" smtClean="0">
                <a:solidFill>
                  <a:schemeClr val="tx2"/>
                </a:solidFill>
              </a:rPr>
              <a:pPr eaLnBrk="1" hangingPunct="1">
                <a:defRPr/>
              </a:pPr>
              <a:t>23</a:t>
            </a:fld>
            <a:endParaRPr lang="en-US" altLang="en-US" smtClean="0">
              <a:solidFill>
                <a:schemeClr val="tx2"/>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500" dirty="0" smtClean="0"/>
              <a:t>Machine Actions &amp; Motions</a:t>
            </a:r>
            <a:endParaRPr lang="en-US" sz="4500" dirty="0"/>
          </a:p>
        </p:txBody>
      </p:sp>
      <p:pic>
        <p:nvPicPr>
          <p:cNvPr id="43012" name="Picture 2" descr="Group Activity" title="Group Activity"/>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1500" y="1752600"/>
            <a:ext cx="7993063"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4" descr="4 people working together" title="Group activity"/>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81125" y="3581400"/>
            <a:ext cx="63817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0"/>
          </p:nvPr>
        </p:nvSpPr>
        <p:spPr/>
        <p:txBody>
          <a:bodyPr/>
          <a:lstStyle/>
          <a:p>
            <a:pPr>
              <a:defRPr/>
            </a:pPr>
            <a:fld id="{D0E069D7-58E6-4A26-90EF-9BFF161CC2EE}" type="slidenum">
              <a:rPr lang="en-US" smtClean="0"/>
              <a:pPr>
                <a:defRPr/>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182880"/>
            <a:ext cx="8229600" cy="1111664"/>
          </a:xfrm>
        </p:spPr>
        <p:txBody>
          <a:bodyPr/>
          <a:lstStyle/>
          <a:p>
            <a:pPr eaLnBrk="1" fontAlgn="auto" hangingPunct="1">
              <a:spcAft>
                <a:spcPts val="0"/>
              </a:spcAft>
              <a:defRPr/>
            </a:pPr>
            <a:r>
              <a:rPr lang="en-US" altLang="en-US"/>
              <a:t>Guarding Principles</a:t>
            </a:r>
          </a:p>
        </p:txBody>
      </p:sp>
      <p:sp>
        <p:nvSpPr>
          <p:cNvPr id="41987" name="Rectangle 3"/>
          <p:cNvSpPr>
            <a:spLocks noGrp="1" noChangeArrowheads="1"/>
          </p:cNvSpPr>
          <p:nvPr>
            <p:ph idx="1"/>
          </p:nvPr>
        </p:nvSpPr>
        <p:spPr/>
        <p:txBody>
          <a:bodyPr rtlCol="0">
            <a:normAutofit/>
          </a:bodyPr>
          <a:lstStyle/>
          <a:p>
            <a:pPr eaLnBrk="1" fontAlgn="auto" hangingPunct="1">
              <a:spcAft>
                <a:spcPts val="0"/>
              </a:spcAft>
              <a:defRPr/>
            </a:pPr>
            <a:r>
              <a:rPr lang="en-US" altLang="en-US" sz="2800" b="1" dirty="0"/>
              <a:t>Prevent contact</a:t>
            </a:r>
            <a:r>
              <a:rPr lang="en-US" altLang="en-US" sz="2800" dirty="0"/>
              <a:t> between hazardous moving parts and body or clothing</a:t>
            </a:r>
          </a:p>
          <a:p>
            <a:pPr eaLnBrk="1" fontAlgn="auto" hangingPunct="1">
              <a:spcAft>
                <a:spcPts val="0"/>
              </a:spcAft>
              <a:defRPr/>
            </a:pPr>
            <a:r>
              <a:rPr lang="en-US" altLang="en-US" sz="2800" b="1" dirty="0"/>
              <a:t>Secure guard:</a:t>
            </a:r>
            <a:r>
              <a:rPr lang="en-US" altLang="en-US" sz="2800" dirty="0"/>
              <a:t> not easily removed</a:t>
            </a:r>
          </a:p>
          <a:p>
            <a:pPr eaLnBrk="1" fontAlgn="auto" hangingPunct="1">
              <a:spcAft>
                <a:spcPts val="0"/>
              </a:spcAft>
              <a:defRPr/>
            </a:pPr>
            <a:r>
              <a:rPr lang="en-US" altLang="en-US" sz="2800" b="1" dirty="0"/>
              <a:t>Protect from </a:t>
            </a:r>
            <a:r>
              <a:rPr lang="en-US" altLang="en-US" sz="2800" b="1" dirty="0" smtClean="0"/>
              <a:t>objects</a:t>
            </a:r>
            <a:r>
              <a:rPr lang="en-US" altLang="en-US" sz="2800" dirty="0" smtClean="0"/>
              <a:t> </a:t>
            </a:r>
            <a:r>
              <a:rPr lang="en-US" altLang="en-US" sz="2800" dirty="0"/>
              <a:t>falling into machinery</a:t>
            </a:r>
          </a:p>
          <a:p>
            <a:pPr eaLnBrk="1" fontAlgn="auto" hangingPunct="1">
              <a:spcAft>
                <a:spcPts val="0"/>
              </a:spcAft>
              <a:defRPr/>
            </a:pPr>
            <a:r>
              <a:rPr lang="en-US" altLang="en-US" sz="2800" b="1" dirty="0" smtClean="0"/>
              <a:t>Create no </a:t>
            </a:r>
            <a:r>
              <a:rPr lang="en-US" altLang="en-US" sz="2800" b="1" dirty="0"/>
              <a:t>new hazards:</a:t>
            </a:r>
            <a:r>
              <a:rPr lang="en-US" altLang="en-US" sz="2800" dirty="0"/>
              <a:t> </a:t>
            </a:r>
            <a:r>
              <a:rPr lang="en-US" altLang="en-US" sz="2800" dirty="0" smtClean="0"/>
              <a:t>eliminate sharp/rough </a:t>
            </a:r>
            <a:r>
              <a:rPr lang="en-US" altLang="en-US" sz="2800" dirty="0"/>
              <a:t>edges</a:t>
            </a:r>
          </a:p>
          <a:p>
            <a:pPr eaLnBrk="1" fontAlgn="auto" hangingPunct="1">
              <a:spcAft>
                <a:spcPts val="0"/>
              </a:spcAft>
              <a:defRPr/>
            </a:pPr>
            <a:r>
              <a:rPr lang="en-US" altLang="en-US" sz="2800" b="1" dirty="0" smtClean="0"/>
              <a:t>Create no </a:t>
            </a:r>
            <a:r>
              <a:rPr lang="en-US" altLang="en-US" sz="2800" b="1" dirty="0"/>
              <a:t>interference</a:t>
            </a:r>
            <a:r>
              <a:rPr lang="en-US" altLang="en-US" sz="2800" dirty="0"/>
              <a:t> with job/comfort/speed</a:t>
            </a:r>
          </a:p>
          <a:p>
            <a:pPr eaLnBrk="1" fontAlgn="auto" hangingPunct="1">
              <a:spcAft>
                <a:spcPts val="0"/>
              </a:spcAft>
              <a:defRPr/>
            </a:pPr>
            <a:r>
              <a:rPr lang="en-US" altLang="en-US" sz="2800" b="1" dirty="0"/>
              <a:t>Allow safe lubrication:</a:t>
            </a:r>
            <a:r>
              <a:rPr lang="en-US" altLang="en-US" sz="2800" dirty="0"/>
              <a:t> without removing guards if possible</a:t>
            </a:r>
            <a:endParaRPr lang="en-US" altLang="en-US" sz="2800" b="1" dirty="0"/>
          </a:p>
        </p:txBody>
      </p:sp>
      <p:sp>
        <p:nvSpPr>
          <p:cNvPr id="41988" name="Slide Number Placeholder 1"/>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FC1E9908-7F53-4E9F-8B33-3CD43B2E89C0}" type="slidenum">
              <a:rPr lang="en-US" altLang="en-US" smtClean="0">
                <a:solidFill>
                  <a:schemeClr val="tx2"/>
                </a:solidFill>
              </a:rPr>
              <a:pPr eaLnBrk="1" hangingPunct="1">
                <a:defRPr/>
              </a:pPr>
              <a:t>25</a:t>
            </a:fld>
            <a:endParaRPr lang="en-US" altLang="en-US" smtClean="0">
              <a:solidFill>
                <a:schemeClr val="tx2"/>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182880"/>
            <a:ext cx="8229600" cy="1111664"/>
          </a:xfrm>
        </p:spPr>
        <p:txBody>
          <a:bodyPr/>
          <a:lstStyle/>
          <a:p>
            <a:pPr eaLnBrk="1" fontAlgn="auto" hangingPunct="1">
              <a:spcAft>
                <a:spcPts val="0"/>
              </a:spcAft>
              <a:defRPr/>
            </a:pPr>
            <a:r>
              <a:rPr lang="en-US" altLang="en-US"/>
              <a:t>Guarding Methods</a:t>
            </a:r>
          </a:p>
        </p:txBody>
      </p:sp>
      <p:sp>
        <p:nvSpPr>
          <p:cNvPr id="43011" name="Rectangle 3"/>
          <p:cNvSpPr>
            <a:spLocks noGrp="1" noChangeArrowheads="1"/>
          </p:cNvSpPr>
          <p:nvPr>
            <p:ph idx="1"/>
          </p:nvPr>
        </p:nvSpPr>
        <p:spPr>
          <a:xfrm>
            <a:off x="457200" y="1874838"/>
            <a:ext cx="3733800" cy="4525962"/>
          </a:xfrm>
        </p:spPr>
        <p:txBody>
          <a:bodyPr rtlCol="0">
            <a:normAutofit/>
          </a:bodyPr>
          <a:lstStyle/>
          <a:p>
            <a:pPr eaLnBrk="1" fontAlgn="auto" hangingPunct="1">
              <a:spcAft>
                <a:spcPts val="0"/>
              </a:spcAft>
              <a:defRPr/>
            </a:pPr>
            <a:r>
              <a:rPr lang="en-US" altLang="en-US" sz="2800" dirty="0"/>
              <a:t>Location / distance</a:t>
            </a:r>
          </a:p>
          <a:p>
            <a:pPr eaLnBrk="1" fontAlgn="auto" hangingPunct="1">
              <a:spcAft>
                <a:spcPts val="0"/>
              </a:spcAft>
              <a:defRPr/>
            </a:pPr>
            <a:r>
              <a:rPr lang="en-US" altLang="en-US" sz="2800" dirty="0"/>
              <a:t>Guards</a:t>
            </a:r>
          </a:p>
          <a:p>
            <a:pPr lvl="1" eaLnBrk="1" fontAlgn="auto" hangingPunct="1">
              <a:spcAft>
                <a:spcPts val="0"/>
              </a:spcAft>
              <a:defRPr/>
            </a:pPr>
            <a:r>
              <a:rPr lang="en-US" altLang="en-US" sz="2800" dirty="0"/>
              <a:t>Fixed</a:t>
            </a:r>
          </a:p>
          <a:p>
            <a:pPr lvl="1" eaLnBrk="1" fontAlgn="auto" hangingPunct="1">
              <a:spcAft>
                <a:spcPts val="0"/>
              </a:spcAft>
              <a:defRPr/>
            </a:pPr>
            <a:r>
              <a:rPr lang="en-US" altLang="en-US" sz="2800" dirty="0"/>
              <a:t>Interlocked</a:t>
            </a:r>
          </a:p>
          <a:p>
            <a:pPr lvl="1" eaLnBrk="1" fontAlgn="auto" hangingPunct="1">
              <a:spcAft>
                <a:spcPts val="0"/>
              </a:spcAft>
              <a:defRPr/>
            </a:pPr>
            <a:r>
              <a:rPr lang="en-US" altLang="en-US" sz="2800" dirty="0"/>
              <a:t>Adjustable</a:t>
            </a:r>
          </a:p>
          <a:p>
            <a:pPr lvl="1" eaLnBrk="1" fontAlgn="auto" hangingPunct="1">
              <a:spcAft>
                <a:spcPts val="0"/>
              </a:spcAft>
              <a:defRPr/>
            </a:pPr>
            <a:r>
              <a:rPr lang="en-US" altLang="en-US" sz="2800" dirty="0"/>
              <a:t>Self-adjusting</a:t>
            </a:r>
          </a:p>
        </p:txBody>
      </p:sp>
      <p:pic>
        <p:nvPicPr>
          <p:cNvPr id="69634" name="Picture 2" descr="Image result for interlocked guard" title="Guarding methods"/>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722813" y="1884363"/>
            <a:ext cx="3733800" cy="4038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3012" name="Slide Number Placeholder 1"/>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EBE02ED3-2841-427C-B747-311F773F41A9}" type="slidenum">
              <a:rPr lang="en-US" altLang="en-US" smtClean="0">
                <a:solidFill>
                  <a:schemeClr val="tx2"/>
                </a:solidFill>
              </a:rPr>
              <a:pPr eaLnBrk="1" hangingPunct="1">
                <a:defRPr/>
              </a:pPr>
              <a:t>26</a:t>
            </a:fld>
            <a:endParaRPr lang="en-US" altLang="en-US" smtClean="0">
              <a:solidFill>
                <a:schemeClr val="tx2"/>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182880"/>
            <a:ext cx="8229600" cy="1111664"/>
          </a:xfrm>
        </p:spPr>
        <p:txBody>
          <a:bodyPr/>
          <a:lstStyle/>
          <a:p>
            <a:pPr eaLnBrk="1" fontAlgn="auto" hangingPunct="1">
              <a:spcAft>
                <a:spcPts val="0"/>
              </a:spcAft>
              <a:defRPr/>
            </a:pPr>
            <a:r>
              <a:rPr lang="en-US" altLang="en-US" sz="4000" dirty="0"/>
              <a:t>Safeguarding by Location/Distance</a:t>
            </a:r>
          </a:p>
        </p:txBody>
      </p:sp>
      <p:sp>
        <p:nvSpPr>
          <p:cNvPr id="58371" name="Rectangle 3"/>
          <p:cNvSpPr>
            <a:spLocks noGrp="1" noChangeArrowheads="1"/>
          </p:cNvSpPr>
          <p:nvPr>
            <p:ph idx="1"/>
          </p:nvPr>
        </p:nvSpPr>
        <p:spPr>
          <a:xfrm>
            <a:off x="457200" y="1600200"/>
            <a:ext cx="8229600" cy="1676400"/>
          </a:xfrm>
        </p:spPr>
        <p:txBody>
          <a:bodyPr rtlCol="0">
            <a:normAutofit lnSpcReduction="10000"/>
          </a:bodyPr>
          <a:lstStyle/>
          <a:p>
            <a:pPr eaLnBrk="1" fontAlgn="auto" hangingPunct="1">
              <a:spcAft>
                <a:spcPts val="0"/>
              </a:spcAft>
              <a:defRPr/>
            </a:pPr>
            <a:r>
              <a:rPr lang="en-US" altLang="en-US" dirty="0"/>
              <a:t>Location of hazardous parts that is inaccessible or not a hazard during normal operation</a:t>
            </a:r>
          </a:p>
          <a:p>
            <a:pPr eaLnBrk="1" fontAlgn="auto" hangingPunct="1">
              <a:spcAft>
                <a:spcPts val="0"/>
              </a:spcAft>
              <a:defRPr/>
            </a:pPr>
            <a:r>
              <a:rPr lang="en-US" altLang="en-US" dirty="0"/>
              <a:t>Must maintain safe distance</a:t>
            </a:r>
          </a:p>
          <a:p>
            <a:pPr eaLnBrk="1" fontAlgn="auto" hangingPunct="1">
              <a:spcAft>
                <a:spcPts val="0"/>
              </a:spcAft>
              <a:defRPr/>
            </a:pPr>
            <a:r>
              <a:rPr lang="en-US" altLang="en-US" dirty="0"/>
              <a:t>Training, warning, communication necessary</a:t>
            </a:r>
          </a:p>
        </p:txBody>
      </p:sp>
      <p:pic>
        <p:nvPicPr>
          <p:cNvPr id="46085" name="Picture 2" descr="Image result for which is an example of safeguarding by location" title="Safeguarding by location"/>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38150" y="3352800"/>
            <a:ext cx="550545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6" name="TextBox 1"/>
          <p:cNvSpPr txBox="1">
            <a:spLocks noChangeArrowheads="1"/>
          </p:cNvSpPr>
          <p:nvPr/>
        </p:nvSpPr>
        <p:spPr bwMode="auto">
          <a:xfrm>
            <a:off x="6172200" y="4103688"/>
            <a:ext cx="27432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600" i="1">
                <a:latin typeface="Times New Roman" pitchFamily="18" charset="0"/>
                <a:cs typeface="Times New Roman" pitchFamily="18" charset="0"/>
              </a:rPr>
              <a:t>In this example, the hazard can be left unguarded because it is more than 7 feet above the floor (or working level).</a:t>
            </a:r>
          </a:p>
        </p:txBody>
      </p:sp>
      <p:sp>
        <p:nvSpPr>
          <p:cNvPr id="44036" name="Slide Number Placeholder 1"/>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9BCD837C-2A3C-434B-9599-CDA8E23D2BF0}" type="slidenum">
              <a:rPr lang="en-US" altLang="en-US" smtClean="0">
                <a:solidFill>
                  <a:schemeClr val="tx2"/>
                </a:solidFill>
              </a:rPr>
              <a:pPr eaLnBrk="1" hangingPunct="1">
                <a:defRPr/>
              </a:pPr>
              <a:t>27</a:t>
            </a:fld>
            <a:endParaRPr lang="en-US" altLang="en-US" smtClean="0">
              <a:solidFill>
                <a:schemeClr val="tx2"/>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fontAlgn="auto" hangingPunct="1">
              <a:spcAft>
                <a:spcPts val="0"/>
              </a:spcAft>
              <a:defRPr/>
            </a:pPr>
            <a:r>
              <a:rPr lang="en-US" altLang="en-US"/>
              <a:t>Fixed Guard</a:t>
            </a:r>
          </a:p>
        </p:txBody>
      </p:sp>
      <p:sp>
        <p:nvSpPr>
          <p:cNvPr id="47107" name="Rectangle 3"/>
          <p:cNvSpPr>
            <a:spLocks noGrp="1" noChangeArrowheads="1"/>
          </p:cNvSpPr>
          <p:nvPr>
            <p:ph type="body" sz="half" idx="1"/>
          </p:nvPr>
        </p:nvSpPr>
        <p:spPr>
          <a:xfrm>
            <a:off x="457200" y="2362200"/>
            <a:ext cx="3733800" cy="3962400"/>
          </a:xfrm>
        </p:spPr>
        <p:txBody>
          <a:bodyPr/>
          <a:lstStyle/>
          <a:p>
            <a:pPr eaLnBrk="1" hangingPunct="1"/>
            <a:r>
              <a:rPr lang="en-US" altLang="en-US" sz="2800" smtClean="0">
                <a:latin typeface="Times New Roman" pitchFamily="18" charset="0"/>
                <a:cs typeface="Times New Roman" pitchFamily="18" charset="0"/>
              </a:rPr>
              <a:t>Barrier is a permanent part of machine</a:t>
            </a:r>
          </a:p>
          <a:p>
            <a:pPr eaLnBrk="1" hangingPunct="1"/>
            <a:r>
              <a:rPr lang="en-US" altLang="en-US" sz="2800" smtClean="0">
                <a:latin typeface="Times New Roman" pitchFamily="18" charset="0"/>
                <a:cs typeface="Times New Roman" pitchFamily="18" charset="0"/>
              </a:rPr>
              <a:t>Preferable over other types</a:t>
            </a:r>
          </a:p>
        </p:txBody>
      </p:sp>
      <p:pic>
        <p:nvPicPr>
          <p:cNvPr id="70660" name="Picture 4" descr="Yellow fixed guard surrounding machine" title="Fixed guar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24400" y="2209800"/>
            <a:ext cx="3979863" cy="3581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152400"/>
            <a:ext cx="8229600" cy="1111664"/>
          </a:xfrm>
        </p:spPr>
        <p:txBody>
          <a:bodyPr/>
          <a:lstStyle/>
          <a:p>
            <a:pPr eaLnBrk="1" fontAlgn="auto" hangingPunct="1">
              <a:spcAft>
                <a:spcPts val="0"/>
              </a:spcAft>
              <a:defRPr/>
            </a:pPr>
            <a:r>
              <a:rPr lang="en-US" altLang="en-US"/>
              <a:t>Interlocked Guard</a:t>
            </a:r>
          </a:p>
        </p:txBody>
      </p:sp>
      <p:sp>
        <p:nvSpPr>
          <p:cNvPr id="48131" name="Rectangle 3"/>
          <p:cNvSpPr>
            <a:spLocks noGrp="1" noChangeArrowheads="1"/>
          </p:cNvSpPr>
          <p:nvPr>
            <p:ph idx="1"/>
          </p:nvPr>
        </p:nvSpPr>
        <p:spPr/>
        <p:txBody>
          <a:bodyPr rtlCol="0">
            <a:normAutofit/>
          </a:bodyPr>
          <a:lstStyle/>
          <a:p>
            <a:pPr eaLnBrk="1" fontAlgn="auto" hangingPunct="1">
              <a:spcAft>
                <a:spcPts val="0"/>
              </a:spcAft>
              <a:defRPr/>
            </a:pPr>
            <a:r>
              <a:rPr lang="en-US" altLang="en-US"/>
              <a:t>Stops motion when guard is opened or removed</a:t>
            </a:r>
          </a:p>
        </p:txBody>
      </p:sp>
      <p:pic>
        <p:nvPicPr>
          <p:cNvPr id="48133" name="Picture 2" descr="Image result for interlocked guard" title="Guar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09775" y="2159000"/>
            <a:ext cx="5124450" cy="422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Slide Number Placeholder 1"/>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27C52488-D7B5-4B22-8BAD-4BD94AB5B195}" type="slidenum">
              <a:rPr lang="en-US" altLang="en-US" smtClean="0">
                <a:solidFill>
                  <a:schemeClr val="tx2"/>
                </a:solidFill>
              </a:rPr>
              <a:pPr eaLnBrk="1" hangingPunct="1">
                <a:defRPr/>
              </a:pPr>
              <a:t>29</a:t>
            </a:fld>
            <a:endParaRPr lang="en-US" altLang="en-US" smtClean="0">
              <a:solidFill>
                <a:schemeClr val="tx2"/>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lstStyle/>
          <a:p>
            <a:pPr marL="54864" eaLnBrk="1" fontAlgn="auto" hangingPunct="1">
              <a:spcAft>
                <a:spcPts val="0"/>
              </a:spcAft>
              <a:defRPr/>
            </a:pPr>
            <a:r>
              <a:rPr lang="en-US" dirty="0" smtClean="0">
                <a:solidFill>
                  <a:schemeClr val="bg1"/>
                </a:solidFill>
              </a:rPr>
              <a:t>What is OSHA?</a:t>
            </a:r>
            <a:endParaRPr lang="en-US" dirty="0">
              <a:solidFill>
                <a:schemeClr val="bg1"/>
              </a:solidFill>
            </a:endParaRPr>
          </a:p>
        </p:txBody>
      </p:sp>
      <p:sp>
        <p:nvSpPr>
          <p:cNvPr id="3" name="Content Placeholder 2"/>
          <p:cNvSpPr>
            <a:spLocks noGrp="1"/>
          </p:cNvSpPr>
          <p:nvPr>
            <p:ph idx="1"/>
          </p:nvPr>
        </p:nvSpPr>
        <p:spPr>
          <a:xfrm>
            <a:off x="457200" y="1646238"/>
            <a:ext cx="8229600" cy="3306762"/>
          </a:xfrm>
        </p:spPr>
        <p:txBody>
          <a:bodyPr rtlCol="0">
            <a:normAutofit/>
          </a:bodyPr>
          <a:lstStyle/>
          <a:p>
            <a:pPr eaLnBrk="1" fontAlgn="auto" hangingPunct="1">
              <a:spcBef>
                <a:spcPts val="0"/>
              </a:spcBef>
              <a:spcAft>
                <a:spcPts val="0"/>
              </a:spcAft>
              <a:defRPr/>
            </a:pPr>
            <a:r>
              <a:rPr lang="en-US" altLang="en-US" dirty="0" smtClean="0"/>
              <a:t>OSH Act is </a:t>
            </a:r>
            <a:r>
              <a:rPr lang="en-US" altLang="en-US" dirty="0"/>
              <a:t>the federal law that established the Occupational Safety and Health Administration (OSHA</a:t>
            </a:r>
            <a:r>
              <a:rPr lang="en-US" altLang="en-US" dirty="0" smtClean="0"/>
              <a:t>)</a:t>
            </a:r>
          </a:p>
          <a:p>
            <a:pPr eaLnBrk="1" fontAlgn="auto" hangingPunct="1">
              <a:spcBef>
                <a:spcPts val="0"/>
              </a:spcBef>
              <a:spcAft>
                <a:spcPts val="0"/>
              </a:spcAft>
              <a:defRPr/>
            </a:pPr>
            <a:endParaRPr lang="en-US" altLang="en-US" dirty="0" smtClean="0"/>
          </a:p>
          <a:p>
            <a:pPr eaLnBrk="1" fontAlgn="auto" hangingPunct="1">
              <a:spcBef>
                <a:spcPts val="0"/>
              </a:spcBef>
              <a:spcAft>
                <a:spcPts val="0"/>
              </a:spcAft>
              <a:defRPr/>
            </a:pPr>
            <a:r>
              <a:rPr lang="en-US" altLang="en-US" dirty="0" smtClean="0"/>
              <a:t>OSHA sets and enforces workplace safety and health standards</a:t>
            </a:r>
            <a:endParaRPr lang="en-US" dirty="0"/>
          </a:p>
        </p:txBody>
      </p:sp>
      <p:sp>
        <p:nvSpPr>
          <p:cNvPr id="20485" name="Slide Number Placeholder 3"/>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9916EF78-C09C-4F81-9E0C-81E851FAC149}" type="slidenum">
              <a:rPr lang="en-US" altLang="en-US" smtClean="0">
                <a:solidFill>
                  <a:schemeClr val="tx2"/>
                </a:solidFill>
              </a:rPr>
              <a:pPr eaLnBrk="1" hangingPunct="1">
                <a:defRPr/>
              </a:pPr>
              <a:t>3</a:t>
            </a:fld>
            <a:endParaRPr lang="en-US" altLang="en-US" smtClean="0">
              <a:solidFill>
                <a:schemeClr val="tx2"/>
              </a:solidFill>
            </a:endParaRPr>
          </a:p>
        </p:txBody>
      </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182880"/>
            <a:ext cx="8229600" cy="1111664"/>
          </a:xfrm>
        </p:spPr>
        <p:txBody>
          <a:bodyPr/>
          <a:lstStyle/>
          <a:p>
            <a:pPr eaLnBrk="1" fontAlgn="auto" hangingPunct="1">
              <a:spcAft>
                <a:spcPts val="0"/>
              </a:spcAft>
              <a:defRPr/>
            </a:pPr>
            <a:r>
              <a:rPr lang="en-US" altLang="en-US"/>
              <a:t>Adjustable Guard</a:t>
            </a:r>
          </a:p>
        </p:txBody>
      </p:sp>
      <p:sp>
        <p:nvSpPr>
          <p:cNvPr id="49155" name="Rectangle 3"/>
          <p:cNvSpPr>
            <a:spLocks noGrp="1" noChangeArrowheads="1"/>
          </p:cNvSpPr>
          <p:nvPr>
            <p:ph idx="1"/>
          </p:nvPr>
        </p:nvSpPr>
        <p:spPr>
          <a:xfrm>
            <a:off x="533400" y="1981200"/>
            <a:ext cx="3124200" cy="2895600"/>
          </a:xfrm>
        </p:spPr>
        <p:txBody>
          <a:bodyPr rtlCol="0">
            <a:normAutofit/>
          </a:bodyPr>
          <a:lstStyle/>
          <a:p>
            <a:pPr eaLnBrk="1" fontAlgn="auto" hangingPunct="1">
              <a:spcAft>
                <a:spcPts val="0"/>
              </a:spcAft>
              <a:defRPr/>
            </a:pPr>
            <a:r>
              <a:rPr lang="en-US" altLang="en-US" dirty="0"/>
              <a:t>Barrier may be adjusted for variable operations</a:t>
            </a:r>
          </a:p>
          <a:p>
            <a:pPr lvl="1" eaLnBrk="1" fontAlgn="auto" hangingPunct="1">
              <a:spcAft>
                <a:spcPts val="0"/>
              </a:spcAft>
              <a:defRPr/>
            </a:pPr>
            <a:r>
              <a:rPr lang="en-US" altLang="en-US" dirty="0"/>
              <a:t>What are the drawbacks?</a:t>
            </a:r>
          </a:p>
        </p:txBody>
      </p:sp>
      <p:sp>
        <p:nvSpPr>
          <p:cNvPr id="49158" name="TextBox 1"/>
          <p:cNvSpPr txBox="1">
            <a:spLocks noChangeArrowheads="1"/>
          </p:cNvSpPr>
          <p:nvPr/>
        </p:nvSpPr>
        <p:spPr bwMode="auto">
          <a:xfrm>
            <a:off x="1905000" y="6019800"/>
            <a:ext cx="533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a:hlinkClick r:id="rId3" tooltip="Video on adjustable guard"/>
              </a:rPr>
              <a:t>https://www.youtube.com/watch?v=cMyzL1RykRY</a:t>
            </a:r>
            <a:endParaRPr lang="en-US" altLang="en-US" dirty="0"/>
          </a:p>
        </p:txBody>
      </p:sp>
      <p:sp>
        <p:nvSpPr>
          <p:cNvPr id="47108" name="Slide Number Placeholder 1"/>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C9B1EE5A-D477-4898-8DB5-68C2EDA61CA5}" type="slidenum">
              <a:rPr lang="en-US" altLang="en-US" smtClean="0">
                <a:solidFill>
                  <a:schemeClr val="tx2"/>
                </a:solidFill>
              </a:rPr>
              <a:pPr eaLnBrk="1" hangingPunct="1">
                <a:defRPr/>
              </a:pPr>
              <a:t>30</a:t>
            </a:fld>
            <a:endParaRPr lang="en-US" altLang="en-US" smtClean="0">
              <a:solidFill>
                <a:schemeClr val="tx2"/>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182880"/>
            <a:ext cx="8229600" cy="1111664"/>
          </a:xfrm>
        </p:spPr>
        <p:txBody>
          <a:bodyPr/>
          <a:lstStyle/>
          <a:p>
            <a:pPr eaLnBrk="1" fontAlgn="auto" hangingPunct="1">
              <a:spcAft>
                <a:spcPts val="0"/>
              </a:spcAft>
              <a:defRPr/>
            </a:pPr>
            <a:r>
              <a:rPr lang="en-US" altLang="en-US"/>
              <a:t>Self-Adjusting Guard</a:t>
            </a:r>
          </a:p>
        </p:txBody>
      </p:sp>
      <p:sp>
        <p:nvSpPr>
          <p:cNvPr id="50179" name="Rectangle 3"/>
          <p:cNvSpPr>
            <a:spLocks noGrp="1" noChangeArrowheads="1"/>
          </p:cNvSpPr>
          <p:nvPr>
            <p:ph idx="1"/>
          </p:nvPr>
        </p:nvSpPr>
        <p:spPr>
          <a:xfrm>
            <a:off x="457200" y="1752600"/>
            <a:ext cx="8229600" cy="609600"/>
          </a:xfrm>
        </p:spPr>
        <p:txBody>
          <a:bodyPr rtlCol="0">
            <a:normAutofit/>
          </a:bodyPr>
          <a:lstStyle/>
          <a:p>
            <a:pPr eaLnBrk="1" fontAlgn="auto" hangingPunct="1">
              <a:spcAft>
                <a:spcPts val="0"/>
              </a:spcAft>
              <a:defRPr/>
            </a:pPr>
            <a:r>
              <a:rPr lang="en-US" altLang="en-US" dirty="0"/>
              <a:t>Adjusts according to size/position of material</a:t>
            </a:r>
          </a:p>
        </p:txBody>
      </p:sp>
      <p:sp>
        <p:nvSpPr>
          <p:cNvPr id="50182" name="Text Box 6"/>
          <p:cNvSpPr txBox="1">
            <a:spLocks noChangeArrowheads="1"/>
          </p:cNvSpPr>
          <p:nvPr/>
        </p:nvSpPr>
        <p:spPr bwMode="auto">
          <a:xfrm>
            <a:off x="533400" y="3300413"/>
            <a:ext cx="2870200" cy="831850"/>
          </a:xfrm>
          <a:prstGeom prst="rect">
            <a:avLst/>
          </a:prstGeom>
          <a:solidFill>
            <a:schemeClr val="bg1"/>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accent1"/>
              </a:buClr>
              <a:buSzPct val="75000"/>
              <a:buFont typeface="Wingdings" pitchFamily="2" charset="2"/>
              <a:buChar char="q"/>
              <a:defRPr sz="2400">
                <a:solidFill>
                  <a:schemeClr val="tx2"/>
                </a:solidFill>
                <a:latin typeface="Rockwell" pitchFamily="18" charset="0"/>
              </a:defRPr>
            </a:lvl1pPr>
            <a:lvl2pPr marL="742950" indent="-285750" eaLnBrk="0" hangingPunct="0">
              <a:spcBef>
                <a:spcPct val="20000"/>
              </a:spcBef>
              <a:buClr>
                <a:schemeClr val="accent2"/>
              </a:buClr>
              <a:buSzPct val="85000"/>
              <a:buFont typeface="Wingdings" pitchFamily="2" charset="2"/>
              <a:buChar char="q"/>
              <a:defRPr sz="2000">
                <a:solidFill>
                  <a:schemeClr val="tx2"/>
                </a:solidFill>
                <a:latin typeface="Rockwell" pitchFamily="18" charset="0"/>
              </a:defRPr>
            </a:lvl2pPr>
            <a:lvl3pPr marL="1143000" indent="-228600" eaLnBrk="0" hangingPunct="0">
              <a:spcBef>
                <a:spcPct val="20000"/>
              </a:spcBef>
              <a:buClr>
                <a:srgbClr val="948774"/>
              </a:buClr>
              <a:buFont typeface="Wingdings" pitchFamily="2" charset="2"/>
              <a:buChar char="q"/>
              <a:defRPr>
                <a:solidFill>
                  <a:schemeClr val="tx2"/>
                </a:solidFill>
                <a:latin typeface="Rockwell" pitchFamily="18" charset="0"/>
              </a:defRPr>
            </a:lvl3pPr>
            <a:lvl4pPr marL="1600200" indent="-228600" eaLnBrk="0" hangingPunct="0">
              <a:spcBef>
                <a:spcPct val="20000"/>
              </a:spcBef>
              <a:buClr>
                <a:srgbClr val="7EB8E7"/>
              </a:buClr>
              <a:buFont typeface="Wingdings" pitchFamily="2" charset="2"/>
              <a:buChar char="q"/>
              <a:defRPr sz="1600">
                <a:solidFill>
                  <a:schemeClr val="tx2"/>
                </a:solidFill>
                <a:latin typeface="Rockwell" pitchFamily="18" charset="0"/>
              </a:defRPr>
            </a:lvl4pPr>
            <a:lvl5pPr marL="2057400" indent="-228600" eaLnBrk="0" hangingPunct="0">
              <a:spcBef>
                <a:spcPct val="20000"/>
              </a:spcBef>
              <a:buClr>
                <a:srgbClr val="E3B651"/>
              </a:buClr>
              <a:buFont typeface="Wingdings" pitchFamily="2" charset="2"/>
              <a:buChar char="q"/>
              <a:defRPr sz="1400">
                <a:solidFill>
                  <a:schemeClr val="tx2"/>
                </a:solidFill>
                <a:latin typeface="Rockwell" pitchFamily="18" charset="0"/>
              </a:defRPr>
            </a:lvl5pPr>
            <a:lvl6pPr marL="2514600" indent="-228600" eaLnBrk="0" fontAlgn="base" hangingPunct="0">
              <a:spcBef>
                <a:spcPct val="20000"/>
              </a:spcBef>
              <a:spcAft>
                <a:spcPct val="0"/>
              </a:spcAft>
              <a:buClr>
                <a:srgbClr val="E3B651"/>
              </a:buClr>
              <a:buFont typeface="Wingdings" pitchFamily="2" charset="2"/>
              <a:buChar char="q"/>
              <a:defRPr sz="1400">
                <a:solidFill>
                  <a:schemeClr val="tx2"/>
                </a:solidFill>
                <a:latin typeface="Rockwell" pitchFamily="18" charset="0"/>
              </a:defRPr>
            </a:lvl6pPr>
            <a:lvl7pPr marL="2971800" indent="-228600" eaLnBrk="0" fontAlgn="base" hangingPunct="0">
              <a:spcBef>
                <a:spcPct val="20000"/>
              </a:spcBef>
              <a:spcAft>
                <a:spcPct val="0"/>
              </a:spcAft>
              <a:buClr>
                <a:srgbClr val="E3B651"/>
              </a:buClr>
              <a:buFont typeface="Wingdings" pitchFamily="2" charset="2"/>
              <a:buChar char="q"/>
              <a:defRPr sz="1400">
                <a:solidFill>
                  <a:schemeClr val="tx2"/>
                </a:solidFill>
                <a:latin typeface="Rockwell" pitchFamily="18" charset="0"/>
              </a:defRPr>
            </a:lvl7pPr>
            <a:lvl8pPr marL="3429000" indent="-228600" eaLnBrk="0" fontAlgn="base" hangingPunct="0">
              <a:spcBef>
                <a:spcPct val="20000"/>
              </a:spcBef>
              <a:spcAft>
                <a:spcPct val="0"/>
              </a:spcAft>
              <a:buClr>
                <a:srgbClr val="E3B651"/>
              </a:buClr>
              <a:buFont typeface="Wingdings" pitchFamily="2" charset="2"/>
              <a:buChar char="q"/>
              <a:defRPr sz="1400">
                <a:solidFill>
                  <a:schemeClr val="tx2"/>
                </a:solidFill>
                <a:latin typeface="Rockwell" pitchFamily="18" charset="0"/>
              </a:defRPr>
            </a:lvl8pPr>
            <a:lvl9pPr marL="3886200" indent="-228600" eaLnBrk="0" fontAlgn="base" hangingPunct="0">
              <a:spcBef>
                <a:spcPct val="20000"/>
              </a:spcBef>
              <a:spcAft>
                <a:spcPct val="0"/>
              </a:spcAft>
              <a:buClr>
                <a:srgbClr val="E3B651"/>
              </a:buClr>
              <a:buFont typeface="Wingdings" pitchFamily="2" charset="2"/>
              <a:buChar char="q"/>
              <a:defRPr sz="1400">
                <a:solidFill>
                  <a:schemeClr val="tx2"/>
                </a:solidFill>
                <a:latin typeface="Rockwell" pitchFamily="18" charset="0"/>
              </a:defRPr>
            </a:lvl9pPr>
          </a:lstStyle>
          <a:p>
            <a:pPr algn="ctr">
              <a:spcBef>
                <a:spcPct val="50000"/>
              </a:spcBef>
              <a:buClrTx/>
              <a:buSzTx/>
              <a:buFontTx/>
              <a:buNone/>
            </a:pPr>
            <a:r>
              <a:rPr lang="en-US" altLang="en-US" i="1">
                <a:solidFill>
                  <a:schemeClr val="tx1"/>
                </a:solidFill>
                <a:latin typeface="Times New Roman" pitchFamily="18" charset="0"/>
                <a:cs typeface="Times New Roman" pitchFamily="18" charset="0"/>
              </a:rPr>
              <a:t>Circular table saw self-adjusting guard</a:t>
            </a:r>
          </a:p>
        </p:txBody>
      </p:sp>
      <p:sp>
        <p:nvSpPr>
          <p:cNvPr id="50181" name="AutoShape 5" descr="Arrow pointing to adjustable guard" title="Arrow"/>
          <p:cNvSpPr>
            <a:spLocks noChangeArrowheads="1"/>
          </p:cNvSpPr>
          <p:nvPr/>
        </p:nvSpPr>
        <p:spPr bwMode="auto">
          <a:xfrm rot="-10704235">
            <a:off x="3362325" y="3657600"/>
            <a:ext cx="1084263" cy="176213"/>
          </a:xfrm>
          <a:prstGeom prst="leftArrow">
            <a:avLst>
              <a:gd name="adj1" fmla="val 50000"/>
              <a:gd name="adj2" fmla="val 153828"/>
            </a:avLst>
          </a:prstGeom>
          <a:solidFill>
            <a:srgbClr val="FFFFFF"/>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accent1"/>
              </a:buClr>
              <a:buSzPct val="75000"/>
              <a:buFont typeface="Wingdings" pitchFamily="2" charset="2"/>
              <a:buChar char="q"/>
              <a:defRPr sz="2400">
                <a:solidFill>
                  <a:schemeClr val="tx2"/>
                </a:solidFill>
                <a:latin typeface="Rockwell" pitchFamily="18" charset="0"/>
              </a:defRPr>
            </a:lvl1pPr>
            <a:lvl2pPr marL="742950" indent="-285750" eaLnBrk="0" hangingPunct="0">
              <a:spcBef>
                <a:spcPct val="20000"/>
              </a:spcBef>
              <a:buClr>
                <a:schemeClr val="accent2"/>
              </a:buClr>
              <a:buSzPct val="85000"/>
              <a:buFont typeface="Wingdings" pitchFamily="2" charset="2"/>
              <a:buChar char="q"/>
              <a:defRPr sz="2000">
                <a:solidFill>
                  <a:schemeClr val="tx2"/>
                </a:solidFill>
                <a:latin typeface="Rockwell" pitchFamily="18" charset="0"/>
              </a:defRPr>
            </a:lvl2pPr>
            <a:lvl3pPr marL="1143000" indent="-228600" eaLnBrk="0" hangingPunct="0">
              <a:spcBef>
                <a:spcPct val="20000"/>
              </a:spcBef>
              <a:buClr>
                <a:srgbClr val="948774"/>
              </a:buClr>
              <a:buFont typeface="Wingdings" pitchFamily="2" charset="2"/>
              <a:buChar char="q"/>
              <a:defRPr>
                <a:solidFill>
                  <a:schemeClr val="tx2"/>
                </a:solidFill>
                <a:latin typeface="Rockwell" pitchFamily="18" charset="0"/>
              </a:defRPr>
            </a:lvl3pPr>
            <a:lvl4pPr marL="1600200" indent="-228600" eaLnBrk="0" hangingPunct="0">
              <a:spcBef>
                <a:spcPct val="20000"/>
              </a:spcBef>
              <a:buClr>
                <a:srgbClr val="7EB8E7"/>
              </a:buClr>
              <a:buFont typeface="Wingdings" pitchFamily="2" charset="2"/>
              <a:buChar char="q"/>
              <a:defRPr sz="1600">
                <a:solidFill>
                  <a:schemeClr val="tx2"/>
                </a:solidFill>
                <a:latin typeface="Rockwell" pitchFamily="18" charset="0"/>
              </a:defRPr>
            </a:lvl4pPr>
            <a:lvl5pPr marL="2057400" indent="-228600" eaLnBrk="0" hangingPunct="0">
              <a:spcBef>
                <a:spcPct val="20000"/>
              </a:spcBef>
              <a:buClr>
                <a:srgbClr val="E3B651"/>
              </a:buClr>
              <a:buFont typeface="Wingdings" pitchFamily="2" charset="2"/>
              <a:buChar char="q"/>
              <a:defRPr sz="1400">
                <a:solidFill>
                  <a:schemeClr val="tx2"/>
                </a:solidFill>
                <a:latin typeface="Rockwell" pitchFamily="18" charset="0"/>
              </a:defRPr>
            </a:lvl5pPr>
            <a:lvl6pPr marL="2514600" indent="-228600" eaLnBrk="0" fontAlgn="base" hangingPunct="0">
              <a:spcBef>
                <a:spcPct val="20000"/>
              </a:spcBef>
              <a:spcAft>
                <a:spcPct val="0"/>
              </a:spcAft>
              <a:buClr>
                <a:srgbClr val="E3B651"/>
              </a:buClr>
              <a:buFont typeface="Wingdings" pitchFamily="2" charset="2"/>
              <a:buChar char="q"/>
              <a:defRPr sz="1400">
                <a:solidFill>
                  <a:schemeClr val="tx2"/>
                </a:solidFill>
                <a:latin typeface="Rockwell" pitchFamily="18" charset="0"/>
              </a:defRPr>
            </a:lvl6pPr>
            <a:lvl7pPr marL="2971800" indent="-228600" eaLnBrk="0" fontAlgn="base" hangingPunct="0">
              <a:spcBef>
                <a:spcPct val="20000"/>
              </a:spcBef>
              <a:spcAft>
                <a:spcPct val="0"/>
              </a:spcAft>
              <a:buClr>
                <a:srgbClr val="E3B651"/>
              </a:buClr>
              <a:buFont typeface="Wingdings" pitchFamily="2" charset="2"/>
              <a:buChar char="q"/>
              <a:defRPr sz="1400">
                <a:solidFill>
                  <a:schemeClr val="tx2"/>
                </a:solidFill>
                <a:latin typeface="Rockwell" pitchFamily="18" charset="0"/>
              </a:defRPr>
            </a:lvl7pPr>
            <a:lvl8pPr marL="3429000" indent="-228600" eaLnBrk="0" fontAlgn="base" hangingPunct="0">
              <a:spcBef>
                <a:spcPct val="20000"/>
              </a:spcBef>
              <a:spcAft>
                <a:spcPct val="0"/>
              </a:spcAft>
              <a:buClr>
                <a:srgbClr val="E3B651"/>
              </a:buClr>
              <a:buFont typeface="Wingdings" pitchFamily="2" charset="2"/>
              <a:buChar char="q"/>
              <a:defRPr sz="1400">
                <a:solidFill>
                  <a:schemeClr val="tx2"/>
                </a:solidFill>
                <a:latin typeface="Rockwell" pitchFamily="18" charset="0"/>
              </a:defRPr>
            </a:lvl8pPr>
            <a:lvl9pPr marL="3886200" indent="-228600" eaLnBrk="0" fontAlgn="base" hangingPunct="0">
              <a:spcBef>
                <a:spcPct val="20000"/>
              </a:spcBef>
              <a:spcAft>
                <a:spcPct val="0"/>
              </a:spcAft>
              <a:buClr>
                <a:srgbClr val="E3B651"/>
              </a:buClr>
              <a:buFont typeface="Wingdings" pitchFamily="2" charset="2"/>
              <a:buChar char="q"/>
              <a:defRPr sz="1400">
                <a:solidFill>
                  <a:schemeClr val="tx2"/>
                </a:solidFill>
                <a:latin typeface="Rockwell" pitchFamily="18" charset="0"/>
              </a:defRPr>
            </a:lvl9pPr>
          </a:lstStyle>
          <a:p>
            <a:pPr eaLnBrk="1" hangingPunct="1">
              <a:spcBef>
                <a:spcPct val="0"/>
              </a:spcBef>
              <a:buClrTx/>
              <a:buSzTx/>
              <a:buFontTx/>
              <a:buNone/>
            </a:pPr>
            <a:endParaRPr lang="en-US" altLang="en-US" sz="1800">
              <a:solidFill>
                <a:schemeClr val="tx1"/>
              </a:solidFill>
              <a:latin typeface="Arial" charset="0"/>
            </a:endParaRPr>
          </a:p>
        </p:txBody>
      </p:sp>
      <p:pic>
        <p:nvPicPr>
          <p:cNvPr id="50180" name="Picture 4" descr="Self adjusting guard" title="Self adjustimg"/>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72000" y="2736850"/>
            <a:ext cx="3117850" cy="305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rgbClr val="66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135" name="Slide Number Placeholder 1"/>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4468D631-AFCE-40D4-9653-0BC438585A45}" type="slidenum">
              <a:rPr lang="en-US" altLang="en-US" smtClean="0">
                <a:solidFill>
                  <a:schemeClr val="tx2"/>
                </a:solidFill>
              </a:rPr>
              <a:pPr eaLnBrk="1" hangingPunct="1">
                <a:defRPr/>
              </a:pPr>
              <a:t>31</a:t>
            </a:fld>
            <a:endParaRPr lang="en-US" altLang="en-US" smtClean="0">
              <a:solidFill>
                <a:schemeClr val="tx2"/>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182880"/>
            <a:ext cx="8229600" cy="1111664"/>
          </a:xfrm>
        </p:spPr>
        <p:txBody>
          <a:bodyPr/>
          <a:lstStyle/>
          <a:p>
            <a:pPr eaLnBrk="1" fontAlgn="auto" hangingPunct="1">
              <a:spcAft>
                <a:spcPts val="0"/>
              </a:spcAft>
              <a:defRPr/>
            </a:pPr>
            <a:r>
              <a:rPr lang="en-US" altLang="en-US" dirty="0" smtClean="0"/>
              <a:t>Devices and Gates</a:t>
            </a:r>
            <a:endParaRPr lang="en-US" altLang="en-US" dirty="0"/>
          </a:p>
        </p:txBody>
      </p:sp>
      <p:sp>
        <p:nvSpPr>
          <p:cNvPr id="44035" name="Rectangle 3"/>
          <p:cNvSpPr>
            <a:spLocks noGrp="1" noChangeArrowheads="1"/>
          </p:cNvSpPr>
          <p:nvPr>
            <p:ph idx="1"/>
          </p:nvPr>
        </p:nvSpPr>
        <p:spPr/>
        <p:txBody>
          <a:bodyPr rtlCol="0">
            <a:normAutofit/>
          </a:bodyPr>
          <a:lstStyle/>
          <a:p>
            <a:pPr eaLnBrk="1" fontAlgn="auto" hangingPunct="1">
              <a:spcAft>
                <a:spcPts val="0"/>
              </a:spcAft>
              <a:defRPr/>
            </a:pPr>
            <a:r>
              <a:rPr lang="en-US" altLang="en-US" sz="2800" dirty="0" smtClean="0"/>
              <a:t>Devices</a:t>
            </a:r>
          </a:p>
          <a:p>
            <a:pPr lvl="1" eaLnBrk="1" fontAlgn="auto" hangingPunct="1">
              <a:spcAft>
                <a:spcPts val="0"/>
              </a:spcAft>
              <a:defRPr/>
            </a:pPr>
            <a:r>
              <a:rPr lang="en-US" altLang="en-US" sz="2800" dirty="0" smtClean="0"/>
              <a:t>Photoelectric (presence sensing)</a:t>
            </a:r>
          </a:p>
          <a:p>
            <a:pPr lvl="1" eaLnBrk="1" fontAlgn="auto" hangingPunct="1">
              <a:spcAft>
                <a:spcPts val="0"/>
              </a:spcAft>
              <a:defRPr/>
            </a:pPr>
            <a:r>
              <a:rPr lang="en-US" altLang="en-US" sz="2800" dirty="0" smtClean="0"/>
              <a:t>Pullback</a:t>
            </a:r>
          </a:p>
          <a:p>
            <a:pPr lvl="1" eaLnBrk="1" fontAlgn="auto" hangingPunct="1">
              <a:spcAft>
                <a:spcPts val="0"/>
              </a:spcAft>
              <a:defRPr/>
            </a:pPr>
            <a:r>
              <a:rPr lang="en-US" altLang="en-US" sz="2800" dirty="0" smtClean="0"/>
              <a:t>Restraint</a:t>
            </a:r>
          </a:p>
          <a:p>
            <a:pPr lvl="1" eaLnBrk="1" fontAlgn="auto" hangingPunct="1">
              <a:spcAft>
                <a:spcPts val="0"/>
              </a:spcAft>
              <a:defRPr/>
            </a:pPr>
            <a:r>
              <a:rPr lang="en-US" altLang="en-US" sz="2800" dirty="0" smtClean="0"/>
              <a:t>Safety controls</a:t>
            </a:r>
          </a:p>
          <a:p>
            <a:pPr lvl="2" eaLnBrk="1" fontAlgn="auto" hangingPunct="1">
              <a:spcAft>
                <a:spcPts val="0"/>
              </a:spcAft>
              <a:buClr>
                <a:schemeClr val="accent3"/>
              </a:buClr>
              <a:defRPr/>
            </a:pPr>
            <a:r>
              <a:rPr lang="en-US" altLang="en-US" sz="2600" dirty="0" smtClean="0"/>
              <a:t>tripwire cable, two-hand control, etc.</a:t>
            </a:r>
          </a:p>
          <a:p>
            <a:pPr lvl="1" eaLnBrk="1" fontAlgn="auto" hangingPunct="1">
              <a:spcAft>
                <a:spcPts val="0"/>
              </a:spcAft>
              <a:defRPr/>
            </a:pPr>
            <a:r>
              <a:rPr lang="en-US" altLang="en-US" sz="2800" dirty="0" smtClean="0"/>
              <a:t>Gates</a:t>
            </a:r>
            <a:endParaRPr lang="en-US" altLang="en-US" sz="2800" dirty="0"/>
          </a:p>
        </p:txBody>
      </p:sp>
      <p:sp>
        <p:nvSpPr>
          <p:cNvPr id="49156" name="Slide Number Placeholder 1"/>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E714BC02-2A51-4199-99A3-1E0A2751A1A9}" type="slidenum">
              <a:rPr lang="en-US" altLang="en-US" smtClean="0">
                <a:solidFill>
                  <a:schemeClr val="tx2"/>
                </a:solidFill>
              </a:rPr>
              <a:pPr eaLnBrk="1" hangingPunct="1">
                <a:defRPr/>
              </a:pPr>
              <a:t>32</a:t>
            </a:fld>
            <a:endParaRPr lang="en-US" altLang="en-US" smtClean="0">
              <a:solidFill>
                <a:schemeClr val="tx2"/>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sz="4000" dirty="0" smtClean="0"/>
              <a:t>Photoelectric</a:t>
            </a:r>
            <a:br>
              <a:rPr lang="en-US" sz="4000" dirty="0" smtClean="0"/>
            </a:br>
            <a:r>
              <a:rPr lang="en-US" sz="4000" dirty="0" smtClean="0"/>
              <a:t>Presence Sensing Devices</a:t>
            </a:r>
            <a:endParaRPr lang="en-US" sz="4000" dirty="0"/>
          </a:p>
        </p:txBody>
      </p:sp>
      <p:sp>
        <p:nvSpPr>
          <p:cNvPr id="6" name="Content Placeholder 5"/>
          <p:cNvSpPr>
            <a:spLocks noGrp="1"/>
          </p:cNvSpPr>
          <p:nvPr>
            <p:ph sz="half" idx="1"/>
          </p:nvPr>
        </p:nvSpPr>
        <p:spPr/>
        <p:txBody>
          <a:bodyPr/>
          <a:lstStyle/>
          <a:p>
            <a:pPr eaLnBrk="1" hangingPunct="1">
              <a:defRPr/>
            </a:pPr>
            <a:r>
              <a:rPr lang="en-US" dirty="0" smtClean="0">
                <a:latin typeface="Times New Roman" panose="02020603050405020304" pitchFamily="18" charset="0"/>
                <a:cs typeface="Times New Roman" panose="02020603050405020304" pitchFamily="18" charset="0"/>
              </a:rPr>
              <a:t>Uses light sources and controls to interrupt machine’s operating cycle</a:t>
            </a:r>
          </a:p>
          <a:p>
            <a:pPr marL="0" indent="0" eaLnBrk="1" hangingPunct="1">
              <a:buFont typeface="Wingdings" pitchFamily="2" charset="2"/>
              <a:buNone/>
              <a:defRPr/>
            </a:pPr>
            <a:endParaRPr lang="en-US" dirty="0" smtClean="0">
              <a:latin typeface="Times New Roman" panose="02020603050405020304" pitchFamily="18" charset="0"/>
              <a:cs typeface="Times New Roman" panose="02020603050405020304" pitchFamily="18" charset="0"/>
            </a:endParaRPr>
          </a:p>
        </p:txBody>
      </p:sp>
      <p:sp>
        <p:nvSpPr>
          <p:cNvPr id="52230" name="Rectangle 6"/>
          <p:cNvSpPr>
            <a:spLocks noChangeArrowheads="1"/>
          </p:cNvSpPr>
          <p:nvPr/>
        </p:nvSpPr>
        <p:spPr bwMode="auto">
          <a:xfrm>
            <a:off x="4953000" y="1600200"/>
            <a:ext cx="410051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Clr>
                <a:schemeClr val="accent1"/>
              </a:buClr>
              <a:buSzPct val="75000"/>
              <a:buFont typeface="Wingdings" pitchFamily="2" charset="2"/>
              <a:buChar char="q"/>
              <a:defRPr sz="2400">
                <a:solidFill>
                  <a:schemeClr val="tx2"/>
                </a:solidFill>
                <a:latin typeface="Rockwell" pitchFamily="18" charset="0"/>
              </a:defRPr>
            </a:lvl1pPr>
            <a:lvl2pPr marL="742950" indent="-285750" eaLnBrk="0" hangingPunct="0">
              <a:spcBef>
                <a:spcPct val="20000"/>
              </a:spcBef>
              <a:buClr>
                <a:schemeClr val="accent2"/>
              </a:buClr>
              <a:buSzPct val="85000"/>
              <a:buFont typeface="Wingdings" pitchFamily="2" charset="2"/>
              <a:buChar char="q"/>
              <a:defRPr sz="2000">
                <a:solidFill>
                  <a:schemeClr val="tx2"/>
                </a:solidFill>
                <a:latin typeface="Rockwell" pitchFamily="18" charset="0"/>
              </a:defRPr>
            </a:lvl2pPr>
            <a:lvl3pPr marL="1143000" indent="-228600" eaLnBrk="0" hangingPunct="0">
              <a:spcBef>
                <a:spcPct val="20000"/>
              </a:spcBef>
              <a:buClr>
                <a:srgbClr val="948774"/>
              </a:buClr>
              <a:buFont typeface="Wingdings" pitchFamily="2" charset="2"/>
              <a:buChar char="q"/>
              <a:defRPr>
                <a:solidFill>
                  <a:schemeClr val="tx2"/>
                </a:solidFill>
                <a:latin typeface="Rockwell" pitchFamily="18" charset="0"/>
              </a:defRPr>
            </a:lvl3pPr>
            <a:lvl4pPr marL="1600200" indent="-228600" eaLnBrk="0" hangingPunct="0">
              <a:spcBef>
                <a:spcPct val="20000"/>
              </a:spcBef>
              <a:buClr>
                <a:srgbClr val="7EB8E7"/>
              </a:buClr>
              <a:buFont typeface="Wingdings" pitchFamily="2" charset="2"/>
              <a:buChar char="q"/>
              <a:defRPr sz="1600">
                <a:solidFill>
                  <a:schemeClr val="tx2"/>
                </a:solidFill>
                <a:latin typeface="Rockwell" pitchFamily="18" charset="0"/>
              </a:defRPr>
            </a:lvl4pPr>
            <a:lvl5pPr marL="2057400" indent="-228600" eaLnBrk="0" hangingPunct="0">
              <a:spcBef>
                <a:spcPct val="20000"/>
              </a:spcBef>
              <a:buClr>
                <a:srgbClr val="E3B651"/>
              </a:buClr>
              <a:buFont typeface="Wingdings" pitchFamily="2" charset="2"/>
              <a:buChar char="q"/>
              <a:defRPr sz="1400">
                <a:solidFill>
                  <a:schemeClr val="tx2"/>
                </a:solidFill>
                <a:latin typeface="Rockwell" pitchFamily="18" charset="0"/>
              </a:defRPr>
            </a:lvl5pPr>
            <a:lvl6pPr marL="2514600" indent="-228600" eaLnBrk="0" fontAlgn="base" hangingPunct="0">
              <a:spcBef>
                <a:spcPct val="20000"/>
              </a:spcBef>
              <a:spcAft>
                <a:spcPct val="0"/>
              </a:spcAft>
              <a:buClr>
                <a:srgbClr val="E3B651"/>
              </a:buClr>
              <a:buFont typeface="Wingdings" pitchFamily="2" charset="2"/>
              <a:buChar char="q"/>
              <a:defRPr sz="1400">
                <a:solidFill>
                  <a:schemeClr val="tx2"/>
                </a:solidFill>
                <a:latin typeface="Rockwell" pitchFamily="18" charset="0"/>
              </a:defRPr>
            </a:lvl6pPr>
            <a:lvl7pPr marL="2971800" indent="-228600" eaLnBrk="0" fontAlgn="base" hangingPunct="0">
              <a:spcBef>
                <a:spcPct val="20000"/>
              </a:spcBef>
              <a:spcAft>
                <a:spcPct val="0"/>
              </a:spcAft>
              <a:buClr>
                <a:srgbClr val="E3B651"/>
              </a:buClr>
              <a:buFont typeface="Wingdings" pitchFamily="2" charset="2"/>
              <a:buChar char="q"/>
              <a:defRPr sz="1400">
                <a:solidFill>
                  <a:schemeClr val="tx2"/>
                </a:solidFill>
                <a:latin typeface="Rockwell" pitchFamily="18" charset="0"/>
              </a:defRPr>
            </a:lvl7pPr>
            <a:lvl8pPr marL="3429000" indent="-228600" eaLnBrk="0" fontAlgn="base" hangingPunct="0">
              <a:spcBef>
                <a:spcPct val="20000"/>
              </a:spcBef>
              <a:spcAft>
                <a:spcPct val="0"/>
              </a:spcAft>
              <a:buClr>
                <a:srgbClr val="E3B651"/>
              </a:buClr>
              <a:buFont typeface="Wingdings" pitchFamily="2" charset="2"/>
              <a:buChar char="q"/>
              <a:defRPr sz="1400">
                <a:solidFill>
                  <a:schemeClr val="tx2"/>
                </a:solidFill>
                <a:latin typeface="Rockwell" pitchFamily="18" charset="0"/>
              </a:defRPr>
            </a:lvl8pPr>
            <a:lvl9pPr marL="3886200" indent="-228600" eaLnBrk="0" fontAlgn="base" hangingPunct="0">
              <a:spcBef>
                <a:spcPct val="20000"/>
              </a:spcBef>
              <a:spcAft>
                <a:spcPct val="0"/>
              </a:spcAft>
              <a:buClr>
                <a:srgbClr val="E3B651"/>
              </a:buClr>
              <a:buFont typeface="Wingdings" pitchFamily="2" charset="2"/>
              <a:buChar char="q"/>
              <a:defRPr sz="1400">
                <a:solidFill>
                  <a:schemeClr val="tx2"/>
                </a:solidFill>
                <a:latin typeface="Rockwell" pitchFamily="18" charset="0"/>
              </a:defRPr>
            </a:lvl9pPr>
          </a:lstStyle>
          <a:p>
            <a:pPr eaLnBrk="1" hangingPunct="1">
              <a:buClr>
                <a:srgbClr val="F4680B"/>
              </a:buClr>
            </a:pPr>
            <a:r>
              <a:rPr lang="en-US" altLang="en-US" sz="2800">
                <a:solidFill>
                  <a:srgbClr val="55554A"/>
                </a:solidFill>
                <a:latin typeface="Times New Roman" pitchFamily="18" charset="0"/>
                <a:cs typeface="Times New Roman" pitchFamily="18" charset="0"/>
              </a:rPr>
              <a:t>Machine stops when light field is broken</a:t>
            </a:r>
          </a:p>
        </p:txBody>
      </p:sp>
      <p:pic>
        <p:nvPicPr>
          <p:cNvPr id="114694" name="Picture 6" descr="Photoelectric, presence sensing device" title="Machine guar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78038" y="3276600"/>
            <a:ext cx="4997450" cy="28559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pPr>
              <a:defRPr/>
            </a:pPr>
            <a:fld id="{A507185C-CBA9-4E9E-AF67-1C4EE7B168D4}" type="slidenum">
              <a:rPr lang="en-US" smtClean="0"/>
              <a:pPr>
                <a:defRPr/>
              </a:pPr>
              <a:t>33</a:t>
            </a:fld>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Pullback Devices</a:t>
            </a:r>
            <a:endParaRPr lang="en-US" dirty="0"/>
          </a:p>
        </p:txBody>
      </p:sp>
      <p:pic>
        <p:nvPicPr>
          <p:cNvPr id="7" name="Picture 6" descr="man sitting using full pullback device " title="Pullback devices"/>
          <p:cNvPicPr>
            <a:picLocks noChangeAspect="1" noChangeArrowheads="1"/>
          </p:cNvPicPr>
          <p:nvPr/>
        </p:nvPicPr>
        <p:blipFill>
          <a:blip r:embed="rId3"/>
          <a:srcRect/>
          <a:stretch>
            <a:fillRect/>
          </a:stretch>
        </p:blipFill>
        <p:spPr bwMode="auto">
          <a:xfrm>
            <a:off x="762000" y="1752600"/>
            <a:ext cx="3276600" cy="47863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Rectangle 5"/>
          <p:cNvSpPr txBox="1">
            <a:spLocks noChangeArrowheads="1"/>
          </p:cNvSpPr>
          <p:nvPr/>
        </p:nvSpPr>
        <p:spPr bwMode="auto">
          <a:xfrm>
            <a:off x="4724400" y="1827213"/>
            <a:ext cx="3505200" cy="463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spcBef>
                <a:spcPct val="20000"/>
              </a:spcBef>
              <a:buClr>
                <a:schemeClr val="accent1"/>
              </a:buClr>
              <a:buSzPct val="75000"/>
              <a:buFont typeface="Wingdings" pitchFamily="2" charset="2"/>
              <a:buChar char="q"/>
              <a:defRPr sz="2400">
                <a:solidFill>
                  <a:schemeClr val="tx2"/>
                </a:solidFill>
                <a:latin typeface="Rockwell" pitchFamily="18" charset="0"/>
              </a:defRPr>
            </a:lvl1pPr>
            <a:lvl2pPr marL="914400" indent="-457200" eaLnBrk="0" hangingPunct="0">
              <a:spcBef>
                <a:spcPct val="20000"/>
              </a:spcBef>
              <a:buClr>
                <a:schemeClr val="accent2"/>
              </a:buClr>
              <a:buSzPct val="85000"/>
              <a:buFont typeface="Wingdings" pitchFamily="2" charset="2"/>
              <a:buChar char="q"/>
              <a:defRPr sz="2000">
                <a:solidFill>
                  <a:schemeClr val="tx2"/>
                </a:solidFill>
                <a:latin typeface="Rockwell" pitchFamily="18" charset="0"/>
              </a:defRPr>
            </a:lvl2pPr>
            <a:lvl3pPr marL="1257300" indent="-342900" eaLnBrk="0" hangingPunct="0">
              <a:spcBef>
                <a:spcPct val="20000"/>
              </a:spcBef>
              <a:buClr>
                <a:srgbClr val="948774"/>
              </a:buClr>
              <a:buFont typeface="Wingdings" pitchFamily="2" charset="2"/>
              <a:buChar char="q"/>
              <a:defRPr>
                <a:solidFill>
                  <a:schemeClr val="tx2"/>
                </a:solidFill>
                <a:latin typeface="Rockwell" pitchFamily="18" charset="0"/>
              </a:defRPr>
            </a:lvl3pPr>
            <a:lvl4pPr marL="1714500" indent="-342900" eaLnBrk="0" hangingPunct="0">
              <a:spcBef>
                <a:spcPct val="20000"/>
              </a:spcBef>
              <a:buClr>
                <a:srgbClr val="7EB8E7"/>
              </a:buClr>
              <a:buFont typeface="Wingdings" pitchFamily="2" charset="2"/>
              <a:buChar char="q"/>
              <a:defRPr sz="1600">
                <a:solidFill>
                  <a:schemeClr val="tx2"/>
                </a:solidFill>
                <a:latin typeface="Rockwell" pitchFamily="18" charset="0"/>
              </a:defRPr>
            </a:lvl4pPr>
            <a:lvl5pPr marL="2171700" indent="-342900" eaLnBrk="0" hangingPunct="0">
              <a:spcBef>
                <a:spcPct val="20000"/>
              </a:spcBef>
              <a:buClr>
                <a:srgbClr val="E3B651"/>
              </a:buClr>
              <a:buFont typeface="Wingdings" pitchFamily="2" charset="2"/>
              <a:buChar char="q"/>
              <a:defRPr sz="1400">
                <a:solidFill>
                  <a:schemeClr val="tx2"/>
                </a:solidFill>
                <a:latin typeface="Rockwell" pitchFamily="18" charset="0"/>
              </a:defRPr>
            </a:lvl5pPr>
            <a:lvl6pPr marL="2628900" indent="-342900" eaLnBrk="0" fontAlgn="base" hangingPunct="0">
              <a:spcBef>
                <a:spcPct val="20000"/>
              </a:spcBef>
              <a:spcAft>
                <a:spcPct val="0"/>
              </a:spcAft>
              <a:buClr>
                <a:srgbClr val="E3B651"/>
              </a:buClr>
              <a:buFont typeface="Wingdings" pitchFamily="2" charset="2"/>
              <a:buChar char="q"/>
              <a:defRPr sz="1400">
                <a:solidFill>
                  <a:schemeClr val="tx2"/>
                </a:solidFill>
                <a:latin typeface="Rockwell" pitchFamily="18" charset="0"/>
              </a:defRPr>
            </a:lvl6pPr>
            <a:lvl7pPr marL="3086100" indent="-342900" eaLnBrk="0" fontAlgn="base" hangingPunct="0">
              <a:spcBef>
                <a:spcPct val="20000"/>
              </a:spcBef>
              <a:spcAft>
                <a:spcPct val="0"/>
              </a:spcAft>
              <a:buClr>
                <a:srgbClr val="E3B651"/>
              </a:buClr>
              <a:buFont typeface="Wingdings" pitchFamily="2" charset="2"/>
              <a:buChar char="q"/>
              <a:defRPr sz="1400">
                <a:solidFill>
                  <a:schemeClr val="tx2"/>
                </a:solidFill>
                <a:latin typeface="Rockwell" pitchFamily="18" charset="0"/>
              </a:defRPr>
            </a:lvl7pPr>
            <a:lvl8pPr marL="3543300" indent="-342900" eaLnBrk="0" fontAlgn="base" hangingPunct="0">
              <a:spcBef>
                <a:spcPct val="20000"/>
              </a:spcBef>
              <a:spcAft>
                <a:spcPct val="0"/>
              </a:spcAft>
              <a:buClr>
                <a:srgbClr val="E3B651"/>
              </a:buClr>
              <a:buFont typeface="Wingdings" pitchFamily="2" charset="2"/>
              <a:buChar char="q"/>
              <a:defRPr sz="1400">
                <a:solidFill>
                  <a:schemeClr val="tx2"/>
                </a:solidFill>
                <a:latin typeface="Rockwell" pitchFamily="18" charset="0"/>
              </a:defRPr>
            </a:lvl8pPr>
            <a:lvl9pPr marL="4000500" indent="-342900" eaLnBrk="0" fontAlgn="base" hangingPunct="0">
              <a:spcBef>
                <a:spcPct val="20000"/>
              </a:spcBef>
              <a:spcAft>
                <a:spcPct val="0"/>
              </a:spcAft>
              <a:buClr>
                <a:srgbClr val="E3B651"/>
              </a:buClr>
              <a:buFont typeface="Wingdings" pitchFamily="2" charset="2"/>
              <a:buChar char="q"/>
              <a:defRPr sz="1400">
                <a:solidFill>
                  <a:schemeClr val="tx2"/>
                </a:solidFill>
                <a:latin typeface="Rockwell" pitchFamily="18" charset="0"/>
              </a:defRPr>
            </a:lvl9pPr>
          </a:lstStyle>
          <a:p>
            <a:pPr eaLnBrk="1" hangingPunct="1"/>
            <a:r>
              <a:rPr lang="en-US" altLang="en-US" sz="2800">
                <a:latin typeface="Times New Roman" pitchFamily="18" charset="0"/>
                <a:cs typeface="Times New Roman" pitchFamily="18" charset="0"/>
              </a:rPr>
              <a:t>Cables attached to operator’s hands or wrists</a:t>
            </a:r>
          </a:p>
          <a:p>
            <a:pPr eaLnBrk="1" hangingPunct="1"/>
            <a:r>
              <a:rPr lang="en-US" altLang="en-US" sz="2800">
                <a:latin typeface="Times New Roman" pitchFamily="18" charset="0"/>
                <a:cs typeface="Times New Roman" pitchFamily="18" charset="0"/>
              </a:rPr>
              <a:t>Removes hands from point of operation during danger period</a:t>
            </a:r>
          </a:p>
          <a:p>
            <a:pPr lvl="1" eaLnBrk="1" hangingPunct="1"/>
            <a:r>
              <a:rPr lang="en-US" altLang="en-US" sz="2400">
                <a:latin typeface="Times New Roman" pitchFamily="18" charset="0"/>
                <a:cs typeface="Times New Roman" pitchFamily="18" charset="0"/>
              </a:rPr>
              <a:t>What are the drawbacks?</a:t>
            </a:r>
          </a:p>
        </p:txBody>
      </p:sp>
      <p:sp>
        <p:nvSpPr>
          <p:cNvPr id="5" name="Slide Number Placeholder 4"/>
          <p:cNvSpPr>
            <a:spLocks noGrp="1"/>
          </p:cNvSpPr>
          <p:nvPr>
            <p:ph type="sldNum" sz="quarter" idx="12"/>
          </p:nvPr>
        </p:nvSpPr>
        <p:spPr/>
        <p:txBody>
          <a:bodyPr/>
          <a:lstStyle/>
          <a:p>
            <a:pPr>
              <a:defRPr/>
            </a:pPr>
            <a:fld id="{EBA673BA-CB2B-4C3F-B861-9C9B4E7C4E30}" type="slidenum">
              <a:rPr lang="en-US" smtClean="0"/>
              <a:pPr>
                <a:defRPr/>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Restraint Devices</a:t>
            </a:r>
            <a:endParaRPr lang="en-US" dirty="0"/>
          </a:p>
        </p:txBody>
      </p:sp>
      <p:sp>
        <p:nvSpPr>
          <p:cNvPr id="54277" name="Rectangle 5"/>
          <p:cNvSpPr txBox="1">
            <a:spLocks noChangeArrowheads="1"/>
          </p:cNvSpPr>
          <p:nvPr/>
        </p:nvSpPr>
        <p:spPr bwMode="auto">
          <a:xfrm>
            <a:off x="457200" y="1905000"/>
            <a:ext cx="3810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spcBef>
                <a:spcPct val="20000"/>
              </a:spcBef>
              <a:buClr>
                <a:schemeClr val="accent1"/>
              </a:buClr>
              <a:buSzPct val="75000"/>
              <a:buFont typeface="Wingdings" pitchFamily="2" charset="2"/>
              <a:buChar char="q"/>
              <a:defRPr sz="2400">
                <a:solidFill>
                  <a:schemeClr val="tx2"/>
                </a:solidFill>
                <a:latin typeface="Rockwell" pitchFamily="18" charset="0"/>
              </a:defRPr>
            </a:lvl1pPr>
            <a:lvl2pPr marL="914400" indent="-457200" eaLnBrk="0" hangingPunct="0">
              <a:spcBef>
                <a:spcPct val="20000"/>
              </a:spcBef>
              <a:buClr>
                <a:schemeClr val="accent2"/>
              </a:buClr>
              <a:buSzPct val="85000"/>
              <a:buFont typeface="Wingdings" pitchFamily="2" charset="2"/>
              <a:buChar char="q"/>
              <a:defRPr sz="2000">
                <a:solidFill>
                  <a:schemeClr val="tx2"/>
                </a:solidFill>
                <a:latin typeface="Rockwell" pitchFamily="18" charset="0"/>
              </a:defRPr>
            </a:lvl2pPr>
            <a:lvl3pPr marL="1257300" indent="-342900" eaLnBrk="0" hangingPunct="0">
              <a:spcBef>
                <a:spcPct val="20000"/>
              </a:spcBef>
              <a:buClr>
                <a:srgbClr val="948774"/>
              </a:buClr>
              <a:buFont typeface="Wingdings" pitchFamily="2" charset="2"/>
              <a:buChar char="q"/>
              <a:defRPr>
                <a:solidFill>
                  <a:schemeClr val="tx2"/>
                </a:solidFill>
                <a:latin typeface="Rockwell" pitchFamily="18" charset="0"/>
              </a:defRPr>
            </a:lvl3pPr>
            <a:lvl4pPr marL="1714500" indent="-342900" eaLnBrk="0" hangingPunct="0">
              <a:spcBef>
                <a:spcPct val="20000"/>
              </a:spcBef>
              <a:buClr>
                <a:srgbClr val="7EB8E7"/>
              </a:buClr>
              <a:buFont typeface="Wingdings" pitchFamily="2" charset="2"/>
              <a:buChar char="q"/>
              <a:defRPr sz="1600">
                <a:solidFill>
                  <a:schemeClr val="tx2"/>
                </a:solidFill>
                <a:latin typeface="Rockwell" pitchFamily="18" charset="0"/>
              </a:defRPr>
            </a:lvl4pPr>
            <a:lvl5pPr marL="2171700" indent="-342900" eaLnBrk="0" hangingPunct="0">
              <a:spcBef>
                <a:spcPct val="20000"/>
              </a:spcBef>
              <a:buClr>
                <a:srgbClr val="E3B651"/>
              </a:buClr>
              <a:buFont typeface="Wingdings" pitchFamily="2" charset="2"/>
              <a:buChar char="q"/>
              <a:defRPr sz="1400">
                <a:solidFill>
                  <a:schemeClr val="tx2"/>
                </a:solidFill>
                <a:latin typeface="Rockwell" pitchFamily="18" charset="0"/>
              </a:defRPr>
            </a:lvl5pPr>
            <a:lvl6pPr marL="2628900" indent="-342900" eaLnBrk="0" fontAlgn="base" hangingPunct="0">
              <a:spcBef>
                <a:spcPct val="20000"/>
              </a:spcBef>
              <a:spcAft>
                <a:spcPct val="0"/>
              </a:spcAft>
              <a:buClr>
                <a:srgbClr val="E3B651"/>
              </a:buClr>
              <a:buFont typeface="Wingdings" pitchFamily="2" charset="2"/>
              <a:buChar char="q"/>
              <a:defRPr sz="1400">
                <a:solidFill>
                  <a:schemeClr val="tx2"/>
                </a:solidFill>
                <a:latin typeface="Rockwell" pitchFamily="18" charset="0"/>
              </a:defRPr>
            </a:lvl6pPr>
            <a:lvl7pPr marL="3086100" indent="-342900" eaLnBrk="0" fontAlgn="base" hangingPunct="0">
              <a:spcBef>
                <a:spcPct val="20000"/>
              </a:spcBef>
              <a:spcAft>
                <a:spcPct val="0"/>
              </a:spcAft>
              <a:buClr>
                <a:srgbClr val="E3B651"/>
              </a:buClr>
              <a:buFont typeface="Wingdings" pitchFamily="2" charset="2"/>
              <a:buChar char="q"/>
              <a:defRPr sz="1400">
                <a:solidFill>
                  <a:schemeClr val="tx2"/>
                </a:solidFill>
                <a:latin typeface="Rockwell" pitchFamily="18" charset="0"/>
              </a:defRPr>
            </a:lvl7pPr>
            <a:lvl8pPr marL="3543300" indent="-342900" eaLnBrk="0" fontAlgn="base" hangingPunct="0">
              <a:spcBef>
                <a:spcPct val="20000"/>
              </a:spcBef>
              <a:spcAft>
                <a:spcPct val="0"/>
              </a:spcAft>
              <a:buClr>
                <a:srgbClr val="E3B651"/>
              </a:buClr>
              <a:buFont typeface="Wingdings" pitchFamily="2" charset="2"/>
              <a:buChar char="q"/>
              <a:defRPr sz="1400">
                <a:solidFill>
                  <a:schemeClr val="tx2"/>
                </a:solidFill>
                <a:latin typeface="Rockwell" pitchFamily="18" charset="0"/>
              </a:defRPr>
            </a:lvl8pPr>
            <a:lvl9pPr marL="4000500" indent="-342900" eaLnBrk="0" fontAlgn="base" hangingPunct="0">
              <a:spcBef>
                <a:spcPct val="20000"/>
              </a:spcBef>
              <a:spcAft>
                <a:spcPct val="0"/>
              </a:spcAft>
              <a:buClr>
                <a:srgbClr val="E3B651"/>
              </a:buClr>
              <a:buFont typeface="Wingdings" pitchFamily="2" charset="2"/>
              <a:buChar char="q"/>
              <a:defRPr sz="1400">
                <a:solidFill>
                  <a:schemeClr val="tx2"/>
                </a:solidFill>
                <a:latin typeface="Rockwell" pitchFamily="18" charset="0"/>
              </a:defRPr>
            </a:lvl9pPr>
          </a:lstStyle>
          <a:p>
            <a:pPr eaLnBrk="1" hangingPunct="1"/>
            <a:r>
              <a:rPr lang="en-US" altLang="en-US" sz="2800">
                <a:latin typeface="Times New Roman" pitchFamily="18" charset="0"/>
                <a:ea typeface="Tahoma" pitchFamily="34" charset="0"/>
                <a:cs typeface="Times New Roman" pitchFamily="18" charset="0"/>
              </a:rPr>
              <a:t>Cables attached to fixed point and wrists or hands</a:t>
            </a:r>
          </a:p>
          <a:p>
            <a:pPr eaLnBrk="1" hangingPunct="1"/>
            <a:r>
              <a:rPr lang="en-US" altLang="en-US" sz="2800">
                <a:latin typeface="Times New Roman" pitchFamily="18" charset="0"/>
                <a:ea typeface="Tahoma" pitchFamily="34" charset="0"/>
                <a:cs typeface="Times New Roman" pitchFamily="18" charset="0"/>
              </a:rPr>
              <a:t>Adjustable to let hands travel in predetermined area</a:t>
            </a:r>
          </a:p>
          <a:p>
            <a:pPr eaLnBrk="1" hangingPunct="1"/>
            <a:r>
              <a:rPr lang="en-US" altLang="en-US" sz="2800">
                <a:latin typeface="Times New Roman" pitchFamily="18" charset="0"/>
                <a:ea typeface="Tahoma" pitchFamily="34" charset="0"/>
                <a:cs typeface="Times New Roman" pitchFamily="18" charset="0"/>
              </a:rPr>
              <a:t>May be accompanied by hand-feeding tools</a:t>
            </a:r>
          </a:p>
        </p:txBody>
      </p:sp>
      <p:pic>
        <p:nvPicPr>
          <p:cNvPr id="6" name="Picture 7" descr="Worker using restraint devices with dangerous machine" title="Restraints"/>
          <p:cNvPicPr>
            <a:picLocks noChangeAspect="1" noChangeArrowheads="1"/>
          </p:cNvPicPr>
          <p:nvPr/>
        </p:nvPicPr>
        <p:blipFill>
          <a:blip r:embed="rId3"/>
          <a:srcRect/>
          <a:stretch>
            <a:fillRect/>
          </a:stretch>
        </p:blipFill>
        <p:spPr bwMode="auto">
          <a:xfrm>
            <a:off x="4495800" y="2362200"/>
            <a:ext cx="4071938" cy="31067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pPr>
              <a:defRPr/>
            </a:pPr>
            <a:fld id="{8E85EDDE-372E-4A38-B050-DD7BB0028125}" type="slidenum">
              <a:rPr lang="en-US" smtClean="0"/>
              <a:pPr>
                <a:defRPr/>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182880"/>
            <a:ext cx="8229600" cy="1111664"/>
          </a:xfrm>
        </p:spPr>
        <p:txBody>
          <a:bodyPr/>
          <a:lstStyle/>
          <a:p>
            <a:pPr eaLnBrk="1" fontAlgn="auto" hangingPunct="1">
              <a:spcAft>
                <a:spcPts val="0"/>
              </a:spcAft>
              <a:defRPr/>
            </a:pPr>
            <a:r>
              <a:rPr lang="en-US" altLang="en-US"/>
              <a:t>Safety Tripwire Cable</a:t>
            </a:r>
          </a:p>
        </p:txBody>
      </p:sp>
      <p:sp>
        <p:nvSpPr>
          <p:cNvPr id="55299" name="Rectangle 3"/>
          <p:cNvSpPr>
            <a:spLocks noGrp="1" noChangeArrowheads="1"/>
          </p:cNvSpPr>
          <p:nvPr>
            <p:ph idx="1"/>
          </p:nvPr>
        </p:nvSpPr>
        <p:spPr>
          <a:xfrm>
            <a:off x="457200" y="1905000"/>
            <a:ext cx="3886200" cy="4419600"/>
          </a:xfrm>
        </p:spPr>
        <p:txBody>
          <a:bodyPr rtlCol="0">
            <a:normAutofit/>
          </a:bodyPr>
          <a:lstStyle/>
          <a:p>
            <a:pPr eaLnBrk="1" fontAlgn="auto" hangingPunct="1">
              <a:lnSpc>
                <a:spcPct val="90000"/>
              </a:lnSpc>
              <a:spcAft>
                <a:spcPts val="0"/>
              </a:spcAft>
              <a:defRPr/>
            </a:pPr>
            <a:r>
              <a:rPr lang="en-US" altLang="en-US" sz="2800" dirty="0"/>
              <a:t>Device located around the perimeter of or near the danger </a:t>
            </a:r>
            <a:r>
              <a:rPr lang="en-US" altLang="en-US" sz="2800" dirty="0" smtClean="0"/>
              <a:t>area</a:t>
            </a:r>
          </a:p>
          <a:p>
            <a:pPr eaLnBrk="1" fontAlgn="auto" hangingPunct="1">
              <a:lnSpc>
                <a:spcPct val="90000"/>
              </a:lnSpc>
              <a:spcAft>
                <a:spcPts val="0"/>
              </a:spcAft>
              <a:defRPr/>
            </a:pPr>
            <a:endParaRPr lang="en-US" altLang="en-US" sz="2800" dirty="0"/>
          </a:p>
          <a:p>
            <a:pPr eaLnBrk="1" fontAlgn="auto" hangingPunct="1">
              <a:lnSpc>
                <a:spcPct val="90000"/>
              </a:lnSpc>
              <a:spcAft>
                <a:spcPts val="0"/>
              </a:spcAft>
              <a:defRPr/>
            </a:pPr>
            <a:r>
              <a:rPr lang="en-US" altLang="en-US" sz="2800" dirty="0"/>
              <a:t>Operator must be able to reach the cable to stop the machine</a:t>
            </a:r>
          </a:p>
        </p:txBody>
      </p:sp>
      <p:pic>
        <p:nvPicPr>
          <p:cNvPr id="52228" name="Picture 5" descr="Large machinery with tripwrire safety cable" title="Machine"/>
          <p:cNvPicPr>
            <a:picLocks noChangeAspect="1" noChangeArrowheads="1"/>
          </p:cNvPicPr>
          <p:nvPr/>
        </p:nvPicPr>
        <p:blipFill>
          <a:blip r:embed="rId3"/>
          <a:srcRect/>
          <a:stretch>
            <a:fillRect/>
          </a:stretch>
        </p:blipFill>
        <p:spPr bwMode="auto">
          <a:xfrm>
            <a:off x="4745038" y="1866900"/>
            <a:ext cx="3421062" cy="40973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ight Arrow 2" descr="Orange arrow pointing to tripwire" title="Arrow"/>
          <p:cNvSpPr/>
          <p:nvPr/>
        </p:nvSpPr>
        <p:spPr>
          <a:xfrm rot="20511478">
            <a:off x="3314700" y="4003675"/>
            <a:ext cx="2286000" cy="381000"/>
          </a:xfrm>
          <a:prstGeom prst="rightArrow">
            <a:avLst>
              <a:gd name="adj1" fmla="val 54433"/>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229" name="Slide Number Placeholder 1"/>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EC7AA283-526F-465A-95F5-7A205FAC761F}" type="slidenum">
              <a:rPr lang="en-US" altLang="en-US" smtClean="0">
                <a:solidFill>
                  <a:schemeClr val="tx2"/>
                </a:solidFill>
              </a:rPr>
              <a:pPr eaLnBrk="1" hangingPunct="1">
                <a:defRPr/>
              </a:pPr>
              <a:t>36</a:t>
            </a:fld>
            <a:endParaRPr lang="en-US" altLang="en-US" smtClean="0">
              <a:solidFill>
                <a:schemeClr val="tx2"/>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182880"/>
            <a:ext cx="8229600" cy="1111664"/>
          </a:xfrm>
        </p:spPr>
        <p:txBody>
          <a:bodyPr/>
          <a:lstStyle/>
          <a:p>
            <a:pPr eaLnBrk="1" fontAlgn="auto" hangingPunct="1">
              <a:spcAft>
                <a:spcPts val="0"/>
              </a:spcAft>
              <a:defRPr/>
            </a:pPr>
            <a:r>
              <a:rPr lang="en-US" altLang="en-US"/>
              <a:t>Two-Hand Control</a:t>
            </a:r>
          </a:p>
        </p:txBody>
      </p:sp>
      <p:sp>
        <p:nvSpPr>
          <p:cNvPr id="56323" name="Rectangle 3"/>
          <p:cNvSpPr>
            <a:spLocks noGrp="1" noChangeArrowheads="1"/>
          </p:cNvSpPr>
          <p:nvPr>
            <p:ph idx="1"/>
          </p:nvPr>
        </p:nvSpPr>
        <p:spPr>
          <a:xfrm>
            <a:off x="457200" y="1905000"/>
            <a:ext cx="3810000" cy="4419600"/>
          </a:xfrm>
        </p:spPr>
        <p:txBody>
          <a:bodyPr rtlCol="0">
            <a:normAutofit/>
          </a:bodyPr>
          <a:lstStyle/>
          <a:p>
            <a:pPr eaLnBrk="1" fontAlgn="auto" hangingPunct="1">
              <a:lnSpc>
                <a:spcPct val="90000"/>
              </a:lnSpc>
              <a:spcAft>
                <a:spcPts val="0"/>
              </a:spcAft>
              <a:defRPr/>
            </a:pPr>
            <a:r>
              <a:rPr lang="en-US" altLang="en-US" sz="2800" dirty="0"/>
              <a:t>Requires constant pressure on both pads to activate the </a:t>
            </a:r>
            <a:r>
              <a:rPr lang="en-US" altLang="en-US" sz="2800" dirty="0" smtClean="0"/>
              <a:t>machine</a:t>
            </a:r>
          </a:p>
          <a:p>
            <a:pPr marL="0" indent="0" eaLnBrk="1" fontAlgn="auto" hangingPunct="1">
              <a:lnSpc>
                <a:spcPct val="90000"/>
              </a:lnSpc>
              <a:spcAft>
                <a:spcPts val="0"/>
              </a:spcAft>
              <a:buFont typeface="Wingdings" pitchFamily="2" charset="2"/>
              <a:buNone/>
              <a:defRPr/>
            </a:pPr>
            <a:endParaRPr lang="en-US" altLang="en-US" sz="2800" dirty="0"/>
          </a:p>
          <a:p>
            <a:pPr eaLnBrk="1" fontAlgn="auto" hangingPunct="1">
              <a:lnSpc>
                <a:spcPct val="90000"/>
              </a:lnSpc>
              <a:spcAft>
                <a:spcPts val="0"/>
              </a:spcAft>
              <a:defRPr/>
            </a:pPr>
            <a:r>
              <a:rPr lang="en-US" altLang="en-US" sz="2800" dirty="0"/>
              <a:t>Hands on controls at safe distance while machine is in dangerous cycle</a:t>
            </a:r>
          </a:p>
        </p:txBody>
      </p:sp>
      <p:pic>
        <p:nvPicPr>
          <p:cNvPr id="53252" name="Picture 4" descr="Two Hand Control Machine" title="Two Hand Control Machine"/>
          <p:cNvPicPr>
            <a:picLocks noChangeAspect="1" noChangeArrowheads="1"/>
          </p:cNvPicPr>
          <p:nvPr/>
        </p:nvPicPr>
        <p:blipFill>
          <a:blip r:embed="rId2"/>
          <a:srcRect/>
          <a:stretch>
            <a:fillRect/>
          </a:stretch>
        </p:blipFill>
        <p:spPr bwMode="auto">
          <a:xfrm>
            <a:off x="4379913" y="2025650"/>
            <a:ext cx="4154487" cy="37655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3253" name="Slide Number Placeholder 1"/>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D1CC88F5-78D9-4A7C-8490-4D891435886D}" type="slidenum">
              <a:rPr lang="en-US" altLang="en-US" smtClean="0">
                <a:solidFill>
                  <a:schemeClr val="tx2"/>
                </a:solidFill>
              </a:rPr>
              <a:pPr eaLnBrk="1" hangingPunct="1">
                <a:defRPr/>
              </a:pPr>
              <a:t>37</a:t>
            </a:fld>
            <a:endParaRPr lang="en-US" altLang="en-US" smtClean="0">
              <a:solidFill>
                <a:schemeClr val="tx2"/>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182880"/>
            <a:ext cx="8229600" cy="1111664"/>
          </a:xfrm>
        </p:spPr>
        <p:txBody>
          <a:bodyPr/>
          <a:lstStyle/>
          <a:p>
            <a:pPr eaLnBrk="1" fontAlgn="auto" hangingPunct="1">
              <a:spcAft>
                <a:spcPts val="0"/>
              </a:spcAft>
              <a:defRPr/>
            </a:pPr>
            <a:r>
              <a:rPr lang="en-US" altLang="en-US"/>
              <a:t>Gate</a:t>
            </a:r>
          </a:p>
        </p:txBody>
      </p:sp>
      <p:sp>
        <p:nvSpPr>
          <p:cNvPr id="57347" name="Rectangle 3"/>
          <p:cNvSpPr>
            <a:spLocks noGrp="1" noChangeArrowheads="1"/>
          </p:cNvSpPr>
          <p:nvPr>
            <p:ph idx="1"/>
          </p:nvPr>
        </p:nvSpPr>
        <p:spPr>
          <a:xfrm>
            <a:off x="457200" y="1905000"/>
            <a:ext cx="8229600" cy="457200"/>
          </a:xfrm>
        </p:spPr>
        <p:txBody>
          <a:bodyPr rtlCol="0">
            <a:normAutofit/>
          </a:bodyPr>
          <a:lstStyle/>
          <a:p>
            <a:pPr eaLnBrk="1" fontAlgn="auto" hangingPunct="1">
              <a:spcAft>
                <a:spcPts val="0"/>
              </a:spcAft>
              <a:defRPr/>
            </a:pPr>
            <a:r>
              <a:rPr lang="en-US" altLang="en-US" dirty="0"/>
              <a:t>Must close fully to protect user before cycle will start </a:t>
            </a:r>
          </a:p>
          <a:p>
            <a:pPr eaLnBrk="1" fontAlgn="auto" hangingPunct="1">
              <a:spcAft>
                <a:spcPts val="0"/>
              </a:spcAft>
              <a:defRPr/>
            </a:pPr>
            <a:endParaRPr lang="en-US" altLang="en-US" dirty="0"/>
          </a:p>
        </p:txBody>
      </p:sp>
      <p:pic>
        <p:nvPicPr>
          <p:cNvPr id="54278" name="Picture 6" descr="Machine guarded with gate-open" title="Machine"/>
          <p:cNvPicPr>
            <a:picLocks noChangeAspect="1" noChangeArrowheads="1"/>
          </p:cNvPicPr>
          <p:nvPr/>
        </p:nvPicPr>
        <p:blipFill>
          <a:blip r:embed="rId2"/>
          <a:srcRect/>
          <a:stretch>
            <a:fillRect/>
          </a:stretch>
        </p:blipFill>
        <p:spPr bwMode="auto">
          <a:xfrm>
            <a:off x="1282700" y="2906713"/>
            <a:ext cx="2598738" cy="26320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Text Box 4"/>
          <p:cNvSpPr txBox="1">
            <a:spLocks noChangeArrowheads="1"/>
          </p:cNvSpPr>
          <p:nvPr/>
        </p:nvSpPr>
        <p:spPr bwMode="auto">
          <a:xfrm>
            <a:off x="1730375" y="5795963"/>
            <a:ext cx="1703388" cy="406400"/>
          </a:xfrm>
          <a:prstGeom prst="rect">
            <a:avLst/>
          </a:prstGeom>
          <a:solidFill>
            <a:schemeClr val="bg1"/>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accent1"/>
              </a:buClr>
              <a:buSzPct val="75000"/>
              <a:buFont typeface="Wingdings" pitchFamily="2" charset="2"/>
              <a:buChar char="q"/>
              <a:defRPr sz="2400">
                <a:solidFill>
                  <a:schemeClr val="tx2"/>
                </a:solidFill>
                <a:latin typeface="Rockwell" pitchFamily="18" charset="0"/>
              </a:defRPr>
            </a:lvl1pPr>
            <a:lvl2pPr marL="742950" indent="-285750" eaLnBrk="0" hangingPunct="0">
              <a:spcBef>
                <a:spcPct val="20000"/>
              </a:spcBef>
              <a:buClr>
                <a:schemeClr val="accent2"/>
              </a:buClr>
              <a:buSzPct val="85000"/>
              <a:buFont typeface="Wingdings" pitchFamily="2" charset="2"/>
              <a:buChar char="q"/>
              <a:defRPr sz="2000">
                <a:solidFill>
                  <a:schemeClr val="tx2"/>
                </a:solidFill>
                <a:latin typeface="Rockwell" pitchFamily="18" charset="0"/>
              </a:defRPr>
            </a:lvl2pPr>
            <a:lvl3pPr marL="1143000" indent="-228600" eaLnBrk="0" hangingPunct="0">
              <a:spcBef>
                <a:spcPct val="20000"/>
              </a:spcBef>
              <a:buClr>
                <a:srgbClr val="948774"/>
              </a:buClr>
              <a:buFont typeface="Wingdings" pitchFamily="2" charset="2"/>
              <a:buChar char="q"/>
              <a:defRPr>
                <a:solidFill>
                  <a:schemeClr val="tx2"/>
                </a:solidFill>
                <a:latin typeface="Rockwell" pitchFamily="18" charset="0"/>
              </a:defRPr>
            </a:lvl3pPr>
            <a:lvl4pPr marL="1600200" indent="-228600" eaLnBrk="0" hangingPunct="0">
              <a:spcBef>
                <a:spcPct val="20000"/>
              </a:spcBef>
              <a:buClr>
                <a:srgbClr val="7EB8E7"/>
              </a:buClr>
              <a:buFont typeface="Wingdings" pitchFamily="2" charset="2"/>
              <a:buChar char="q"/>
              <a:defRPr sz="1600">
                <a:solidFill>
                  <a:schemeClr val="tx2"/>
                </a:solidFill>
                <a:latin typeface="Rockwell" pitchFamily="18" charset="0"/>
              </a:defRPr>
            </a:lvl4pPr>
            <a:lvl5pPr marL="2057400" indent="-228600" eaLnBrk="0" hangingPunct="0">
              <a:spcBef>
                <a:spcPct val="20000"/>
              </a:spcBef>
              <a:buClr>
                <a:srgbClr val="E3B651"/>
              </a:buClr>
              <a:buFont typeface="Wingdings" pitchFamily="2" charset="2"/>
              <a:buChar char="q"/>
              <a:defRPr sz="1400">
                <a:solidFill>
                  <a:schemeClr val="tx2"/>
                </a:solidFill>
                <a:latin typeface="Rockwell" pitchFamily="18" charset="0"/>
              </a:defRPr>
            </a:lvl5pPr>
            <a:lvl6pPr marL="2514600" indent="-228600" eaLnBrk="0" fontAlgn="base" hangingPunct="0">
              <a:spcBef>
                <a:spcPct val="20000"/>
              </a:spcBef>
              <a:spcAft>
                <a:spcPct val="0"/>
              </a:spcAft>
              <a:buClr>
                <a:srgbClr val="E3B651"/>
              </a:buClr>
              <a:buFont typeface="Wingdings" pitchFamily="2" charset="2"/>
              <a:buChar char="q"/>
              <a:defRPr sz="1400">
                <a:solidFill>
                  <a:schemeClr val="tx2"/>
                </a:solidFill>
                <a:latin typeface="Rockwell" pitchFamily="18" charset="0"/>
              </a:defRPr>
            </a:lvl6pPr>
            <a:lvl7pPr marL="2971800" indent="-228600" eaLnBrk="0" fontAlgn="base" hangingPunct="0">
              <a:spcBef>
                <a:spcPct val="20000"/>
              </a:spcBef>
              <a:spcAft>
                <a:spcPct val="0"/>
              </a:spcAft>
              <a:buClr>
                <a:srgbClr val="E3B651"/>
              </a:buClr>
              <a:buFont typeface="Wingdings" pitchFamily="2" charset="2"/>
              <a:buChar char="q"/>
              <a:defRPr sz="1400">
                <a:solidFill>
                  <a:schemeClr val="tx2"/>
                </a:solidFill>
                <a:latin typeface="Rockwell" pitchFamily="18" charset="0"/>
              </a:defRPr>
            </a:lvl7pPr>
            <a:lvl8pPr marL="3429000" indent="-228600" eaLnBrk="0" fontAlgn="base" hangingPunct="0">
              <a:spcBef>
                <a:spcPct val="20000"/>
              </a:spcBef>
              <a:spcAft>
                <a:spcPct val="0"/>
              </a:spcAft>
              <a:buClr>
                <a:srgbClr val="E3B651"/>
              </a:buClr>
              <a:buFont typeface="Wingdings" pitchFamily="2" charset="2"/>
              <a:buChar char="q"/>
              <a:defRPr sz="1400">
                <a:solidFill>
                  <a:schemeClr val="tx2"/>
                </a:solidFill>
                <a:latin typeface="Rockwell" pitchFamily="18" charset="0"/>
              </a:defRPr>
            </a:lvl8pPr>
            <a:lvl9pPr marL="3886200" indent="-228600" eaLnBrk="0" fontAlgn="base" hangingPunct="0">
              <a:spcBef>
                <a:spcPct val="20000"/>
              </a:spcBef>
              <a:spcAft>
                <a:spcPct val="0"/>
              </a:spcAft>
              <a:buClr>
                <a:srgbClr val="E3B651"/>
              </a:buClr>
              <a:buFont typeface="Wingdings" pitchFamily="2" charset="2"/>
              <a:buChar char="q"/>
              <a:defRPr sz="1400">
                <a:solidFill>
                  <a:schemeClr val="tx2"/>
                </a:solidFill>
                <a:latin typeface="Rockwell" pitchFamily="18" charset="0"/>
              </a:defRPr>
            </a:lvl9pPr>
          </a:lstStyle>
          <a:p>
            <a:pPr algn="ctr">
              <a:spcBef>
                <a:spcPct val="0"/>
              </a:spcBef>
              <a:buClrTx/>
              <a:buSzTx/>
              <a:buFontTx/>
              <a:buNone/>
            </a:pPr>
            <a:r>
              <a:rPr lang="en-US" altLang="en-US" sz="2000">
                <a:solidFill>
                  <a:schemeClr val="tx1"/>
                </a:solidFill>
                <a:latin typeface="Arial" charset="0"/>
              </a:rPr>
              <a:t>Gate Open</a:t>
            </a:r>
          </a:p>
        </p:txBody>
      </p:sp>
      <p:pic>
        <p:nvPicPr>
          <p:cNvPr id="54279" name="Picture 7" descr="Machine guarded with gate-closed" title="Machine"/>
          <p:cNvPicPr>
            <a:picLocks noChangeAspect="1" noChangeArrowheads="1"/>
          </p:cNvPicPr>
          <p:nvPr/>
        </p:nvPicPr>
        <p:blipFill>
          <a:blip r:embed="rId3"/>
          <a:srcRect/>
          <a:stretch>
            <a:fillRect/>
          </a:stretch>
        </p:blipFill>
        <p:spPr bwMode="auto">
          <a:xfrm>
            <a:off x="5278438" y="2895600"/>
            <a:ext cx="2597150" cy="26019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9" name="Text Box 5"/>
          <p:cNvSpPr txBox="1">
            <a:spLocks noChangeArrowheads="1"/>
          </p:cNvSpPr>
          <p:nvPr/>
        </p:nvSpPr>
        <p:spPr bwMode="auto">
          <a:xfrm>
            <a:off x="5622925" y="5795963"/>
            <a:ext cx="1908175" cy="406400"/>
          </a:xfrm>
          <a:prstGeom prst="rect">
            <a:avLst/>
          </a:prstGeom>
          <a:solidFill>
            <a:schemeClr val="bg1"/>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accent1"/>
              </a:buClr>
              <a:buSzPct val="75000"/>
              <a:buFont typeface="Wingdings" pitchFamily="2" charset="2"/>
              <a:buChar char="q"/>
              <a:defRPr sz="2400">
                <a:solidFill>
                  <a:schemeClr val="tx2"/>
                </a:solidFill>
                <a:latin typeface="Rockwell" pitchFamily="18" charset="0"/>
              </a:defRPr>
            </a:lvl1pPr>
            <a:lvl2pPr marL="742950" indent="-285750" eaLnBrk="0" hangingPunct="0">
              <a:spcBef>
                <a:spcPct val="20000"/>
              </a:spcBef>
              <a:buClr>
                <a:schemeClr val="accent2"/>
              </a:buClr>
              <a:buSzPct val="85000"/>
              <a:buFont typeface="Wingdings" pitchFamily="2" charset="2"/>
              <a:buChar char="q"/>
              <a:defRPr sz="2000">
                <a:solidFill>
                  <a:schemeClr val="tx2"/>
                </a:solidFill>
                <a:latin typeface="Rockwell" pitchFamily="18" charset="0"/>
              </a:defRPr>
            </a:lvl2pPr>
            <a:lvl3pPr marL="1143000" indent="-228600" eaLnBrk="0" hangingPunct="0">
              <a:spcBef>
                <a:spcPct val="20000"/>
              </a:spcBef>
              <a:buClr>
                <a:srgbClr val="948774"/>
              </a:buClr>
              <a:buFont typeface="Wingdings" pitchFamily="2" charset="2"/>
              <a:buChar char="q"/>
              <a:defRPr>
                <a:solidFill>
                  <a:schemeClr val="tx2"/>
                </a:solidFill>
                <a:latin typeface="Rockwell" pitchFamily="18" charset="0"/>
              </a:defRPr>
            </a:lvl3pPr>
            <a:lvl4pPr marL="1600200" indent="-228600" eaLnBrk="0" hangingPunct="0">
              <a:spcBef>
                <a:spcPct val="20000"/>
              </a:spcBef>
              <a:buClr>
                <a:srgbClr val="7EB8E7"/>
              </a:buClr>
              <a:buFont typeface="Wingdings" pitchFamily="2" charset="2"/>
              <a:buChar char="q"/>
              <a:defRPr sz="1600">
                <a:solidFill>
                  <a:schemeClr val="tx2"/>
                </a:solidFill>
                <a:latin typeface="Rockwell" pitchFamily="18" charset="0"/>
              </a:defRPr>
            </a:lvl4pPr>
            <a:lvl5pPr marL="2057400" indent="-228600" eaLnBrk="0" hangingPunct="0">
              <a:spcBef>
                <a:spcPct val="20000"/>
              </a:spcBef>
              <a:buClr>
                <a:srgbClr val="E3B651"/>
              </a:buClr>
              <a:buFont typeface="Wingdings" pitchFamily="2" charset="2"/>
              <a:buChar char="q"/>
              <a:defRPr sz="1400">
                <a:solidFill>
                  <a:schemeClr val="tx2"/>
                </a:solidFill>
                <a:latin typeface="Rockwell" pitchFamily="18" charset="0"/>
              </a:defRPr>
            </a:lvl5pPr>
            <a:lvl6pPr marL="2514600" indent="-228600" eaLnBrk="0" fontAlgn="base" hangingPunct="0">
              <a:spcBef>
                <a:spcPct val="20000"/>
              </a:spcBef>
              <a:spcAft>
                <a:spcPct val="0"/>
              </a:spcAft>
              <a:buClr>
                <a:srgbClr val="E3B651"/>
              </a:buClr>
              <a:buFont typeface="Wingdings" pitchFamily="2" charset="2"/>
              <a:buChar char="q"/>
              <a:defRPr sz="1400">
                <a:solidFill>
                  <a:schemeClr val="tx2"/>
                </a:solidFill>
                <a:latin typeface="Rockwell" pitchFamily="18" charset="0"/>
              </a:defRPr>
            </a:lvl6pPr>
            <a:lvl7pPr marL="2971800" indent="-228600" eaLnBrk="0" fontAlgn="base" hangingPunct="0">
              <a:spcBef>
                <a:spcPct val="20000"/>
              </a:spcBef>
              <a:spcAft>
                <a:spcPct val="0"/>
              </a:spcAft>
              <a:buClr>
                <a:srgbClr val="E3B651"/>
              </a:buClr>
              <a:buFont typeface="Wingdings" pitchFamily="2" charset="2"/>
              <a:buChar char="q"/>
              <a:defRPr sz="1400">
                <a:solidFill>
                  <a:schemeClr val="tx2"/>
                </a:solidFill>
                <a:latin typeface="Rockwell" pitchFamily="18" charset="0"/>
              </a:defRPr>
            </a:lvl7pPr>
            <a:lvl8pPr marL="3429000" indent="-228600" eaLnBrk="0" fontAlgn="base" hangingPunct="0">
              <a:spcBef>
                <a:spcPct val="20000"/>
              </a:spcBef>
              <a:spcAft>
                <a:spcPct val="0"/>
              </a:spcAft>
              <a:buClr>
                <a:srgbClr val="E3B651"/>
              </a:buClr>
              <a:buFont typeface="Wingdings" pitchFamily="2" charset="2"/>
              <a:buChar char="q"/>
              <a:defRPr sz="1400">
                <a:solidFill>
                  <a:schemeClr val="tx2"/>
                </a:solidFill>
                <a:latin typeface="Rockwell" pitchFamily="18" charset="0"/>
              </a:defRPr>
            </a:lvl8pPr>
            <a:lvl9pPr marL="3886200" indent="-228600" eaLnBrk="0" fontAlgn="base" hangingPunct="0">
              <a:spcBef>
                <a:spcPct val="20000"/>
              </a:spcBef>
              <a:spcAft>
                <a:spcPct val="0"/>
              </a:spcAft>
              <a:buClr>
                <a:srgbClr val="E3B651"/>
              </a:buClr>
              <a:buFont typeface="Wingdings" pitchFamily="2" charset="2"/>
              <a:buChar char="q"/>
              <a:defRPr sz="1400">
                <a:solidFill>
                  <a:schemeClr val="tx2"/>
                </a:solidFill>
                <a:latin typeface="Rockwell" pitchFamily="18" charset="0"/>
              </a:defRPr>
            </a:lvl9pPr>
          </a:lstStyle>
          <a:p>
            <a:pPr algn="ctr">
              <a:spcBef>
                <a:spcPct val="0"/>
              </a:spcBef>
              <a:buClrTx/>
              <a:buSzTx/>
              <a:buFontTx/>
              <a:buNone/>
            </a:pPr>
            <a:r>
              <a:rPr lang="en-US" altLang="en-US" sz="2000">
                <a:solidFill>
                  <a:schemeClr val="tx1"/>
                </a:solidFill>
                <a:latin typeface="Arial" charset="0"/>
              </a:rPr>
              <a:t>Gate Closed</a:t>
            </a:r>
          </a:p>
        </p:txBody>
      </p:sp>
      <p:sp>
        <p:nvSpPr>
          <p:cNvPr id="54280" name="Slide Number Placeholder 1"/>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31BE9567-9CA1-438F-91B8-9BCD254341E9}" type="slidenum">
              <a:rPr lang="en-US" altLang="en-US" smtClean="0">
                <a:solidFill>
                  <a:schemeClr val="tx2"/>
                </a:solidFill>
              </a:rPr>
              <a:pPr eaLnBrk="1" hangingPunct="1">
                <a:defRPr/>
              </a:pPr>
              <a:t>38</a:t>
            </a:fld>
            <a:endParaRPr lang="en-US" altLang="en-US" smtClean="0">
              <a:solidFill>
                <a:schemeClr val="tx2"/>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182880"/>
            <a:ext cx="8229600" cy="1111664"/>
          </a:xfrm>
        </p:spPr>
        <p:txBody>
          <a:bodyPr/>
          <a:lstStyle/>
          <a:p>
            <a:pPr eaLnBrk="1" fontAlgn="auto" hangingPunct="1">
              <a:spcAft>
                <a:spcPts val="0"/>
              </a:spcAft>
              <a:defRPr/>
            </a:pPr>
            <a:r>
              <a:rPr lang="en-US" altLang="en-US" sz="3500" dirty="0" smtClean="0"/>
              <a:t>Feeding and Ejection Methods, Robots, and Miscellaneous Aids</a:t>
            </a:r>
            <a:endParaRPr lang="en-US" altLang="en-US" sz="3500" dirty="0"/>
          </a:p>
        </p:txBody>
      </p:sp>
      <p:sp>
        <p:nvSpPr>
          <p:cNvPr id="45059" name="Rectangle 3"/>
          <p:cNvSpPr>
            <a:spLocks noGrp="1" noChangeArrowheads="1"/>
          </p:cNvSpPr>
          <p:nvPr>
            <p:ph idx="1"/>
          </p:nvPr>
        </p:nvSpPr>
        <p:spPr/>
        <p:txBody>
          <a:bodyPr rtlCol="0">
            <a:normAutofit/>
          </a:bodyPr>
          <a:lstStyle/>
          <a:p>
            <a:pPr eaLnBrk="1" fontAlgn="auto" hangingPunct="1">
              <a:spcAft>
                <a:spcPts val="0"/>
              </a:spcAft>
              <a:defRPr/>
            </a:pPr>
            <a:r>
              <a:rPr lang="en-US" altLang="en-US"/>
              <a:t>Feeding &amp; ejection methods</a:t>
            </a:r>
          </a:p>
          <a:p>
            <a:pPr lvl="1" eaLnBrk="1" fontAlgn="auto" hangingPunct="1">
              <a:spcAft>
                <a:spcPts val="0"/>
              </a:spcAft>
              <a:defRPr/>
            </a:pPr>
            <a:r>
              <a:rPr lang="en-US" altLang="en-US"/>
              <a:t>Automatic and/or semi-automatic feed and ejection</a:t>
            </a:r>
          </a:p>
          <a:p>
            <a:pPr eaLnBrk="1" fontAlgn="auto" hangingPunct="1">
              <a:spcAft>
                <a:spcPts val="0"/>
              </a:spcAft>
              <a:defRPr/>
            </a:pPr>
            <a:r>
              <a:rPr lang="en-US" altLang="en-US"/>
              <a:t>Robots</a:t>
            </a:r>
          </a:p>
          <a:p>
            <a:pPr eaLnBrk="1" fontAlgn="auto" hangingPunct="1">
              <a:spcAft>
                <a:spcPts val="0"/>
              </a:spcAft>
              <a:defRPr/>
            </a:pPr>
            <a:r>
              <a:rPr lang="en-US" altLang="en-US"/>
              <a:t>Miscellaneous aids</a:t>
            </a:r>
          </a:p>
          <a:p>
            <a:pPr lvl="1" eaLnBrk="1" fontAlgn="auto" hangingPunct="1">
              <a:spcAft>
                <a:spcPts val="0"/>
              </a:spcAft>
              <a:defRPr/>
            </a:pPr>
            <a:r>
              <a:rPr lang="en-US" altLang="en-US"/>
              <a:t>Awareness barriers</a:t>
            </a:r>
          </a:p>
          <a:p>
            <a:pPr lvl="1" eaLnBrk="1" fontAlgn="auto" hangingPunct="1">
              <a:spcAft>
                <a:spcPts val="0"/>
              </a:spcAft>
              <a:defRPr/>
            </a:pPr>
            <a:r>
              <a:rPr lang="en-US" altLang="en-US"/>
              <a:t>Protective shields</a:t>
            </a:r>
          </a:p>
          <a:p>
            <a:pPr lvl="1" eaLnBrk="1" fontAlgn="auto" hangingPunct="1">
              <a:spcAft>
                <a:spcPts val="0"/>
              </a:spcAft>
              <a:defRPr/>
            </a:pPr>
            <a:r>
              <a:rPr lang="en-US" altLang="en-US"/>
              <a:t>Hand-feeding tools</a:t>
            </a:r>
          </a:p>
        </p:txBody>
      </p:sp>
      <p:pic>
        <p:nvPicPr>
          <p:cNvPr id="55304" name="Picture 8" descr="Woman standing next to awareness barrier" title="Guarding methods"/>
          <p:cNvPicPr>
            <a:picLocks noChangeAspect="1" noChangeArrowheads="1"/>
          </p:cNvPicPr>
          <p:nvPr/>
        </p:nvPicPr>
        <p:blipFill>
          <a:blip r:embed="rId2"/>
          <a:srcRect/>
          <a:stretch>
            <a:fillRect/>
          </a:stretch>
        </p:blipFill>
        <p:spPr bwMode="auto">
          <a:xfrm>
            <a:off x="4953000" y="2819400"/>
            <a:ext cx="3200400" cy="3200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5300" name="Slide Number Placeholder 1"/>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CABBC4DE-41C8-45D7-B845-4830E0E5483C}" type="slidenum">
              <a:rPr lang="en-US" altLang="en-US" smtClean="0">
                <a:solidFill>
                  <a:schemeClr val="tx2"/>
                </a:solidFill>
              </a:rPr>
              <a:pPr eaLnBrk="1" hangingPunct="1">
                <a:defRPr/>
              </a:pPr>
              <a:t>39</a:t>
            </a:fld>
            <a:endParaRPr lang="en-US" altLang="en-US" smtClean="0">
              <a:solidFill>
                <a:schemeClr val="tx2"/>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lstStyle/>
          <a:p>
            <a:pPr marL="54864" eaLnBrk="1" fontAlgn="auto" hangingPunct="1">
              <a:spcAft>
                <a:spcPts val="0"/>
              </a:spcAft>
              <a:defRPr/>
            </a:pPr>
            <a:r>
              <a:rPr lang="en-US" sz="4000" dirty="0"/>
              <a:t>Your</a:t>
            </a:r>
            <a:r>
              <a:rPr lang="en-US" sz="4000" dirty="0" smtClean="0">
                <a:solidFill>
                  <a:schemeClr val="tx2">
                    <a:tint val="100000"/>
                    <a:shade val="90000"/>
                    <a:satMod val="250000"/>
                    <a:alpha val="100000"/>
                  </a:schemeClr>
                </a:solidFill>
                <a:effectLst/>
              </a:rPr>
              <a:t> </a:t>
            </a:r>
            <a:r>
              <a:rPr lang="en-US" sz="4000" dirty="0"/>
              <a:t>Rights As A Whistleblower</a:t>
            </a:r>
          </a:p>
        </p:txBody>
      </p:sp>
      <p:sp>
        <p:nvSpPr>
          <p:cNvPr id="13315" name="Content Placeholder 2"/>
          <p:cNvSpPr>
            <a:spLocks noGrp="1"/>
          </p:cNvSpPr>
          <p:nvPr>
            <p:ph idx="1"/>
          </p:nvPr>
        </p:nvSpPr>
        <p:spPr/>
        <p:txBody>
          <a:bodyPr rtlCol="0">
            <a:normAutofit/>
          </a:bodyPr>
          <a:lstStyle/>
          <a:p>
            <a:pPr eaLnBrk="1" fontAlgn="auto" hangingPunct="1">
              <a:spcAft>
                <a:spcPts val="0"/>
              </a:spcAft>
              <a:defRPr/>
            </a:pPr>
            <a:r>
              <a:rPr lang="en-US" altLang="en-US" dirty="0" smtClean="0"/>
              <a:t>Whistleblower: One who informs on a person or organization engaged in illegal activity.</a:t>
            </a:r>
          </a:p>
          <a:p>
            <a:pPr eaLnBrk="1" fontAlgn="auto" hangingPunct="1">
              <a:spcAft>
                <a:spcPts val="0"/>
              </a:spcAft>
              <a:defRPr/>
            </a:pPr>
            <a:r>
              <a:rPr lang="en-US" altLang="en-US" dirty="0" smtClean="0"/>
              <a:t>Your Rights:  You are protected from retaliation.  Employees are entitled to a workplace free from known health and safety hazards.  An employer cannot retaliate by taking adverse action for reporting safety concerns.</a:t>
            </a:r>
          </a:p>
          <a:p>
            <a:pPr eaLnBrk="1" fontAlgn="auto" hangingPunct="1">
              <a:spcAft>
                <a:spcPts val="0"/>
              </a:spcAft>
              <a:defRPr/>
            </a:pPr>
            <a:r>
              <a:rPr lang="en-US" altLang="en-US" dirty="0" smtClean="0"/>
              <a:t>File a Complaint: (800) 321-OSHA (6742)</a:t>
            </a:r>
          </a:p>
          <a:p>
            <a:pPr eaLnBrk="1" fontAlgn="auto" hangingPunct="1">
              <a:spcAft>
                <a:spcPts val="0"/>
              </a:spcAft>
              <a:defRPr/>
            </a:pPr>
            <a:endParaRPr lang="en-US" altLang="en-US" dirty="0" smtClean="0"/>
          </a:p>
        </p:txBody>
      </p:sp>
      <p:pic>
        <p:nvPicPr>
          <p:cNvPr id="416771" name="Picture 3" descr="Man blowing whistle and holding up his hand is stop fashion" title="Whistleblowe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52800" y="4832350"/>
            <a:ext cx="2438400" cy="1625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1509"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9978E1DF-2EBA-418D-B896-8924487146AE}" type="slidenum">
              <a:rPr lang="en-US" altLang="en-US" smtClean="0">
                <a:solidFill>
                  <a:schemeClr val="tx2"/>
                </a:solidFill>
              </a:rPr>
              <a:pPr eaLnBrk="1" hangingPunct="1">
                <a:defRPr/>
              </a:pPr>
              <a:t>4</a:t>
            </a:fld>
            <a:endParaRPr lang="en-US" altLang="en-US" smtClean="0">
              <a:solidFill>
                <a:schemeClr val="tx2"/>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500" dirty="0" smtClean="0"/>
              <a:t>Feeding and Ejection Methods</a:t>
            </a:r>
            <a:endParaRPr lang="en-US" sz="4500" dirty="0"/>
          </a:p>
        </p:txBody>
      </p:sp>
      <p:sp>
        <p:nvSpPr>
          <p:cNvPr id="3" name="Content Placeholder 2"/>
          <p:cNvSpPr>
            <a:spLocks noGrp="1"/>
          </p:cNvSpPr>
          <p:nvPr>
            <p:ph idx="1"/>
          </p:nvPr>
        </p:nvSpPr>
        <p:spPr>
          <a:xfrm>
            <a:off x="457200" y="1874838"/>
            <a:ext cx="4114800" cy="4525962"/>
          </a:xfrm>
        </p:spPr>
        <p:txBody>
          <a:bodyPr/>
          <a:lstStyle/>
          <a:p>
            <a:pPr>
              <a:defRPr/>
            </a:pPr>
            <a:r>
              <a:rPr lang="en-US" dirty="0" smtClean="0"/>
              <a:t>Operator is not required to place hands in danger area</a:t>
            </a:r>
          </a:p>
          <a:p>
            <a:pPr>
              <a:defRPr/>
            </a:pPr>
            <a:r>
              <a:rPr lang="en-US" dirty="0" smtClean="0"/>
              <a:t>Operator can manually feed stock with assistance of feeding mechanism</a:t>
            </a:r>
          </a:p>
          <a:p>
            <a:pPr>
              <a:defRPr/>
            </a:pPr>
            <a:r>
              <a:rPr lang="en-US" dirty="0" smtClean="0"/>
              <a:t>Often does not require operator to be involved once machine is started</a:t>
            </a:r>
            <a:endParaRPr lang="en-US" dirty="0"/>
          </a:p>
        </p:txBody>
      </p:sp>
      <p:pic>
        <p:nvPicPr>
          <p:cNvPr id="59397" name="Picture 3" descr="Machine being fed stick from a roll, and then ejected with completed work" title="Machine"/>
          <p:cNvPicPr>
            <a:picLocks noChangeAspect="1" noChangeArrowheads="1"/>
          </p:cNvPicPr>
          <p:nvPr/>
        </p:nvPicPr>
        <p:blipFill>
          <a:blip r:embed="rId2" cstate="email">
            <a:extLst>
              <a:ext uri="{28A0092B-C50C-407E-A947-70E740481C1C}">
                <a14:useLocalDpi xmlns:a14="http://schemas.microsoft.com/office/drawing/2010/main"/>
              </a:ext>
            </a:extLst>
          </a:blip>
          <a:srcRect b="1682"/>
          <a:stretch>
            <a:fillRect/>
          </a:stretch>
        </p:blipFill>
        <p:spPr bwMode="auto">
          <a:xfrm>
            <a:off x="5029200" y="1785938"/>
            <a:ext cx="3800475" cy="4157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0"/>
          </p:nvPr>
        </p:nvSpPr>
        <p:spPr/>
        <p:txBody>
          <a:bodyPr/>
          <a:lstStyle/>
          <a:p>
            <a:pPr>
              <a:defRPr/>
            </a:pPr>
            <a:fld id="{C617C57A-B0FA-4E57-966A-E134C5215659}" type="slidenum">
              <a:rPr lang="en-US" smtClean="0"/>
              <a:pPr>
                <a:defRPr/>
              </a:pPr>
              <a:t>40</a:t>
            </a:fld>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Robots</a:t>
            </a:r>
            <a:endParaRPr lang="en-US" dirty="0"/>
          </a:p>
        </p:txBody>
      </p:sp>
      <p:sp>
        <p:nvSpPr>
          <p:cNvPr id="3" name="Content Placeholder 2"/>
          <p:cNvSpPr>
            <a:spLocks noGrp="1"/>
          </p:cNvSpPr>
          <p:nvPr>
            <p:ph idx="1"/>
          </p:nvPr>
        </p:nvSpPr>
        <p:spPr>
          <a:xfrm>
            <a:off x="457200" y="1600200"/>
            <a:ext cx="8458200" cy="1447800"/>
          </a:xfrm>
        </p:spPr>
        <p:txBody>
          <a:bodyPr/>
          <a:lstStyle/>
          <a:p>
            <a:pPr>
              <a:defRPr/>
            </a:pPr>
            <a:r>
              <a:rPr lang="en-US" dirty="0" smtClean="0"/>
              <a:t>Best used for redundant tasks where hazards are present</a:t>
            </a:r>
          </a:p>
          <a:p>
            <a:pPr>
              <a:defRPr/>
            </a:pPr>
            <a:r>
              <a:rPr lang="en-US" dirty="0" smtClean="0"/>
              <a:t>Suitable for operations with high stress factors</a:t>
            </a:r>
          </a:p>
          <a:p>
            <a:pPr>
              <a:defRPr/>
            </a:pPr>
            <a:r>
              <a:rPr lang="en-US" dirty="0" smtClean="0"/>
              <a:t>Operations must be guarded</a:t>
            </a:r>
            <a:endParaRPr lang="en-US" dirty="0"/>
          </a:p>
        </p:txBody>
      </p:sp>
      <p:pic>
        <p:nvPicPr>
          <p:cNvPr id="5" name="Picture 6" descr="machine guarding robots" title="Robot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81200" y="3203575"/>
            <a:ext cx="5181600" cy="30607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0"/>
          </p:nvPr>
        </p:nvSpPr>
        <p:spPr/>
        <p:txBody>
          <a:bodyPr/>
          <a:lstStyle/>
          <a:p>
            <a:pPr>
              <a:defRPr/>
            </a:pPr>
            <a:fld id="{2A1B07FA-EFCA-43D8-A925-96B8FA8A6C43}" type="slidenum">
              <a:rPr lang="en-US" smtClean="0"/>
              <a:pPr>
                <a:defRPr/>
              </a:pPr>
              <a:t>41</a:t>
            </a:fld>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Miscellaneous Aids</a:t>
            </a:r>
            <a:endParaRPr lang="en-US" dirty="0"/>
          </a:p>
        </p:txBody>
      </p:sp>
      <p:pic>
        <p:nvPicPr>
          <p:cNvPr id="143362" name="Picture 2" descr="Man standing next to awareness barrier" title="Miscellaneous Aids"/>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65113" y="2066925"/>
            <a:ext cx="2449512" cy="22764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1446" name="Rectangle 4"/>
          <p:cNvSpPr>
            <a:spLocks noChangeArrowheads="1"/>
          </p:cNvSpPr>
          <p:nvPr/>
        </p:nvSpPr>
        <p:spPr bwMode="auto">
          <a:xfrm>
            <a:off x="219075" y="4495800"/>
            <a:ext cx="2819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chemeClr val="accent1"/>
              </a:buClr>
              <a:buSzPct val="75000"/>
              <a:buFont typeface="Wingdings" pitchFamily="2" charset="2"/>
              <a:buChar char="q"/>
              <a:defRPr sz="2400">
                <a:solidFill>
                  <a:schemeClr val="tx2"/>
                </a:solidFill>
                <a:latin typeface="Rockwell" pitchFamily="18" charset="0"/>
              </a:defRPr>
            </a:lvl1pPr>
            <a:lvl2pPr marL="742950" indent="-285750" eaLnBrk="0" hangingPunct="0">
              <a:spcBef>
                <a:spcPct val="20000"/>
              </a:spcBef>
              <a:buClr>
                <a:schemeClr val="accent2"/>
              </a:buClr>
              <a:buSzPct val="85000"/>
              <a:buFont typeface="Wingdings" pitchFamily="2" charset="2"/>
              <a:buChar char="q"/>
              <a:defRPr sz="2000">
                <a:solidFill>
                  <a:schemeClr val="tx2"/>
                </a:solidFill>
                <a:latin typeface="Rockwell" pitchFamily="18" charset="0"/>
              </a:defRPr>
            </a:lvl2pPr>
            <a:lvl3pPr marL="1143000" indent="-228600" eaLnBrk="0" hangingPunct="0">
              <a:spcBef>
                <a:spcPct val="20000"/>
              </a:spcBef>
              <a:buClr>
                <a:srgbClr val="948774"/>
              </a:buClr>
              <a:buFont typeface="Wingdings" pitchFamily="2" charset="2"/>
              <a:buChar char="q"/>
              <a:defRPr>
                <a:solidFill>
                  <a:schemeClr val="tx2"/>
                </a:solidFill>
                <a:latin typeface="Rockwell" pitchFamily="18" charset="0"/>
              </a:defRPr>
            </a:lvl3pPr>
            <a:lvl4pPr marL="1600200" indent="-228600" eaLnBrk="0" hangingPunct="0">
              <a:spcBef>
                <a:spcPct val="20000"/>
              </a:spcBef>
              <a:buClr>
                <a:srgbClr val="7EB8E7"/>
              </a:buClr>
              <a:buFont typeface="Wingdings" pitchFamily="2" charset="2"/>
              <a:buChar char="q"/>
              <a:defRPr sz="1600">
                <a:solidFill>
                  <a:schemeClr val="tx2"/>
                </a:solidFill>
                <a:latin typeface="Rockwell" pitchFamily="18" charset="0"/>
              </a:defRPr>
            </a:lvl4pPr>
            <a:lvl5pPr marL="2057400" indent="-228600" eaLnBrk="0" hangingPunct="0">
              <a:spcBef>
                <a:spcPct val="20000"/>
              </a:spcBef>
              <a:buClr>
                <a:srgbClr val="E3B651"/>
              </a:buClr>
              <a:buFont typeface="Wingdings" pitchFamily="2" charset="2"/>
              <a:buChar char="q"/>
              <a:defRPr sz="1400">
                <a:solidFill>
                  <a:schemeClr val="tx2"/>
                </a:solidFill>
                <a:latin typeface="Rockwell" pitchFamily="18" charset="0"/>
              </a:defRPr>
            </a:lvl5pPr>
            <a:lvl6pPr marL="2514600" indent="-228600" eaLnBrk="0" fontAlgn="base" hangingPunct="0">
              <a:spcBef>
                <a:spcPct val="20000"/>
              </a:spcBef>
              <a:spcAft>
                <a:spcPct val="0"/>
              </a:spcAft>
              <a:buClr>
                <a:srgbClr val="E3B651"/>
              </a:buClr>
              <a:buFont typeface="Wingdings" pitchFamily="2" charset="2"/>
              <a:buChar char="q"/>
              <a:defRPr sz="1400">
                <a:solidFill>
                  <a:schemeClr val="tx2"/>
                </a:solidFill>
                <a:latin typeface="Rockwell" pitchFamily="18" charset="0"/>
              </a:defRPr>
            </a:lvl6pPr>
            <a:lvl7pPr marL="2971800" indent="-228600" eaLnBrk="0" fontAlgn="base" hangingPunct="0">
              <a:spcBef>
                <a:spcPct val="20000"/>
              </a:spcBef>
              <a:spcAft>
                <a:spcPct val="0"/>
              </a:spcAft>
              <a:buClr>
                <a:srgbClr val="E3B651"/>
              </a:buClr>
              <a:buFont typeface="Wingdings" pitchFamily="2" charset="2"/>
              <a:buChar char="q"/>
              <a:defRPr sz="1400">
                <a:solidFill>
                  <a:schemeClr val="tx2"/>
                </a:solidFill>
                <a:latin typeface="Rockwell" pitchFamily="18" charset="0"/>
              </a:defRPr>
            </a:lvl7pPr>
            <a:lvl8pPr marL="3429000" indent="-228600" eaLnBrk="0" fontAlgn="base" hangingPunct="0">
              <a:spcBef>
                <a:spcPct val="20000"/>
              </a:spcBef>
              <a:spcAft>
                <a:spcPct val="0"/>
              </a:spcAft>
              <a:buClr>
                <a:srgbClr val="E3B651"/>
              </a:buClr>
              <a:buFont typeface="Wingdings" pitchFamily="2" charset="2"/>
              <a:buChar char="q"/>
              <a:defRPr sz="1400">
                <a:solidFill>
                  <a:schemeClr val="tx2"/>
                </a:solidFill>
                <a:latin typeface="Rockwell" pitchFamily="18" charset="0"/>
              </a:defRPr>
            </a:lvl8pPr>
            <a:lvl9pPr marL="3886200" indent="-228600" eaLnBrk="0" fontAlgn="base" hangingPunct="0">
              <a:spcBef>
                <a:spcPct val="20000"/>
              </a:spcBef>
              <a:spcAft>
                <a:spcPct val="0"/>
              </a:spcAft>
              <a:buClr>
                <a:srgbClr val="E3B651"/>
              </a:buClr>
              <a:buFont typeface="Wingdings" pitchFamily="2" charset="2"/>
              <a:buChar char="q"/>
              <a:defRPr sz="1400">
                <a:solidFill>
                  <a:schemeClr val="tx2"/>
                </a:solidFill>
                <a:latin typeface="Rockwell" pitchFamily="18" charset="0"/>
              </a:defRPr>
            </a:lvl9pPr>
          </a:lstStyle>
          <a:p>
            <a:pPr>
              <a:buClr>
                <a:srgbClr val="F4680B"/>
              </a:buClr>
            </a:pPr>
            <a:r>
              <a:rPr lang="en-US" altLang="en-US" sz="1600" dirty="0">
                <a:solidFill>
                  <a:srgbClr val="404037"/>
                </a:solidFill>
                <a:latin typeface="Times New Roman" pitchFamily="18" charset="0"/>
                <a:cs typeface="Times New Roman" pitchFamily="18" charset="0"/>
              </a:rPr>
              <a:t>Awareness barriers</a:t>
            </a:r>
          </a:p>
        </p:txBody>
      </p:sp>
      <p:pic>
        <p:nvPicPr>
          <p:cNvPr id="7" name="Picture 4" descr="Machine with protective shield guarding hazard" title="Miscellaneous Aid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24200" y="2066925"/>
            <a:ext cx="2879725" cy="22764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1448" name="Rectangle 5"/>
          <p:cNvSpPr>
            <a:spLocks noChangeArrowheads="1"/>
          </p:cNvSpPr>
          <p:nvPr/>
        </p:nvSpPr>
        <p:spPr bwMode="auto">
          <a:xfrm>
            <a:off x="3048000" y="4495800"/>
            <a:ext cx="3048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chemeClr val="accent1"/>
              </a:buClr>
              <a:buSzPct val="75000"/>
              <a:buFont typeface="Wingdings" pitchFamily="2" charset="2"/>
              <a:buChar char="q"/>
              <a:defRPr sz="2400">
                <a:solidFill>
                  <a:schemeClr val="tx2"/>
                </a:solidFill>
                <a:latin typeface="Rockwell" pitchFamily="18" charset="0"/>
              </a:defRPr>
            </a:lvl1pPr>
            <a:lvl2pPr marL="742950" indent="-285750" eaLnBrk="0" hangingPunct="0">
              <a:spcBef>
                <a:spcPct val="20000"/>
              </a:spcBef>
              <a:buClr>
                <a:schemeClr val="accent2"/>
              </a:buClr>
              <a:buSzPct val="85000"/>
              <a:buFont typeface="Wingdings" pitchFamily="2" charset="2"/>
              <a:buChar char="q"/>
              <a:defRPr sz="2000">
                <a:solidFill>
                  <a:schemeClr val="tx2"/>
                </a:solidFill>
                <a:latin typeface="Rockwell" pitchFamily="18" charset="0"/>
              </a:defRPr>
            </a:lvl2pPr>
            <a:lvl3pPr marL="1143000" indent="-228600" eaLnBrk="0" hangingPunct="0">
              <a:spcBef>
                <a:spcPct val="20000"/>
              </a:spcBef>
              <a:buClr>
                <a:srgbClr val="948774"/>
              </a:buClr>
              <a:buFont typeface="Wingdings" pitchFamily="2" charset="2"/>
              <a:buChar char="q"/>
              <a:defRPr>
                <a:solidFill>
                  <a:schemeClr val="tx2"/>
                </a:solidFill>
                <a:latin typeface="Rockwell" pitchFamily="18" charset="0"/>
              </a:defRPr>
            </a:lvl3pPr>
            <a:lvl4pPr marL="1600200" indent="-228600" eaLnBrk="0" hangingPunct="0">
              <a:spcBef>
                <a:spcPct val="20000"/>
              </a:spcBef>
              <a:buClr>
                <a:srgbClr val="7EB8E7"/>
              </a:buClr>
              <a:buFont typeface="Wingdings" pitchFamily="2" charset="2"/>
              <a:buChar char="q"/>
              <a:defRPr sz="1600">
                <a:solidFill>
                  <a:schemeClr val="tx2"/>
                </a:solidFill>
                <a:latin typeface="Rockwell" pitchFamily="18" charset="0"/>
              </a:defRPr>
            </a:lvl4pPr>
            <a:lvl5pPr marL="2057400" indent="-228600" eaLnBrk="0" hangingPunct="0">
              <a:spcBef>
                <a:spcPct val="20000"/>
              </a:spcBef>
              <a:buClr>
                <a:srgbClr val="E3B651"/>
              </a:buClr>
              <a:buFont typeface="Wingdings" pitchFamily="2" charset="2"/>
              <a:buChar char="q"/>
              <a:defRPr sz="1400">
                <a:solidFill>
                  <a:schemeClr val="tx2"/>
                </a:solidFill>
                <a:latin typeface="Rockwell" pitchFamily="18" charset="0"/>
              </a:defRPr>
            </a:lvl5pPr>
            <a:lvl6pPr marL="2514600" indent="-228600" eaLnBrk="0" fontAlgn="base" hangingPunct="0">
              <a:spcBef>
                <a:spcPct val="20000"/>
              </a:spcBef>
              <a:spcAft>
                <a:spcPct val="0"/>
              </a:spcAft>
              <a:buClr>
                <a:srgbClr val="E3B651"/>
              </a:buClr>
              <a:buFont typeface="Wingdings" pitchFamily="2" charset="2"/>
              <a:buChar char="q"/>
              <a:defRPr sz="1400">
                <a:solidFill>
                  <a:schemeClr val="tx2"/>
                </a:solidFill>
                <a:latin typeface="Rockwell" pitchFamily="18" charset="0"/>
              </a:defRPr>
            </a:lvl6pPr>
            <a:lvl7pPr marL="2971800" indent="-228600" eaLnBrk="0" fontAlgn="base" hangingPunct="0">
              <a:spcBef>
                <a:spcPct val="20000"/>
              </a:spcBef>
              <a:spcAft>
                <a:spcPct val="0"/>
              </a:spcAft>
              <a:buClr>
                <a:srgbClr val="E3B651"/>
              </a:buClr>
              <a:buFont typeface="Wingdings" pitchFamily="2" charset="2"/>
              <a:buChar char="q"/>
              <a:defRPr sz="1400">
                <a:solidFill>
                  <a:schemeClr val="tx2"/>
                </a:solidFill>
                <a:latin typeface="Rockwell" pitchFamily="18" charset="0"/>
              </a:defRPr>
            </a:lvl7pPr>
            <a:lvl8pPr marL="3429000" indent="-228600" eaLnBrk="0" fontAlgn="base" hangingPunct="0">
              <a:spcBef>
                <a:spcPct val="20000"/>
              </a:spcBef>
              <a:spcAft>
                <a:spcPct val="0"/>
              </a:spcAft>
              <a:buClr>
                <a:srgbClr val="E3B651"/>
              </a:buClr>
              <a:buFont typeface="Wingdings" pitchFamily="2" charset="2"/>
              <a:buChar char="q"/>
              <a:defRPr sz="1400">
                <a:solidFill>
                  <a:schemeClr val="tx2"/>
                </a:solidFill>
                <a:latin typeface="Rockwell" pitchFamily="18" charset="0"/>
              </a:defRPr>
            </a:lvl8pPr>
            <a:lvl9pPr marL="3886200" indent="-228600" eaLnBrk="0" fontAlgn="base" hangingPunct="0">
              <a:spcBef>
                <a:spcPct val="20000"/>
              </a:spcBef>
              <a:spcAft>
                <a:spcPct val="0"/>
              </a:spcAft>
              <a:buClr>
                <a:srgbClr val="E3B651"/>
              </a:buClr>
              <a:buFont typeface="Wingdings" pitchFamily="2" charset="2"/>
              <a:buChar char="q"/>
              <a:defRPr sz="1400">
                <a:solidFill>
                  <a:schemeClr val="tx2"/>
                </a:solidFill>
                <a:latin typeface="Rockwell" pitchFamily="18" charset="0"/>
              </a:defRPr>
            </a:lvl9pPr>
          </a:lstStyle>
          <a:p>
            <a:pPr>
              <a:buClr>
                <a:srgbClr val="F4680B"/>
              </a:buClr>
            </a:pPr>
            <a:r>
              <a:rPr lang="en-US" altLang="en-US" sz="1600">
                <a:solidFill>
                  <a:srgbClr val="404037"/>
                </a:solidFill>
                <a:latin typeface="Times New Roman" pitchFamily="18" charset="0"/>
                <a:cs typeface="Times New Roman" pitchFamily="18" charset="0"/>
              </a:rPr>
              <a:t>Protective shields</a:t>
            </a:r>
          </a:p>
        </p:txBody>
      </p:sp>
      <p:pic>
        <p:nvPicPr>
          <p:cNvPr id="143364" name="Picture 4" descr="Special hand tool used to aid in removal of material to guard hands from hazard" title="Miscellaneous Aid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00800" y="2066925"/>
            <a:ext cx="2276475" cy="22764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472238" y="4495800"/>
            <a:ext cx="2133600" cy="338138"/>
          </a:xfrm>
        </p:spPr>
        <p:txBody>
          <a:bodyPr/>
          <a:lstStyle/>
          <a:p>
            <a:pPr>
              <a:defRPr/>
            </a:pPr>
            <a:r>
              <a:rPr lang="en-US" sz="1600" dirty="0" smtClean="0"/>
              <a:t>Special hand tools</a:t>
            </a:r>
            <a:endParaRPr lang="en-US" sz="1600" dirty="0"/>
          </a:p>
        </p:txBody>
      </p:sp>
      <p:sp>
        <p:nvSpPr>
          <p:cNvPr id="8" name="Rectangle 7"/>
          <p:cNvSpPr/>
          <p:nvPr/>
        </p:nvSpPr>
        <p:spPr>
          <a:xfrm>
            <a:off x="1426496" y="5486400"/>
            <a:ext cx="6275116" cy="830997"/>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400" b="1" spc="50" dirty="0">
                <a:ln w="3175">
                  <a:solidFill>
                    <a:schemeClr val="tx1"/>
                  </a:solidFill>
                </a:ln>
                <a:gradFill>
                  <a:gsLst>
                    <a:gs pos="25000">
                      <a:schemeClr val="accent2">
                        <a:satMod val="155000"/>
                      </a:schemeClr>
                    </a:gs>
                    <a:gs pos="100000">
                      <a:schemeClr val="accent2">
                        <a:shade val="45000"/>
                        <a:satMod val="165000"/>
                      </a:schemeClr>
                    </a:gs>
                  </a:gsLst>
                  <a:lin ang="5400000"/>
                </a:gradFill>
              </a:rPr>
              <a:t>Not to be used as a stand alone barrier,</a:t>
            </a:r>
          </a:p>
          <a:p>
            <a:pPr algn="ctr">
              <a:defRPr/>
            </a:pPr>
            <a:r>
              <a:rPr lang="en-US" sz="2400" b="1" spc="50" dirty="0">
                <a:ln w="3175">
                  <a:solidFill>
                    <a:schemeClr val="tx1"/>
                  </a:solidFill>
                </a:ln>
                <a:gradFill>
                  <a:gsLst>
                    <a:gs pos="25000">
                      <a:schemeClr val="accent2">
                        <a:satMod val="155000"/>
                      </a:schemeClr>
                    </a:gs>
                    <a:gs pos="100000">
                      <a:schemeClr val="accent2">
                        <a:shade val="45000"/>
                        <a:satMod val="165000"/>
                      </a:schemeClr>
                    </a:gs>
                  </a:gsLst>
                  <a:lin ang="5400000"/>
                </a:gradFill>
              </a:rPr>
              <a:t>they provide an extra source of safety!</a:t>
            </a:r>
          </a:p>
        </p:txBody>
      </p:sp>
      <p:sp>
        <p:nvSpPr>
          <p:cNvPr id="4" name="Slide Number Placeholder 3"/>
          <p:cNvSpPr>
            <a:spLocks noGrp="1"/>
          </p:cNvSpPr>
          <p:nvPr>
            <p:ph type="sldNum" sz="quarter" idx="10"/>
          </p:nvPr>
        </p:nvSpPr>
        <p:spPr/>
        <p:txBody>
          <a:bodyPr/>
          <a:lstStyle/>
          <a:p>
            <a:pPr>
              <a:defRPr/>
            </a:pPr>
            <a:fld id="{36D29D0C-51C3-4879-A905-23D3901E5DC2}" type="slidenum">
              <a:rPr lang="en-US" smtClean="0"/>
              <a:pPr>
                <a:defRPr/>
              </a:pPr>
              <a:t>42</a:t>
            </a:fld>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p:txBody>
          <a:bodyPr/>
          <a:lstStyle/>
          <a:p>
            <a:pPr eaLnBrk="1" fontAlgn="auto" hangingPunct="1">
              <a:spcAft>
                <a:spcPts val="0"/>
              </a:spcAft>
              <a:defRPr/>
            </a:pPr>
            <a:r>
              <a:rPr lang="en-US" altLang="en-US" sz="4400" dirty="0"/>
              <a:t>Machinery </a:t>
            </a:r>
            <a:r>
              <a:rPr lang="en-US" altLang="en-US" sz="4400" dirty="0" smtClean="0"/>
              <a:t>&amp;</a:t>
            </a:r>
            <a:br>
              <a:rPr lang="en-US" altLang="en-US" sz="4400" dirty="0" smtClean="0"/>
            </a:br>
            <a:r>
              <a:rPr lang="en-US" altLang="en-US" sz="4400" dirty="0" smtClean="0"/>
              <a:t> </a:t>
            </a:r>
            <a:r>
              <a:rPr lang="en-US" altLang="en-US" sz="4400" dirty="0"/>
              <a:t>Machine Guarding</a:t>
            </a:r>
          </a:p>
        </p:txBody>
      </p:sp>
      <p:sp>
        <p:nvSpPr>
          <p:cNvPr id="2" name="Slide Number Placeholder 1"/>
          <p:cNvSpPr>
            <a:spLocks noGrp="1"/>
          </p:cNvSpPr>
          <p:nvPr>
            <p:ph type="sldNum" sz="quarter" idx="10"/>
          </p:nvPr>
        </p:nvSpPr>
        <p:spPr/>
        <p:txBody>
          <a:bodyPr/>
          <a:lstStyle/>
          <a:p>
            <a:pPr>
              <a:defRPr/>
            </a:pPr>
            <a:fld id="{D9A2C1C6-70DB-4EE7-8A58-06BEF1B9FDA7}" type="slidenum">
              <a:rPr lang="en-US"/>
              <a:pPr>
                <a:defRPr/>
              </a:pPr>
              <a:t>43</a:t>
            </a:fld>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182880"/>
            <a:ext cx="8229600" cy="1111664"/>
          </a:xfrm>
        </p:spPr>
        <p:txBody>
          <a:bodyPr/>
          <a:lstStyle/>
          <a:p>
            <a:pPr eaLnBrk="1" fontAlgn="auto" hangingPunct="1">
              <a:spcAft>
                <a:spcPts val="0"/>
              </a:spcAft>
              <a:defRPr/>
            </a:pPr>
            <a:r>
              <a:rPr lang="en-US" altLang="en-US" dirty="0" smtClean="0"/>
              <a:t>General Requirements-1</a:t>
            </a:r>
            <a:endParaRPr lang="en-US" altLang="en-US" dirty="0"/>
          </a:p>
        </p:txBody>
      </p:sp>
      <p:sp>
        <p:nvSpPr>
          <p:cNvPr id="36867" name="Rectangle 3"/>
          <p:cNvSpPr>
            <a:spLocks noGrp="1" noChangeArrowheads="1"/>
          </p:cNvSpPr>
          <p:nvPr>
            <p:ph idx="1"/>
          </p:nvPr>
        </p:nvSpPr>
        <p:spPr>
          <a:xfrm>
            <a:off x="457200" y="1798638"/>
            <a:ext cx="8229600" cy="4525962"/>
          </a:xfrm>
        </p:spPr>
        <p:txBody>
          <a:bodyPr rtlCol="0">
            <a:normAutofit/>
          </a:bodyPr>
          <a:lstStyle/>
          <a:p>
            <a:pPr marL="609600" indent="-609600" eaLnBrk="1" fontAlgn="auto" hangingPunct="1">
              <a:spcAft>
                <a:spcPts val="0"/>
              </a:spcAft>
              <a:buFont typeface="Wingdings" pitchFamily="2" charset="2"/>
              <a:buAutoNum type="arabicPeriod"/>
              <a:defRPr/>
            </a:pPr>
            <a:r>
              <a:rPr lang="en-US" altLang="en-US" dirty="0"/>
              <a:t>One or more </a:t>
            </a:r>
            <a:r>
              <a:rPr lang="en-US" altLang="en-US" b="1" dirty="0"/>
              <a:t>types of guarding</a:t>
            </a:r>
            <a:r>
              <a:rPr lang="en-US" altLang="en-US" dirty="0"/>
              <a:t> to protect from hazards.</a:t>
            </a:r>
          </a:p>
          <a:p>
            <a:pPr marL="990600" lvl="1" indent="-533400" eaLnBrk="1" fontAlgn="auto" hangingPunct="1">
              <a:spcAft>
                <a:spcPts val="0"/>
              </a:spcAft>
              <a:defRPr/>
            </a:pPr>
            <a:r>
              <a:rPr lang="en-US" altLang="en-US" dirty="0"/>
              <a:t>Barrier guards</a:t>
            </a:r>
          </a:p>
          <a:p>
            <a:pPr marL="990600" lvl="1" indent="-533400" eaLnBrk="1" fontAlgn="auto" hangingPunct="1">
              <a:spcAft>
                <a:spcPts val="0"/>
              </a:spcAft>
              <a:defRPr/>
            </a:pPr>
            <a:r>
              <a:rPr lang="en-US" altLang="en-US" dirty="0"/>
              <a:t>Two-hand tripping devices </a:t>
            </a:r>
          </a:p>
          <a:p>
            <a:pPr marL="990600" lvl="1" indent="-533400" eaLnBrk="1" fontAlgn="auto" hangingPunct="1">
              <a:spcAft>
                <a:spcPts val="0"/>
              </a:spcAft>
              <a:defRPr/>
            </a:pPr>
            <a:r>
              <a:rPr lang="en-US" altLang="en-US" dirty="0"/>
              <a:t>Electronic safety devices </a:t>
            </a:r>
          </a:p>
          <a:p>
            <a:pPr marL="457200" lvl="1" indent="0" eaLnBrk="1" fontAlgn="auto" hangingPunct="1">
              <a:spcAft>
                <a:spcPts val="0"/>
              </a:spcAft>
              <a:buFont typeface="Wingdings" pitchFamily="2" charset="2"/>
              <a:buNone/>
              <a:defRPr/>
            </a:pPr>
            <a:endParaRPr lang="en-US" altLang="en-US" dirty="0"/>
          </a:p>
          <a:p>
            <a:pPr marL="609600" indent="-609600" eaLnBrk="1" fontAlgn="auto" hangingPunct="1">
              <a:spcAft>
                <a:spcPts val="0"/>
              </a:spcAft>
              <a:buFont typeface="Wingdings" pitchFamily="2" charset="2"/>
              <a:buAutoNum type="arabicPeriod"/>
              <a:defRPr/>
            </a:pPr>
            <a:r>
              <a:rPr lang="en-US" altLang="en-US" dirty="0"/>
              <a:t>Affixed to machine where possible</a:t>
            </a:r>
          </a:p>
          <a:p>
            <a:pPr marL="990600" lvl="1" indent="-533400" eaLnBrk="1" fontAlgn="auto" hangingPunct="1">
              <a:spcAft>
                <a:spcPts val="0"/>
              </a:spcAft>
              <a:defRPr/>
            </a:pPr>
            <a:r>
              <a:rPr lang="en-US" altLang="en-US" dirty="0"/>
              <a:t>Guard must not cause its own hazard</a:t>
            </a:r>
          </a:p>
        </p:txBody>
      </p:sp>
      <p:sp>
        <p:nvSpPr>
          <p:cNvPr id="60420" name="Slide Number Placeholder 1"/>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174362D7-C157-4A5C-B57C-F479B8491ABE}" type="slidenum">
              <a:rPr lang="en-US" altLang="en-US" smtClean="0">
                <a:solidFill>
                  <a:schemeClr val="tx2"/>
                </a:solidFill>
              </a:rPr>
              <a:pPr eaLnBrk="1" hangingPunct="1">
                <a:defRPr/>
              </a:pPr>
              <a:t>44</a:t>
            </a:fld>
            <a:endParaRPr lang="en-US" altLang="en-US" smtClean="0">
              <a:solidFill>
                <a:schemeClr val="tx2"/>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182880"/>
            <a:ext cx="8229600" cy="1111664"/>
          </a:xfrm>
        </p:spPr>
        <p:txBody>
          <a:bodyPr/>
          <a:lstStyle/>
          <a:p>
            <a:pPr eaLnBrk="1" fontAlgn="auto" hangingPunct="1">
              <a:spcAft>
                <a:spcPts val="0"/>
              </a:spcAft>
              <a:defRPr/>
            </a:pPr>
            <a:r>
              <a:rPr lang="en-US" altLang="en-US" dirty="0" smtClean="0"/>
              <a:t>General Requirements-2</a:t>
            </a:r>
            <a:endParaRPr lang="en-US" altLang="en-US" dirty="0"/>
          </a:p>
        </p:txBody>
      </p:sp>
      <p:sp>
        <p:nvSpPr>
          <p:cNvPr id="37891" name="Rectangle 3"/>
          <p:cNvSpPr>
            <a:spLocks noGrp="1" noChangeArrowheads="1"/>
          </p:cNvSpPr>
          <p:nvPr>
            <p:ph idx="1"/>
          </p:nvPr>
        </p:nvSpPr>
        <p:spPr>
          <a:xfrm>
            <a:off x="457200" y="1874838"/>
            <a:ext cx="8229600" cy="4525962"/>
          </a:xfrm>
        </p:spPr>
        <p:txBody>
          <a:bodyPr rtlCol="0">
            <a:normAutofit/>
          </a:bodyPr>
          <a:lstStyle/>
          <a:p>
            <a:pPr marL="812800" indent="-812800" eaLnBrk="1" fontAlgn="auto" hangingPunct="1">
              <a:spcAft>
                <a:spcPts val="0"/>
              </a:spcAft>
              <a:buFont typeface="Wingdings" pitchFamily="2" charset="2"/>
              <a:buAutoNum type="arabicPeriod" startAt="3"/>
              <a:defRPr/>
            </a:pPr>
            <a:r>
              <a:rPr lang="en-US" altLang="en-US" dirty="0"/>
              <a:t>Point of operation guarding:</a:t>
            </a:r>
          </a:p>
          <a:p>
            <a:pPr marL="1168400" lvl="1" indent="-711200" eaLnBrk="1" fontAlgn="auto" hangingPunct="1">
              <a:spcAft>
                <a:spcPts val="0"/>
              </a:spcAft>
              <a:buFont typeface="Wingdings" pitchFamily="2" charset="2"/>
              <a:buAutoNum type="romanLcPeriod" startAt="2"/>
              <a:defRPr/>
            </a:pPr>
            <a:r>
              <a:rPr lang="en-US" altLang="en-US" dirty="0" smtClean="0"/>
              <a:t>Guarding required if </a:t>
            </a:r>
            <a:r>
              <a:rPr lang="en-US" altLang="en-US" dirty="0"/>
              <a:t>exposes employee to injury</a:t>
            </a:r>
          </a:p>
          <a:p>
            <a:pPr marL="1524000" lvl="2" indent="-609600" eaLnBrk="1" fontAlgn="auto" hangingPunct="1">
              <a:spcAft>
                <a:spcPts val="0"/>
              </a:spcAft>
              <a:buClr>
                <a:schemeClr val="accent3"/>
              </a:buClr>
              <a:defRPr/>
            </a:pPr>
            <a:r>
              <a:rPr lang="en-US" altLang="en-US" dirty="0"/>
              <a:t>According to </a:t>
            </a:r>
            <a:r>
              <a:rPr lang="en-US" altLang="en-US" dirty="0" smtClean="0"/>
              <a:t>OSHA standards </a:t>
            </a:r>
            <a:r>
              <a:rPr lang="en-US" altLang="en-US" dirty="0"/>
              <a:t>or</a:t>
            </a:r>
          </a:p>
          <a:p>
            <a:pPr marL="1524000" lvl="2" indent="-609600" eaLnBrk="1" fontAlgn="auto" hangingPunct="1">
              <a:spcAft>
                <a:spcPts val="0"/>
              </a:spcAft>
              <a:buClr>
                <a:schemeClr val="accent3"/>
              </a:buClr>
              <a:defRPr/>
            </a:pPr>
            <a:r>
              <a:rPr lang="en-US" altLang="en-US" dirty="0"/>
              <a:t>Keep any part of body out of danger zone</a:t>
            </a:r>
          </a:p>
          <a:p>
            <a:pPr marL="1168400" lvl="1" indent="-711200" eaLnBrk="1" fontAlgn="auto" hangingPunct="1">
              <a:spcAft>
                <a:spcPts val="0"/>
              </a:spcAft>
              <a:buFont typeface="Wingdings" pitchFamily="2" charset="2"/>
              <a:buAutoNum type="romanLcPeriod" startAt="2"/>
              <a:defRPr/>
            </a:pPr>
            <a:r>
              <a:rPr lang="en-US" altLang="en-US" dirty="0"/>
              <a:t>Hand tools to permit material handling – in addition to guards, not instead</a:t>
            </a:r>
          </a:p>
          <a:p>
            <a:pPr marL="1168400" lvl="1" indent="-711200" eaLnBrk="1" fontAlgn="auto" hangingPunct="1">
              <a:spcAft>
                <a:spcPts val="0"/>
              </a:spcAft>
              <a:buFont typeface="Wingdings" pitchFamily="2" charset="2"/>
              <a:buAutoNum type="romanLcPeriod" startAt="2"/>
              <a:defRPr/>
            </a:pPr>
            <a:r>
              <a:rPr lang="en-US" altLang="en-US" dirty="0"/>
              <a:t>Examples of machines requiring guards on point of operation</a:t>
            </a:r>
          </a:p>
          <a:p>
            <a:pPr marL="1524000" lvl="2" indent="-609600" eaLnBrk="1" fontAlgn="auto" hangingPunct="1">
              <a:spcAft>
                <a:spcPts val="0"/>
              </a:spcAft>
              <a:buClr>
                <a:schemeClr val="accent3"/>
              </a:buClr>
              <a:defRPr/>
            </a:pPr>
            <a:endParaRPr lang="en-US" altLang="en-US" dirty="0"/>
          </a:p>
        </p:txBody>
      </p:sp>
      <p:sp>
        <p:nvSpPr>
          <p:cNvPr id="61444" name="Slide Number Placeholder 1"/>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4A8CD315-B4A8-4629-8A87-236026412C7C}" type="slidenum">
              <a:rPr lang="en-US" altLang="en-US" smtClean="0">
                <a:solidFill>
                  <a:schemeClr val="tx2"/>
                </a:solidFill>
              </a:rPr>
              <a:pPr eaLnBrk="1" hangingPunct="1">
                <a:defRPr/>
              </a:pPr>
              <a:t>45</a:t>
            </a:fld>
            <a:endParaRPr lang="en-US" altLang="en-US" smtClean="0">
              <a:solidFill>
                <a:schemeClr val="tx2"/>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182880"/>
            <a:ext cx="8229600" cy="1111664"/>
          </a:xfrm>
        </p:spPr>
        <p:txBody>
          <a:bodyPr/>
          <a:lstStyle/>
          <a:p>
            <a:pPr eaLnBrk="1" fontAlgn="auto" hangingPunct="1">
              <a:spcAft>
                <a:spcPts val="0"/>
              </a:spcAft>
              <a:defRPr/>
            </a:pPr>
            <a:r>
              <a:rPr lang="en-US" altLang="en-US" dirty="0" smtClean="0"/>
              <a:t>General Requirements-3</a:t>
            </a:r>
            <a:endParaRPr lang="en-US" altLang="en-US" dirty="0"/>
          </a:p>
        </p:txBody>
      </p:sp>
      <p:sp>
        <p:nvSpPr>
          <p:cNvPr id="39939" name="Rectangle 3"/>
          <p:cNvSpPr>
            <a:spLocks noGrp="1" noChangeArrowheads="1"/>
          </p:cNvSpPr>
          <p:nvPr>
            <p:ph idx="1"/>
          </p:nvPr>
        </p:nvSpPr>
        <p:spPr>
          <a:xfrm>
            <a:off x="457200" y="1798638"/>
            <a:ext cx="8229600" cy="1325562"/>
          </a:xfrm>
        </p:spPr>
        <p:txBody>
          <a:bodyPr rtlCol="0">
            <a:normAutofit fontScale="92500" lnSpcReduction="20000"/>
          </a:bodyPr>
          <a:lstStyle/>
          <a:p>
            <a:pPr marL="609600" indent="-609600" eaLnBrk="1" fontAlgn="auto" hangingPunct="1">
              <a:spcAft>
                <a:spcPts val="0"/>
              </a:spcAft>
              <a:buFont typeface="Wingdings" pitchFamily="2" charset="2"/>
              <a:buAutoNum type="arabicPeriod" startAt="4"/>
              <a:defRPr/>
            </a:pPr>
            <a:r>
              <a:rPr lang="en-US" altLang="en-US" dirty="0"/>
              <a:t>Revolving barrels, drums, </a:t>
            </a:r>
            <a:r>
              <a:rPr lang="en-US" altLang="en-US" dirty="0" smtClean="0"/>
              <a:t>and containers must be </a:t>
            </a:r>
            <a:r>
              <a:rPr lang="en-US" altLang="en-US" dirty="0"/>
              <a:t>guarded by </a:t>
            </a:r>
            <a:r>
              <a:rPr lang="en-US" altLang="en-US" dirty="0" smtClean="0"/>
              <a:t>an interlocked enclosure so they cannot </a:t>
            </a:r>
            <a:r>
              <a:rPr lang="en-US" altLang="en-US" dirty="0"/>
              <a:t>turn without </a:t>
            </a:r>
            <a:r>
              <a:rPr lang="en-US" altLang="en-US" dirty="0" smtClean="0"/>
              <a:t>a guard </a:t>
            </a:r>
            <a:r>
              <a:rPr lang="en-US" altLang="en-US" dirty="0"/>
              <a:t>in </a:t>
            </a:r>
            <a:r>
              <a:rPr lang="en-US" altLang="en-US" dirty="0" smtClean="0"/>
              <a:t>place.</a:t>
            </a:r>
            <a:endParaRPr lang="en-US" altLang="en-US" dirty="0"/>
          </a:p>
          <a:p>
            <a:pPr marL="609600" indent="-609600" eaLnBrk="1" fontAlgn="auto" hangingPunct="1">
              <a:spcAft>
                <a:spcPts val="0"/>
              </a:spcAft>
              <a:buFont typeface="Wingdings" pitchFamily="2" charset="2"/>
              <a:buAutoNum type="arabicPeriod" startAt="4"/>
              <a:defRPr/>
            </a:pPr>
            <a:r>
              <a:rPr lang="en-US" altLang="en-US" dirty="0"/>
              <a:t>Exposure to fan blades: guard openings </a:t>
            </a:r>
            <a:r>
              <a:rPr lang="en-US" altLang="en-US" dirty="0">
                <a:sym typeface="Symbol" pitchFamily="18" charset="2"/>
              </a:rPr>
              <a:t>1/2 inch</a:t>
            </a:r>
          </a:p>
        </p:txBody>
      </p:sp>
      <p:pic>
        <p:nvPicPr>
          <p:cNvPr id="65541" name="Picture 7" descr="Fan blade guards" title="Guar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09750" y="3429000"/>
            <a:ext cx="5713413"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9" name="Slide Number Placeholder 1"/>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4CD62196-912B-4C1B-B7CE-FE58079D8615}" type="slidenum">
              <a:rPr lang="en-US" altLang="en-US" smtClean="0">
                <a:solidFill>
                  <a:schemeClr val="tx2"/>
                </a:solidFill>
              </a:rPr>
              <a:pPr eaLnBrk="1" hangingPunct="1">
                <a:defRPr/>
              </a:pPr>
              <a:t>46</a:t>
            </a:fld>
            <a:endParaRPr lang="en-US" altLang="en-US" smtClean="0">
              <a:solidFill>
                <a:schemeClr val="tx2"/>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182880"/>
            <a:ext cx="8229600" cy="1111664"/>
          </a:xfrm>
        </p:spPr>
        <p:txBody>
          <a:bodyPr/>
          <a:lstStyle/>
          <a:p>
            <a:pPr eaLnBrk="1" fontAlgn="auto" hangingPunct="1">
              <a:spcAft>
                <a:spcPts val="0"/>
              </a:spcAft>
              <a:defRPr/>
            </a:pPr>
            <a:r>
              <a:rPr lang="en-US" altLang="en-US" sz="4500" dirty="0" smtClean="0"/>
              <a:t>Anchoring Fixed Machinery</a:t>
            </a:r>
            <a:endParaRPr lang="en-US" altLang="en-US" sz="4500" dirty="0"/>
          </a:p>
        </p:txBody>
      </p:sp>
      <p:sp>
        <p:nvSpPr>
          <p:cNvPr id="40963" name="Rectangle 3"/>
          <p:cNvSpPr>
            <a:spLocks noGrp="1" noChangeArrowheads="1"/>
          </p:cNvSpPr>
          <p:nvPr>
            <p:ph idx="1"/>
          </p:nvPr>
        </p:nvSpPr>
        <p:spPr>
          <a:xfrm>
            <a:off x="457200" y="1905000"/>
            <a:ext cx="8229600" cy="990600"/>
          </a:xfrm>
        </p:spPr>
        <p:txBody>
          <a:bodyPr rtlCol="0">
            <a:normAutofit/>
          </a:bodyPr>
          <a:lstStyle/>
          <a:p>
            <a:pPr eaLnBrk="1" fontAlgn="auto" hangingPunct="1">
              <a:spcAft>
                <a:spcPts val="0"/>
              </a:spcAft>
              <a:defRPr/>
            </a:pPr>
            <a:r>
              <a:rPr lang="en-US" altLang="en-US" dirty="0"/>
              <a:t>Machines designed </a:t>
            </a:r>
            <a:r>
              <a:rPr lang="en-US" altLang="en-US" dirty="0" smtClean="0"/>
              <a:t>for a </a:t>
            </a:r>
            <a:r>
              <a:rPr lang="en-US" altLang="en-US" dirty="0"/>
              <a:t>fixed location must be anchored to prevent moving</a:t>
            </a:r>
          </a:p>
        </p:txBody>
      </p:sp>
      <p:sp>
        <p:nvSpPr>
          <p:cNvPr id="63493" name="Text Box 12"/>
          <p:cNvSpPr txBox="1">
            <a:spLocks noChangeArrowheads="1"/>
          </p:cNvSpPr>
          <p:nvPr/>
        </p:nvSpPr>
        <p:spPr bwMode="auto">
          <a:xfrm>
            <a:off x="304800" y="3574445"/>
            <a:ext cx="37338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accent1"/>
              </a:buClr>
              <a:buSzPct val="75000"/>
              <a:buFont typeface="Wingdings" pitchFamily="2" charset="2"/>
              <a:buChar char="q"/>
              <a:defRPr sz="2400">
                <a:solidFill>
                  <a:schemeClr val="tx2"/>
                </a:solidFill>
                <a:latin typeface="Rockwell" pitchFamily="18" charset="0"/>
              </a:defRPr>
            </a:lvl1pPr>
            <a:lvl2pPr marL="742950" indent="-285750" eaLnBrk="0" hangingPunct="0">
              <a:spcBef>
                <a:spcPct val="20000"/>
              </a:spcBef>
              <a:buClr>
                <a:schemeClr val="accent2"/>
              </a:buClr>
              <a:buSzPct val="85000"/>
              <a:buFont typeface="Wingdings" pitchFamily="2" charset="2"/>
              <a:buChar char="q"/>
              <a:defRPr sz="2000">
                <a:solidFill>
                  <a:schemeClr val="tx2"/>
                </a:solidFill>
                <a:latin typeface="Rockwell" pitchFamily="18" charset="0"/>
              </a:defRPr>
            </a:lvl2pPr>
            <a:lvl3pPr marL="1143000" indent="-228600" eaLnBrk="0" hangingPunct="0">
              <a:spcBef>
                <a:spcPct val="20000"/>
              </a:spcBef>
              <a:buClr>
                <a:srgbClr val="948774"/>
              </a:buClr>
              <a:buFont typeface="Wingdings" pitchFamily="2" charset="2"/>
              <a:buChar char="q"/>
              <a:defRPr>
                <a:solidFill>
                  <a:schemeClr val="tx2"/>
                </a:solidFill>
                <a:latin typeface="Rockwell" pitchFamily="18" charset="0"/>
              </a:defRPr>
            </a:lvl3pPr>
            <a:lvl4pPr marL="1600200" indent="-228600" eaLnBrk="0" hangingPunct="0">
              <a:spcBef>
                <a:spcPct val="20000"/>
              </a:spcBef>
              <a:buClr>
                <a:srgbClr val="7EB8E7"/>
              </a:buClr>
              <a:buFont typeface="Wingdings" pitchFamily="2" charset="2"/>
              <a:buChar char="q"/>
              <a:defRPr sz="1600">
                <a:solidFill>
                  <a:schemeClr val="tx2"/>
                </a:solidFill>
                <a:latin typeface="Rockwell" pitchFamily="18" charset="0"/>
              </a:defRPr>
            </a:lvl4pPr>
            <a:lvl5pPr marL="2057400" indent="-228600" eaLnBrk="0" hangingPunct="0">
              <a:spcBef>
                <a:spcPct val="20000"/>
              </a:spcBef>
              <a:buClr>
                <a:srgbClr val="E3B651"/>
              </a:buClr>
              <a:buFont typeface="Wingdings" pitchFamily="2" charset="2"/>
              <a:buChar char="q"/>
              <a:defRPr sz="1400">
                <a:solidFill>
                  <a:schemeClr val="tx2"/>
                </a:solidFill>
                <a:latin typeface="Rockwell" pitchFamily="18" charset="0"/>
              </a:defRPr>
            </a:lvl5pPr>
            <a:lvl6pPr marL="2514600" indent="-228600" eaLnBrk="0" fontAlgn="base" hangingPunct="0">
              <a:spcBef>
                <a:spcPct val="20000"/>
              </a:spcBef>
              <a:spcAft>
                <a:spcPct val="0"/>
              </a:spcAft>
              <a:buClr>
                <a:srgbClr val="E3B651"/>
              </a:buClr>
              <a:buFont typeface="Wingdings" pitchFamily="2" charset="2"/>
              <a:buChar char="q"/>
              <a:defRPr sz="1400">
                <a:solidFill>
                  <a:schemeClr val="tx2"/>
                </a:solidFill>
                <a:latin typeface="Rockwell" pitchFamily="18" charset="0"/>
              </a:defRPr>
            </a:lvl6pPr>
            <a:lvl7pPr marL="2971800" indent="-228600" eaLnBrk="0" fontAlgn="base" hangingPunct="0">
              <a:spcBef>
                <a:spcPct val="20000"/>
              </a:spcBef>
              <a:spcAft>
                <a:spcPct val="0"/>
              </a:spcAft>
              <a:buClr>
                <a:srgbClr val="E3B651"/>
              </a:buClr>
              <a:buFont typeface="Wingdings" pitchFamily="2" charset="2"/>
              <a:buChar char="q"/>
              <a:defRPr sz="1400">
                <a:solidFill>
                  <a:schemeClr val="tx2"/>
                </a:solidFill>
                <a:latin typeface="Rockwell" pitchFamily="18" charset="0"/>
              </a:defRPr>
            </a:lvl7pPr>
            <a:lvl8pPr marL="3429000" indent="-228600" eaLnBrk="0" fontAlgn="base" hangingPunct="0">
              <a:spcBef>
                <a:spcPct val="20000"/>
              </a:spcBef>
              <a:spcAft>
                <a:spcPct val="0"/>
              </a:spcAft>
              <a:buClr>
                <a:srgbClr val="E3B651"/>
              </a:buClr>
              <a:buFont typeface="Wingdings" pitchFamily="2" charset="2"/>
              <a:buChar char="q"/>
              <a:defRPr sz="1400">
                <a:solidFill>
                  <a:schemeClr val="tx2"/>
                </a:solidFill>
                <a:latin typeface="Rockwell" pitchFamily="18" charset="0"/>
              </a:defRPr>
            </a:lvl8pPr>
            <a:lvl9pPr marL="3886200" indent="-228600" eaLnBrk="0" fontAlgn="base" hangingPunct="0">
              <a:spcBef>
                <a:spcPct val="20000"/>
              </a:spcBef>
              <a:spcAft>
                <a:spcPct val="0"/>
              </a:spcAft>
              <a:buClr>
                <a:srgbClr val="E3B651"/>
              </a:buClr>
              <a:buFont typeface="Wingdings" pitchFamily="2" charset="2"/>
              <a:buChar char="q"/>
              <a:defRPr sz="1400">
                <a:solidFill>
                  <a:schemeClr val="tx2"/>
                </a:solidFill>
                <a:latin typeface="Rockwell" pitchFamily="18" charset="0"/>
              </a:defRPr>
            </a:lvl9pPr>
          </a:lstStyle>
          <a:p>
            <a:pPr algn="ctr">
              <a:spcBef>
                <a:spcPct val="0"/>
              </a:spcBef>
              <a:buClrTx/>
              <a:buSzTx/>
              <a:buFontTx/>
              <a:buNone/>
              <a:defRPr/>
            </a:pPr>
            <a:r>
              <a:rPr lang="en-US" altLang="en-US" b="1" spc="50" dirty="0" smtClean="0">
                <a:ln w="3175">
                  <a:solidFill>
                    <a:schemeClr val="tx1"/>
                  </a:solidFill>
                </a:ln>
                <a:gradFill>
                  <a:gsLst>
                    <a:gs pos="25000">
                      <a:schemeClr val="accent2">
                        <a:satMod val="155000"/>
                      </a:schemeClr>
                    </a:gs>
                    <a:gs pos="100000">
                      <a:schemeClr val="accent2">
                        <a:shade val="45000"/>
                        <a:satMod val="165000"/>
                      </a:schemeClr>
                    </a:gs>
                  </a:gsLst>
                  <a:lin ang="5400000"/>
                </a:gradFill>
                <a:latin typeface="Arial" charset="0"/>
              </a:rPr>
              <a:t>This pedestal grinder is designed for anchoring, but is not anchored</a:t>
            </a:r>
          </a:p>
        </p:txBody>
      </p:sp>
      <p:pic>
        <p:nvPicPr>
          <p:cNvPr id="66564" name="Picture 11" descr="Pedastal grinder not anchored down-unsafe" title="Pedastal grinde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43400" y="2819400"/>
            <a:ext cx="4090988" cy="307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494" name="Slide Number Placeholder 1"/>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C2D4B015-202B-44FA-B670-587F8BC52710}" type="slidenum">
              <a:rPr lang="en-US" altLang="en-US" smtClean="0">
                <a:solidFill>
                  <a:schemeClr val="tx2"/>
                </a:solidFill>
              </a:rPr>
              <a:pPr eaLnBrk="1" hangingPunct="1">
                <a:defRPr/>
              </a:pPr>
              <a:t>47</a:t>
            </a:fld>
            <a:endParaRPr lang="en-US" altLang="en-US" smtClean="0">
              <a:solidFill>
                <a:schemeClr val="tx2"/>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Woodworking Machinery</a:t>
            </a:r>
            <a:endParaRPr lang="en-US" dirty="0"/>
          </a:p>
        </p:txBody>
      </p:sp>
      <p:sp>
        <p:nvSpPr>
          <p:cNvPr id="3" name="Content Placeholder 2"/>
          <p:cNvSpPr>
            <a:spLocks noGrp="1"/>
          </p:cNvSpPr>
          <p:nvPr>
            <p:ph idx="1"/>
          </p:nvPr>
        </p:nvSpPr>
        <p:spPr>
          <a:xfrm>
            <a:off x="457200" y="1600200"/>
            <a:ext cx="8229600" cy="2819400"/>
          </a:xfrm>
        </p:spPr>
        <p:txBody>
          <a:bodyPr/>
          <a:lstStyle/>
          <a:p>
            <a:pPr>
              <a:defRPr/>
            </a:pPr>
            <a:r>
              <a:rPr lang="en-US" dirty="0" smtClean="0"/>
              <a:t>A wood machine that is intended to process wood</a:t>
            </a:r>
          </a:p>
          <a:p>
            <a:pPr lvl="1">
              <a:defRPr/>
            </a:pPr>
            <a:r>
              <a:rPr lang="en-US" dirty="0" smtClean="0"/>
              <a:t>Usually powered by electric motors</a:t>
            </a:r>
          </a:p>
          <a:p>
            <a:pPr>
              <a:defRPr/>
            </a:pPr>
            <a:r>
              <a:rPr lang="en-US" dirty="0" smtClean="0"/>
              <a:t>Hazards</a:t>
            </a:r>
          </a:p>
          <a:p>
            <a:pPr lvl="1">
              <a:defRPr/>
            </a:pPr>
            <a:r>
              <a:rPr lang="en-US" dirty="0" smtClean="0"/>
              <a:t>Point of operation</a:t>
            </a:r>
          </a:p>
          <a:p>
            <a:pPr lvl="1">
              <a:defRPr/>
            </a:pPr>
            <a:r>
              <a:rPr lang="en-US" dirty="0" smtClean="0"/>
              <a:t>Other moving parts</a:t>
            </a:r>
          </a:p>
          <a:p>
            <a:pPr lvl="1">
              <a:defRPr/>
            </a:pPr>
            <a:r>
              <a:rPr lang="en-US" dirty="0" smtClean="0"/>
              <a:t>Kickbacks</a:t>
            </a:r>
          </a:p>
          <a:p>
            <a:pPr lvl="1">
              <a:defRPr/>
            </a:pPr>
            <a:r>
              <a:rPr lang="en-US" dirty="0" smtClean="0"/>
              <a:t>Flying particles</a:t>
            </a:r>
            <a:endParaRPr lang="en-US" dirty="0"/>
          </a:p>
        </p:txBody>
      </p:sp>
      <p:pic>
        <p:nvPicPr>
          <p:cNvPr id="144386" name="Picture 2" descr="Man cutting wood on table saw" title="Woodworking"/>
          <p:cNvPicPr>
            <a:picLocks noChangeAspect="1" noChangeArrowheads="1"/>
          </p:cNvPicPr>
          <p:nvPr/>
        </p:nvPicPr>
        <p:blipFill>
          <a:blip r:embed="rId2"/>
          <a:srcRect/>
          <a:stretch>
            <a:fillRect/>
          </a:stretch>
        </p:blipFill>
        <p:spPr bwMode="auto">
          <a:xfrm>
            <a:off x="2286000" y="4533900"/>
            <a:ext cx="4572000" cy="20193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0"/>
          </p:nvPr>
        </p:nvSpPr>
        <p:spPr/>
        <p:txBody>
          <a:bodyPr/>
          <a:lstStyle/>
          <a:p>
            <a:pPr>
              <a:defRPr/>
            </a:pPr>
            <a:fld id="{62672C4A-1DC5-45FA-BEF8-FC1FEB3C335B}" type="slidenum">
              <a:rPr lang="en-US" smtClean="0"/>
              <a:pPr>
                <a:defRPr/>
              </a:pPr>
              <a:t>48</a:t>
            </a:fld>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914400" y="0"/>
            <a:ext cx="7315200" cy="1447800"/>
          </a:xfrm>
        </p:spPr>
        <p:txBody>
          <a:bodyPr>
            <a:noAutofit/>
          </a:bodyPr>
          <a:lstStyle/>
          <a:p>
            <a:pPr eaLnBrk="1" fontAlgn="auto" hangingPunct="1">
              <a:spcAft>
                <a:spcPts val="0"/>
              </a:spcAft>
              <a:defRPr/>
            </a:pPr>
            <a:r>
              <a:rPr lang="en-US" altLang="en-US" sz="4500" dirty="0" smtClean="0"/>
              <a:t>Abrasive Wheel Machinery</a:t>
            </a:r>
            <a:endParaRPr lang="en-US" altLang="en-US" sz="4500" dirty="0"/>
          </a:p>
        </p:txBody>
      </p:sp>
      <p:sp>
        <p:nvSpPr>
          <p:cNvPr id="68611" name="Rectangle 3"/>
          <p:cNvSpPr>
            <a:spLocks noGrp="1" noChangeArrowheads="1"/>
          </p:cNvSpPr>
          <p:nvPr>
            <p:ph type="body" sz="half" idx="1"/>
          </p:nvPr>
        </p:nvSpPr>
        <p:spPr/>
        <p:txBody>
          <a:bodyPr/>
          <a:lstStyle/>
          <a:p>
            <a:pPr eaLnBrk="1" hangingPunct="1"/>
            <a:r>
              <a:rPr lang="en-US" altLang="en-US" sz="2800" smtClean="0">
                <a:latin typeface="Times New Roman" pitchFamily="18" charset="0"/>
                <a:cs typeface="Times New Roman" pitchFamily="18" charset="0"/>
              </a:rPr>
              <a:t>Abrasive wheels must be guarded</a:t>
            </a:r>
          </a:p>
          <a:p>
            <a:pPr eaLnBrk="1" hangingPunct="1"/>
            <a:r>
              <a:rPr lang="en-US" altLang="en-US" sz="2800" smtClean="0">
                <a:latin typeface="Times New Roman" pitchFamily="18" charset="0"/>
                <a:cs typeface="Times New Roman" pitchFamily="18" charset="0"/>
              </a:rPr>
              <a:t>Guard design dependent on type of work and type of wheel</a:t>
            </a:r>
          </a:p>
        </p:txBody>
      </p:sp>
      <p:pic>
        <p:nvPicPr>
          <p:cNvPr id="65541" name="Picture 6" descr="Machineg guarded around exposed abrasive wheel" title="Abrasive wheel"/>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24400" y="2057400"/>
            <a:ext cx="3557588" cy="34686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8229600" cy="1111664"/>
          </a:xfrm>
        </p:spPr>
        <p:txBody>
          <a:bodyPr>
            <a:normAutofit fontScale="90000"/>
          </a:bodyPr>
          <a:lstStyle/>
          <a:p>
            <a:pPr eaLnBrk="1" fontAlgn="auto" hangingPunct="1">
              <a:spcAft>
                <a:spcPts val="0"/>
              </a:spcAft>
              <a:defRPr/>
            </a:pPr>
            <a:r>
              <a:rPr lang="en-US" dirty="0" smtClean="0"/>
              <a:t>Employer Responsibilities</a:t>
            </a:r>
            <a:endParaRPr lang="en-US" dirty="0"/>
          </a:p>
        </p:txBody>
      </p:sp>
      <p:sp>
        <p:nvSpPr>
          <p:cNvPr id="14338" name="Content Placeholder 2"/>
          <p:cNvSpPr>
            <a:spLocks noGrp="1"/>
          </p:cNvSpPr>
          <p:nvPr>
            <p:ph idx="1"/>
          </p:nvPr>
        </p:nvSpPr>
        <p:spPr>
          <a:xfrm>
            <a:off x="457200" y="1646238"/>
            <a:ext cx="8229600" cy="2697162"/>
          </a:xfrm>
        </p:spPr>
        <p:txBody>
          <a:bodyPr rtlCol="0">
            <a:normAutofit/>
          </a:bodyPr>
          <a:lstStyle/>
          <a:p>
            <a:pPr eaLnBrk="1" fontAlgn="auto" hangingPunct="1">
              <a:spcAft>
                <a:spcPts val="0"/>
              </a:spcAft>
              <a:defRPr/>
            </a:pPr>
            <a:r>
              <a:rPr lang="en-US" altLang="en-US" dirty="0" smtClean="0"/>
              <a:t>Employers must provide safe workplaces environment</a:t>
            </a:r>
          </a:p>
          <a:p>
            <a:pPr eaLnBrk="1" fontAlgn="auto" hangingPunct="1">
              <a:spcAft>
                <a:spcPts val="0"/>
              </a:spcAft>
              <a:defRPr/>
            </a:pPr>
            <a:r>
              <a:rPr lang="en-US" altLang="en-US" dirty="0" smtClean="0"/>
              <a:t>Comply with OSHA standards, rules, and regulations</a:t>
            </a:r>
          </a:p>
          <a:p>
            <a:pPr eaLnBrk="1" fontAlgn="auto" hangingPunct="1">
              <a:spcAft>
                <a:spcPts val="0"/>
              </a:spcAft>
              <a:defRPr/>
            </a:pPr>
            <a:r>
              <a:rPr lang="en-US" altLang="en-US" dirty="0" smtClean="0"/>
              <a:t>Provide safety training</a:t>
            </a:r>
          </a:p>
          <a:p>
            <a:pPr eaLnBrk="1" fontAlgn="auto" hangingPunct="1">
              <a:spcAft>
                <a:spcPts val="0"/>
              </a:spcAft>
              <a:defRPr/>
            </a:pPr>
            <a:r>
              <a:rPr lang="en-US" altLang="en-US" dirty="0" smtClean="0"/>
              <a:t>More information on this can be found at www.osha.gov</a:t>
            </a:r>
          </a:p>
          <a:p>
            <a:pPr eaLnBrk="1" fontAlgn="auto" hangingPunct="1">
              <a:spcAft>
                <a:spcPts val="0"/>
              </a:spcAft>
              <a:defRPr/>
            </a:pPr>
            <a:endParaRPr lang="en-US" altLang="en-US" dirty="0" smtClean="0"/>
          </a:p>
        </p:txBody>
      </p:sp>
      <p:pic>
        <p:nvPicPr>
          <p:cNvPr id="16392" name="Picture 8" descr="Man pointing to safety first sign" title="Safety firs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29000" y="3657600"/>
            <a:ext cx="2286000" cy="2286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2533"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012CCBCC-8320-40F0-A625-4140061B0F68}" type="slidenum">
              <a:rPr lang="en-US" altLang="en-US" smtClean="0">
                <a:solidFill>
                  <a:schemeClr val="tx2"/>
                </a:solidFill>
              </a:rPr>
              <a:pPr eaLnBrk="1" hangingPunct="1">
                <a:defRPr/>
              </a:pPr>
              <a:t>5</a:t>
            </a:fld>
            <a:endParaRPr lang="en-US" altLang="en-US" smtClean="0">
              <a:solidFill>
                <a:schemeClr val="tx2"/>
              </a:solidFill>
            </a:endParaRPr>
          </a:p>
        </p:txBody>
      </p:sp>
    </p:spTree>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182880"/>
            <a:ext cx="8229600" cy="1111664"/>
          </a:xfrm>
        </p:spPr>
        <p:txBody>
          <a:bodyPr/>
          <a:lstStyle/>
          <a:p>
            <a:pPr eaLnBrk="1" fontAlgn="auto" hangingPunct="1">
              <a:spcAft>
                <a:spcPts val="0"/>
              </a:spcAft>
              <a:defRPr/>
            </a:pPr>
            <a:r>
              <a:rPr lang="en-US" altLang="en-US" sz="4500" dirty="0" smtClean="0"/>
              <a:t>Abrasive Wheel Work Rests</a:t>
            </a:r>
            <a:endParaRPr lang="en-US" altLang="en-US" sz="4500" dirty="0"/>
          </a:p>
        </p:txBody>
      </p:sp>
      <p:sp>
        <p:nvSpPr>
          <p:cNvPr id="66563" name="Rectangle 3"/>
          <p:cNvSpPr>
            <a:spLocks noGrp="1" noChangeArrowheads="1"/>
          </p:cNvSpPr>
          <p:nvPr>
            <p:ph idx="1"/>
          </p:nvPr>
        </p:nvSpPr>
        <p:spPr>
          <a:xfrm>
            <a:off x="457200" y="2209800"/>
            <a:ext cx="4038600" cy="3200400"/>
          </a:xfrm>
        </p:spPr>
        <p:txBody>
          <a:bodyPr rtlCol="0">
            <a:normAutofit/>
          </a:bodyPr>
          <a:lstStyle/>
          <a:p>
            <a:pPr eaLnBrk="1" fontAlgn="auto" hangingPunct="1">
              <a:spcAft>
                <a:spcPts val="0"/>
              </a:spcAft>
              <a:defRPr/>
            </a:pPr>
            <a:r>
              <a:rPr lang="en-US" altLang="en-US" dirty="0"/>
              <a:t>Work rests: </a:t>
            </a:r>
          </a:p>
          <a:p>
            <a:pPr lvl="1" eaLnBrk="1" fontAlgn="auto" hangingPunct="1">
              <a:spcAft>
                <a:spcPts val="0"/>
              </a:spcAft>
              <a:defRPr/>
            </a:pPr>
            <a:r>
              <a:rPr lang="en-US" altLang="en-US" dirty="0"/>
              <a:t>Rigid, clamped in place securely</a:t>
            </a:r>
          </a:p>
          <a:p>
            <a:pPr lvl="1" eaLnBrk="1" fontAlgn="auto" hangingPunct="1">
              <a:spcAft>
                <a:spcPts val="0"/>
              </a:spcAft>
              <a:defRPr/>
            </a:pPr>
            <a:r>
              <a:rPr lang="en-US" altLang="en-US" dirty="0"/>
              <a:t>Adjusted to within 1/8 inch of wheel</a:t>
            </a:r>
          </a:p>
          <a:p>
            <a:pPr lvl="1" eaLnBrk="1" fontAlgn="auto" hangingPunct="1">
              <a:spcAft>
                <a:spcPts val="0"/>
              </a:spcAft>
              <a:defRPr/>
            </a:pPr>
            <a:r>
              <a:rPr lang="en-US" altLang="en-US" dirty="0"/>
              <a:t>Never adjusted while in motion</a:t>
            </a:r>
          </a:p>
          <a:p>
            <a:pPr eaLnBrk="1" fontAlgn="auto" hangingPunct="1">
              <a:spcAft>
                <a:spcPts val="0"/>
              </a:spcAft>
              <a:defRPr/>
            </a:pPr>
            <a:endParaRPr lang="en-US" altLang="en-US" dirty="0"/>
          </a:p>
        </p:txBody>
      </p:sp>
      <p:pic>
        <p:nvPicPr>
          <p:cNvPr id="66571" name="Picture 11" descr="Abrasive wheel work rest" title="Wheel Res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00600" y="1752600"/>
            <a:ext cx="3886200" cy="3886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Right Arrow 2" descr="orange arrow pointing to abrasive wheel work rest" title="Arrow"/>
          <p:cNvSpPr/>
          <p:nvPr/>
        </p:nvSpPr>
        <p:spPr>
          <a:xfrm>
            <a:off x="3962400" y="4267200"/>
            <a:ext cx="1981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567" name="Slide Number Placeholder 1"/>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1EBCAD89-8BB9-41D5-B2AD-D00D96CB3DE1}" type="slidenum">
              <a:rPr lang="en-US" altLang="en-US" smtClean="0">
                <a:solidFill>
                  <a:schemeClr val="tx2"/>
                </a:solidFill>
              </a:rPr>
              <a:pPr eaLnBrk="1" hangingPunct="1">
                <a:defRPr/>
              </a:pPr>
              <a:t>50</a:t>
            </a:fld>
            <a:endParaRPr lang="en-US" altLang="en-US" smtClean="0">
              <a:solidFill>
                <a:schemeClr val="tx2"/>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182880"/>
            <a:ext cx="8229600" cy="1111664"/>
          </a:xfrm>
        </p:spPr>
        <p:txBody>
          <a:bodyPr/>
          <a:lstStyle/>
          <a:p>
            <a:pPr eaLnBrk="1" fontAlgn="auto" hangingPunct="1">
              <a:spcAft>
                <a:spcPts val="0"/>
              </a:spcAft>
              <a:defRPr/>
            </a:pPr>
            <a:r>
              <a:rPr lang="en-US" altLang="en-US" sz="4000" dirty="0" smtClean="0">
                <a:effectLst>
                  <a:outerShdw blurRad="38100" dist="38100" dir="2700000" algn="tl">
                    <a:srgbClr val="000000">
                      <a:alpha val="43137"/>
                    </a:srgbClr>
                  </a:outerShdw>
                </a:effectLst>
              </a:rPr>
              <a:t>Abrasive Wheel</a:t>
            </a:r>
            <a:br>
              <a:rPr lang="en-US" altLang="en-US" sz="4000" dirty="0" smtClean="0">
                <a:effectLst>
                  <a:outerShdw blurRad="38100" dist="38100" dir="2700000" algn="tl">
                    <a:srgbClr val="000000">
                      <a:alpha val="43137"/>
                    </a:srgbClr>
                  </a:outerShdw>
                </a:effectLst>
              </a:rPr>
            </a:br>
            <a:r>
              <a:rPr lang="en-US" altLang="en-US" sz="4000" dirty="0" smtClean="0">
                <a:effectLst>
                  <a:outerShdw blurRad="38100" dist="38100" dir="2700000" algn="tl">
                    <a:srgbClr val="000000">
                      <a:alpha val="43137"/>
                    </a:srgbClr>
                  </a:outerShdw>
                </a:effectLst>
              </a:rPr>
              <a:t>Exposure Adjustment</a:t>
            </a:r>
            <a:endParaRPr lang="en-US" altLang="en-US" sz="4000" dirty="0">
              <a:effectLst>
                <a:outerShdw blurRad="38100" dist="38100" dir="2700000" algn="tl">
                  <a:srgbClr val="000000">
                    <a:alpha val="43137"/>
                  </a:srgbClr>
                </a:outerShdw>
              </a:effectLst>
            </a:endParaRPr>
          </a:p>
        </p:txBody>
      </p:sp>
      <p:sp>
        <p:nvSpPr>
          <p:cNvPr id="68611" name="Rectangle 3"/>
          <p:cNvSpPr>
            <a:spLocks noGrp="1" noChangeArrowheads="1"/>
          </p:cNvSpPr>
          <p:nvPr>
            <p:ph idx="1"/>
          </p:nvPr>
        </p:nvSpPr>
        <p:spPr>
          <a:xfrm>
            <a:off x="457200" y="1905000"/>
            <a:ext cx="4343400" cy="4419600"/>
          </a:xfrm>
        </p:spPr>
        <p:txBody>
          <a:bodyPr rtlCol="0">
            <a:normAutofit/>
          </a:bodyPr>
          <a:lstStyle/>
          <a:p>
            <a:pPr eaLnBrk="1" fontAlgn="auto" hangingPunct="1">
              <a:spcAft>
                <a:spcPts val="0"/>
              </a:spcAft>
              <a:defRPr/>
            </a:pPr>
            <a:r>
              <a:rPr lang="en-US" altLang="en-US" sz="2800" dirty="0"/>
              <a:t>Adjustable tongue guard must never be more than ¼ inch from </a:t>
            </a:r>
            <a:r>
              <a:rPr lang="en-US" altLang="en-US" sz="2800" dirty="0" smtClean="0"/>
              <a:t>wheel</a:t>
            </a:r>
          </a:p>
          <a:p>
            <a:pPr marL="0" indent="0" eaLnBrk="1" fontAlgn="auto" hangingPunct="1">
              <a:spcAft>
                <a:spcPts val="0"/>
              </a:spcAft>
              <a:buFont typeface="Wingdings" pitchFamily="2" charset="2"/>
              <a:buNone/>
              <a:defRPr/>
            </a:pPr>
            <a:endParaRPr lang="en-US" altLang="en-US" sz="2800" dirty="0"/>
          </a:p>
          <a:p>
            <a:pPr eaLnBrk="1" fontAlgn="auto" hangingPunct="1">
              <a:spcAft>
                <a:spcPts val="0"/>
              </a:spcAft>
              <a:defRPr/>
            </a:pPr>
            <a:r>
              <a:rPr lang="en-US" altLang="en-US" sz="2800" dirty="0" smtClean="0"/>
              <a:t>To be used when operator </a:t>
            </a:r>
            <a:r>
              <a:rPr lang="en-US" altLang="en-US" sz="2800" dirty="0"/>
              <a:t>stands in front of opening: Adjustable for decreasing wheel </a:t>
            </a:r>
            <a:r>
              <a:rPr lang="en-US" altLang="en-US" sz="2800" dirty="0" smtClean="0"/>
              <a:t>size.</a:t>
            </a:r>
          </a:p>
          <a:p>
            <a:pPr marL="0" indent="0" eaLnBrk="1" fontAlgn="auto" hangingPunct="1">
              <a:spcAft>
                <a:spcPts val="0"/>
              </a:spcAft>
              <a:buFont typeface="Wingdings" pitchFamily="2" charset="2"/>
              <a:buNone/>
              <a:defRPr/>
            </a:pPr>
            <a:endParaRPr lang="en-US" altLang="en-US" sz="2800" dirty="0"/>
          </a:p>
        </p:txBody>
      </p:sp>
      <p:pic>
        <p:nvPicPr>
          <p:cNvPr id="67588" name="Picture 4" descr="tongue guard" title="Abrasive wheel"/>
          <p:cNvPicPr>
            <a:picLocks noChangeAspect="1" noChangeArrowheads="1"/>
          </p:cNvPicPr>
          <p:nvPr/>
        </p:nvPicPr>
        <p:blipFill>
          <a:blip r:embed="rId2"/>
          <a:srcRect/>
          <a:stretch>
            <a:fillRect/>
          </a:stretch>
        </p:blipFill>
        <p:spPr bwMode="auto">
          <a:xfrm>
            <a:off x="5257800" y="1752600"/>
            <a:ext cx="2903538" cy="4572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1" name="AutoShape 5" descr="White arrow pointing at gap between abrasive wheel and adjustable tongue guard" title="Arrow"/>
          <p:cNvSpPr>
            <a:spLocks noChangeArrowheads="1"/>
          </p:cNvSpPr>
          <p:nvPr/>
        </p:nvSpPr>
        <p:spPr bwMode="auto">
          <a:xfrm rot="-1582575">
            <a:off x="6400800" y="3733800"/>
            <a:ext cx="1084263" cy="177800"/>
          </a:xfrm>
          <a:prstGeom prst="leftArrow">
            <a:avLst>
              <a:gd name="adj1" fmla="val 50000"/>
              <a:gd name="adj2" fmla="val 152455"/>
            </a:avLst>
          </a:prstGeom>
          <a:solidFill>
            <a:srgbClr val="FFFFFF"/>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accent1"/>
              </a:buClr>
              <a:buSzPct val="75000"/>
              <a:buFont typeface="Wingdings" pitchFamily="2" charset="2"/>
              <a:buChar char="q"/>
              <a:defRPr sz="2400">
                <a:solidFill>
                  <a:schemeClr val="tx2"/>
                </a:solidFill>
                <a:latin typeface="Rockwell" pitchFamily="18" charset="0"/>
              </a:defRPr>
            </a:lvl1pPr>
            <a:lvl2pPr marL="742950" indent="-285750" eaLnBrk="0" hangingPunct="0">
              <a:spcBef>
                <a:spcPct val="20000"/>
              </a:spcBef>
              <a:buClr>
                <a:schemeClr val="accent2"/>
              </a:buClr>
              <a:buSzPct val="85000"/>
              <a:buFont typeface="Wingdings" pitchFamily="2" charset="2"/>
              <a:buChar char="q"/>
              <a:defRPr sz="2000">
                <a:solidFill>
                  <a:schemeClr val="tx2"/>
                </a:solidFill>
                <a:latin typeface="Rockwell" pitchFamily="18" charset="0"/>
              </a:defRPr>
            </a:lvl2pPr>
            <a:lvl3pPr marL="1143000" indent="-228600" eaLnBrk="0" hangingPunct="0">
              <a:spcBef>
                <a:spcPct val="20000"/>
              </a:spcBef>
              <a:buClr>
                <a:srgbClr val="948774"/>
              </a:buClr>
              <a:buFont typeface="Wingdings" pitchFamily="2" charset="2"/>
              <a:buChar char="q"/>
              <a:defRPr>
                <a:solidFill>
                  <a:schemeClr val="tx2"/>
                </a:solidFill>
                <a:latin typeface="Rockwell" pitchFamily="18" charset="0"/>
              </a:defRPr>
            </a:lvl3pPr>
            <a:lvl4pPr marL="1600200" indent="-228600" eaLnBrk="0" hangingPunct="0">
              <a:spcBef>
                <a:spcPct val="20000"/>
              </a:spcBef>
              <a:buClr>
                <a:srgbClr val="7EB8E7"/>
              </a:buClr>
              <a:buFont typeface="Wingdings" pitchFamily="2" charset="2"/>
              <a:buChar char="q"/>
              <a:defRPr sz="1600">
                <a:solidFill>
                  <a:schemeClr val="tx2"/>
                </a:solidFill>
                <a:latin typeface="Rockwell" pitchFamily="18" charset="0"/>
              </a:defRPr>
            </a:lvl4pPr>
            <a:lvl5pPr marL="2057400" indent="-228600" eaLnBrk="0" hangingPunct="0">
              <a:spcBef>
                <a:spcPct val="20000"/>
              </a:spcBef>
              <a:buClr>
                <a:srgbClr val="E3B651"/>
              </a:buClr>
              <a:buFont typeface="Wingdings" pitchFamily="2" charset="2"/>
              <a:buChar char="q"/>
              <a:defRPr sz="1400">
                <a:solidFill>
                  <a:schemeClr val="tx2"/>
                </a:solidFill>
                <a:latin typeface="Rockwell" pitchFamily="18" charset="0"/>
              </a:defRPr>
            </a:lvl5pPr>
            <a:lvl6pPr marL="2514600" indent="-228600" eaLnBrk="0" fontAlgn="base" hangingPunct="0">
              <a:spcBef>
                <a:spcPct val="20000"/>
              </a:spcBef>
              <a:spcAft>
                <a:spcPct val="0"/>
              </a:spcAft>
              <a:buClr>
                <a:srgbClr val="E3B651"/>
              </a:buClr>
              <a:buFont typeface="Wingdings" pitchFamily="2" charset="2"/>
              <a:buChar char="q"/>
              <a:defRPr sz="1400">
                <a:solidFill>
                  <a:schemeClr val="tx2"/>
                </a:solidFill>
                <a:latin typeface="Rockwell" pitchFamily="18" charset="0"/>
              </a:defRPr>
            </a:lvl6pPr>
            <a:lvl7pPr marL="2971800" indent="-228600" eaLnBrk="0" fontAlgn="base" hangingPunct="0">
              <a:spcBef>
                <a:spcPct val="20000"/>
              </a:spcBef>
              <a:spcAft>
                <a:spcPct val="0"/>
              </a:spcAft>
              <a:buClr>
                <a:srgbClr val="E3B651"/>
              </a:buClr>
              <a:buFont typeface="Wingdings" pitchFamily="2" charset="2"/>
              <a:buChar char="q"/>
              <a:defRPr sz="1400">
                <a:solidFill>
                  <a:schemeClr val="tx2"/>
                </a:solidFill>
                <a:latin typeface="Rockwell" pitchFamily="18" charset="0"/>
              </a:defRPr>
            </a:lvl7pPr>
            <a:lvl8pPr marL="3429000" indent="-228600" eaLnBrk="0" fontAlgn="base" hangingPunct="0">
              <a:spcBef>
                <a:spcPct val="20000"/>
              </a:spcBef>
              <a:spcAft>
                <a:spcPct val="0"/>
              </a:spcAft>
              <a:buClr>
                <a:srgbClr val="E3B651"/>
              </a:buClr>
              <a:buFont typeface="Wingdings" pitchFamily="2" charset="2"/>
              <a:buChar char="q"/>
              <a:defRPr sz="1400">
                <a:solidFill>
                  <a:schemeClr val="tx2"/>
                </a:solidFill>
                <a:latin typeface="Rockwell" pitchFamily="18" charset="0"/>
              </a:defRPr>
            </a:lvl8pPr>
            <a:lvl9pPr marL="3886200" indent="-228600" eaLnBrk="0" fontAlgn="base" hangingPunct="0">
              <a:spcBef>
                <a:spcPct val="20000"/>
              </a:spcBef>
              <a:spcAft>
                <a:spcPct val="0"/>
              </a:spcAft>
              <a:buClr>
                <a:srgbClr val="E3B651"/>
              </a:buClr>
              <a:buFont typeface="Wingdings" pitchFamily="2" charset="2"/>
              <a:buChar char="q"/>
              <a:defRPr sz="1400">
                <a:solidFill>
                  <a:schemeClr val="tx2"/>
                </a:solidFill>
                <a:latin typeface="Rockwell" pitchFamily="18" charset="0"/>
              </a:defRPr>
            </a:lvl9pPr>
          </a:lstStyle>
          <a:p>
            <a:pPr eaLnBrk="1" hangingPunct="1">
              <a:spcBef>
                <a:spcPct val="0"/>
              </a:spcBef>
              <a:buClrTx/>
              <a:buSzTx/>
              <a:buFontTx/>
              <a:buNone/>
            </a:pPr>
            <a:endParaRPr lang="en-US" altLang="en-US" sz="1800">
              <a:solidFill>
                <a:schemeClr val="tx1"/>
              </a:solidFill>
              <a:latin typeface="Arial" charset="0"/>
            </a:endParaRPr>
          </a:p>
        </p:txBody>
      </p:sp>
      <p:sp>
        <p:nvSpPr>
          <p:cNvPr id="67590" name="Slide Number Placeholder 1"/>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E27C249C-56FB-4C9C-AEC1-CA1EC2436435}" type="slidenum">
              <a:rPr lang="en-US" altLang="en-US" smtClean="0">
                <a:solidFill>
                  <a:schemeClr val="tx2"/>
                </a:solidFill>
              </a:rPr>
              <a:pPr eaLnBrk="1" hangingPunct="1">
                <a:defRPr/>
              </a:pPr>
              <a:t>51</a:t>
            </a:fld>
            <a:endParaRPr lang="en-US" altLang="en-US" smtClean="0">
              <a:solidFill>
                <a:schemeClr val="tx2"/>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Machine Guard Example</a:t>
            </a:r>
            <a:endParaRPr lang="en-US" dirty="0"/>
          </a:p>
        </p:txBody>
      </p:sp>
      <p:pic>
        <p:nvPicPr>
          <p:cNvPr id="71684" name="Picture 2" descr="abrasive wheel work rest with guards" title="guard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87413" y="1905000"/>
            <a:ext cx="7369175"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966746B6-BEDA-4A0C-B6AF-D09A3F9A7307}" type="slidenum">
              <a:rPr lang="en-US" smtClean="0"/>
              <a:pPr>
                <a:defRPr/>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457200" y="182880"/>
            <a:ext cx="8229600" cy="1111664"/>
          </a:xfrm>
        </p:spPr>
        <p:txBody>
          <a:bodyPr/>
          <a:lstStyle/>
          <a:p>
            <a:pPr eaLnBrk="1" fontAlgn="auto" hangingPunct="1">
              <a:spcAft>
                <a:spcPts val="0"/>
              </a:spcAft>
              <a:defRPr/>
            </a:pPr>
            <a:r>
              <a:rPr lang="en-US" altLang="en-US" dirty="0" smtClean="0"/>
              <a:t>Abrasive Wheel Ring Test</a:t>
            </a:r>
            <a:endParaRPr lang="en-US" altLang="en-US" dirty="0"/>
          </a:p>
        </p:txBody>
      </p:sp>
      <p:sp>
        <p:nvSpPr>
          <p:cNvPr id="69635" name="Rectangle 3"/>
          <p:cNvSpPr>
            <a:spLocks noGrp="1" noChangeArrowheads="1"/>
          </p:cNvSpPr>
          <p:nvPr>
            <p:ph idx="1"/>
          </p:nvPr>
        </p:nvSpPr>
        <p:spPr>
          <a:xfrm>
            <a:off x="457200" y="1752600"/>
            <a:ext cx="8229600" cy="2133600"/>
          </a:xfrm>
        </p:spPr>
        <p:txBody>
          <a:bodyPr rtlCol="0">
            <a:normAutofit fontScale="92500" lnSpcReduction="10000"/>
          </a:bodyPr>
          <a:lstStyle/>
          <a:p>
            <a:pPr eaLnBrk="1" fontAlgn="auto" hangingPunct="1">
              <a:spcAft>
                <a:spcPts val="0"/>
              </a:spcAft>
              <a:defRPr/>
            </a:pPr>
            <a:r>
              <a:rPr lang="en-US" altLang="en-US" dirty="0"/>
              <a:t>Inspect for damage and ring test immediately before mounting</a:t>
            </a:r>
          </a:p>
          <a:p>
            <a:pPr lvl="1" eaLnBrk="1" fontAlgn="auto" hangingPunct="1">
              <a:spcAft>
                <a:spcPts val="0"/>
              </a:spcAft>
              <a:defRPr/>
            </a:pPr>
            <a:r>
              <a:rPr lang="en-US" altLang="en-US" dirty="0"/>
              <a:t>Tap with light nonmetallic implement (</a:t>
            </a:r>
            <a:r>
              <a:rPr lang="en-US" altLang="en-US" dirty="0" smtClean="0"/>
              <a:t>screwdriver for light wheels, </a:t>
            </a:r>
            <a:r>
              <a:rPr lang="en-US" altLang="en-US" dirty="0"/>
              <a:t>wooden </a:t>
            </a:r>
            <a:r>
              <a:rPr lang="en-US" altLang="en-US" dirty="0" smtClean="0"/>
              <a:t>mallet for heavier wheels)</a:t>
            </a:r>
            <a:endParaRPr lang="en-US" altLang="en-US" dirty="0"/>
          </a:p>
          <a:p>
            <a:pPr lvl="1" eaLnBrk="1" fontAlgn="auto" hangingPunct="1">
              <a:spcAft>
                <a:spcPts val="0"/>
              </a:spcAft>
              <a:defRPr/>
            </a:pPr>
            <a:r>
              <a:rPr lang="en-US" altLang="en-US" dirty="0"/>
              <a:t>If sound is dead, cracked ring may not be used</a:t>
            </a:r>
          </a:p>
          <a:p>
            <a:pPr eaLnBrk="1" fontAlgn="auto" hangingPunct="1">
              <a:spcAft>
                <a:spcPts val="0"/>
              </a:spcAft>
              <a:defRPr/>
            </a:pPr>
            <a:r>
              <a:rPr lang="en-US" altLang="en-US" dirty="0"/>
              <a:t>Check spindle speed against </a:t>
            </a:r>
            <a:r>
              <a:rPr lang="en-US" altLang="en-US" dirty="0" smtClean="0"/>
              <a:t>maximum speed for wheel</a:t>
            </a:r>
          </a:p>
          <a:p>
            <a:pPr eaLnBrk="1" fontAlgn="auto" hangingPunct="1">
              <a:spcAft>
                <a:spcPts val="0"/>
              </a:spcAft>
              <a:defRPr/>
            </a:pPr>
            <a:r>
              <a:rPr lang="en-US" altLang="en-US" dirty="0" smtClean="0"/>
              <a:t>Wheels must be dry and free of sawdust</a:t>
            </a:r>
            <a:endParaRPr lang="en-US" altLang="en-US" dirty="0"/>
          </a:p>
        </p:txBody>
      </p:sp>
      <p:pic>
        <p:nvPicPr>
          <p:cNvPr id="72709" name="Picture 8" descr="graph showing how to tap abrasive wheel for ring test" title="Abrasive wheel ring tes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98713" y="4114800"/>
            <a:ext cx="4344987"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2" name="Slide Number Placeholder 1"/>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B865E745-8614-4538-AE5A-E514B7795522}" type="slidenum">
              <a:rPr lang="en-US" altLang="en-US" smtClean="0">
                <a:solidFill>
                  <a:schemeClr val="tx2"/>
                </a:solidFill>
              </a:rPr>
              <a:pPr eaLnBrk="1" hangingPunct="1">
                <a:defRPr/>
              </a:pPr>
              <a:t>53</a:t>
            </a:fld>
            <a:endParaRPr lang="en-US" altLang="en-US" smtClean="0">
              <a:solidFill>
                <a:schemeClr val="tx2"/>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57200" y="182880"/>
            <a:ext cx="8229600" cy="1111664"/>
          </a:xfrm>
        </p:spPr>
        <p:txBody>
          <a:bodyPr/>
          <a:lstStyle/>
          <a:p>
            <a:pPr eaLnBrk="1" fontAlgn="auto" hangingPunct="1">
              <a:spcAft>
                <a:spcPts val="0"/>
              </a:spcAft>
              <a:defRPr/>
            </a:pPr>
            <a:r>
              <a:rPr lang="en-US" altLang="en-US" sz="5000" dirty="0" smtClean="0"/>
              <a:t>Ring Test Video</a:t>
            </a:r>
            <a:endParaRPr lang="en-US" altLang="en-US" sz="5000" dirty="0"/>
          </a:p>
        </p:txBody>
      </p:sp>
      <p:sp>
        <p:nvSpPr>
          <p:cNvPr id="73734" name="TextBox 2"/>
          <p:cNvSpPr txBox="1">
            <a:spLocks noChangeArrowheads="1"/>
          </p:cNvSpPr>
          <p:nvPr/>
        </p:nvSpPr>
        <p:spPr bwMode="auto">
          <a:xfrm>
            <a:off x="1828800" y="6400800"/>
            <a:ext cx="5486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a:t> </a:t>
            </a:r>
            <a:r>
              <a:rPr lang="en-US" altLang="en-US" dirty="0">
                <a:hlinkClick r:id="rId2" tooltip="video with demo on abrasive wheel test"/>
              </a:rPr>
              <a:t>https://www.youtube.com/watch?v=52n8_-6cooY</a:t>
            </a:r>
            <a:endParaRPr lang="en-US" altLang="en-US" dirty="0"/>
          </a:p>
        </p:txBody>
      </p:sp>
      <p:sp>
        <p:nvSpPr>
          <p:cNvPr id="69636" name="Slide Number Placeholder 1"/>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BDBB4145-7D2F-4759-A854-7F0131820AFB}" type="slidenum">
              <a:rPr lang="en-US" altLang="en-US" smtClean="0">
                <a:solidFill>
                  <a:schemeClr val="tx2"/>
                </a:solidFill>
              </a:rPr>
              <a:pPr eaLnBrk="1" hangingPunct="1">
                <a:defRPr/>
              </a:pPr>
              <a:t>54</a:t>
            </a:fld>
            <a:endParaRPr lang="en-US" altLang="en-US" smtClean="0">
              <a:solidFill>
                <a:schemeClr val="tx2"/>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p:txBody>
          <a:bodyPr/>
          <a:lstStyle/>
          <a:p>
            <a:pPr eaLnBrk="1" fontAlgn="auto" hangingPunct="1">
              <a:spcAft>
                <a:spcPts val="0"/>
              </a:spcAft>
              <a:defRPr/>
            </a:pPr>
            <a:r>
              <a:rPr lang="en-US" altLang="en-US" sz="4400" dirty="0" smtClean="0"/>
              <a:t>Mechanical Power Transmission</a:t>
            </a:r>
            <a:br>
              <a:rPr lang="en-US" altLang="en-US" sz="4400" dirty="0" smtClean="0"/>
            </a:br>
            <a:r>
              <a:rPr lang="en-US" altLang="en-US" sz="4400" dirty="0" smtClean="0"/>
              <a:t>Apparatus</a:t>
            </a:r>
            <a:endParaRPr lang="en-US" altLang="en-US" sz="4400" dirty="0"/>
          </a:p>
        </p:txBody>
      </p:sp>
      <p:sp>
        <p:nvSpPr>
          <p:cNvPr id="2" name="Slide Number Placeholder 1"/>
          <p:cNvSpPr>
            <a:spLocks noGrp="1"/>
          </p:cNvSpPr>
          <p:nvPr>
            <p:ph type="sldNum" sz="quarter" idx="10"/>
          </p:nvPr>
        </p:nvSpPr>
        <p:spPr/>
        <p:txBody>
          <a:bodyPr/>
          <a:lstStyle/>
          <a:p>
            <a:pPr>
              <a:defRPr/>
            </a:pPr>
            <a:fld id="{E9B8848E-6B58-4C6A-9E9A-E205EF66469A}" type="slidenum">
              <a:rPr lang="en-US"/>
              <a:pPr>
                <a:defRPr/>
              </a:pPr>
              <a:t>55</a:t>
            </a:fld>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Flywheels</a:t>
            </a:r>
            <a:endParaRPr lang="en-US" dirty="0"/>
          </a:p>
        </p:txBody>
      </p:sp>
      <p:sp>
        <p:nvSpPr>
          <p:cNvPr id="92163" name="Rectangle 3"/>
          <p:cNvSpPr>
            <a:spLocks noGrp="1" noChangeArrowheads="1"/>
          </p:cNvSpPr>
          <p:nvPr>
            <p:ph type="body" sz="half" idx="1"/>
          </p:nvPr>
        </p:nvSpPr>
        <p:spPr>
          <a:xfrm>
            <a:off x="228600" y="1752600"/>
            <a:ext cx="4800600" cy="4876800"/>
          </a:xfrm>
          <a:extLst>
            <a:ext uri="{91240B29-F687-4F45-9708-019B960494DF}">
              <a14:hiddenLine xmlns:a14="http://schemas.microsoft.com/office/drawing/2010/main" w="38100" cmpd="sng">
                <a:solidFill>
                  <a:srgbClr val="00CCFF"/>
                </a:solidFill>
                <a:miter lim="800000"/>
                <a:headEnd/>
                <a:tailEnd/>
              </a14:hiddenLine>
            </a:ext>
          </a:extLst>
        </p:spPr>
        <p:txBody>
          <a:bodyPr/>
          <a:lstStyle/>
          <a:p>
            <a:pPr eaLnBrk="1" hangingPunct="1">
              <a:spcBef>
                <a:spcPct val="0"/>
              </a:spcBef>
              <a:defRPr/>
            </a:pPr>
            <a:r>
              <a:rPr lang="en-US" dirty="0" smtClean="0">
                <a:latin typeface="Times New Roman" panose="02020603050405020304" pitchFamily="18" charset="0"/>
                <a:cs typeface="Times New Roman" panose="02020603050405020304" pitchFamily="18" charset="0"/>
              </a:rPr>
              <a:t>Flywheels </a:t>
            </a:r>
            <a:r>
              <a:rPr lang="en-US" dirty="0">
                <a:latin typeface="Times New Roman" panose="02020603050405020304" pitchFamily="18" charset="0"/>
                <a:cs typeface="Times New Roman" panose="02020603050405020304" pitchFamily="18" charset="0"/>
              </a:rPr>
              <a:t>7 feet or less above the ground shall be guarded.</a:t>
            </a:r>
          </a:p>
          <a:p>
            <a:pPr eaLnBrk="1" hangingPunct="1">
              <a:spcBef>
                <a:spcPct val="0"/>
              </a:spcBef>
              <a:defRPr/>
            </a:pPr>
            <a:endParaRPr lang="en-US" dirty="0">
              <a:latin typeface="Times New Roman" panose="02020603050405020304" pitchFamily="18" charset="0"/>
              <a:cs typeface="Times New Roman" panose="02020603050405020304" pitchFamily="18" charset="0"/>
            </a:endParaRPr>
          </a:p>
          <a:p>
            <a:pPr eaLnBrk="1" hangingPunct="1">
              <a:spcBef>
                <a:spcPct val="0"/>
              </a:spcBef>
              <a:defRPr/>
            </a:pPr>
            <a:r>
              <a:rPr lang="en-US" dirty="0" smtClean="0">
                <a:latin typeface="Times New Roman" panose="02020603050405020304" pitchFamily="18" charset="0"/>
                <a:cs typeface="Times New Roman" panose="02020603050405020304" pitchFamily="18" charset="0"/>
              </a:rPr>
              <a:t>Must be </a:t>
            </a:r>
            <a:r>
              <a:rPr lang="en-US" dirty="0">
                <a:latin typeface="Times New Roman" panose="02020603050405020304" pitchFamily="18" charset="0"/>
                <a:cs typeface="Times New Roman" panose="02020603050405020304" pitchFamily="18" charset="0"/>
              </a:rPr>
              <a:t>e</a:t>
            </a:r>
            <a:r>
              <a:rPr lang="en-US" dirty="0" smtClean="0">
                <a:latin typeface="Times New Roman" panose="02020603050405020304" pitchFamily="18" charset="0"/>
                <a:cs typeface="Times New Roman" panose="02020603050405020304" pitchFamily="18" charset="0"/>
              </a:rPr>
              <a:t>nclosed </a:t>
            </a:r>
            <a:r>
              <a:rPr lang="en-US" dirty="0">
                <a:latin typeface="Times New Roman" panose="02020603050405020304" pitchFamily="18" charset="0"/>
                <a:cs typeface="Times New Roman" panose="02020603050405020304" pitchFamily="18" charset="0"/>
              </a:rPr>
              <a:t>with </a:t>
            </a:r>
            <a:r>
              <a:rPr lang="en-US" dirty="0" smtClean="0">
                <a:latin typeface="Times New Roman" panose="02020603050405020304" pitchFamily="18" charset="0"/>
                <a:cs typeface="Times New Roman" panose="02020603050405020304" pitchFamily="18" charset="0"/>
              </a:rPr>
              <a:t>a sheet</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metal </a:t>
            </a:r>
            <a:r>
              <a:rPr lang="en-US" dirty="0">
                <a:latin typeface="Times New Roman" panose="02020603050405020304" pitchFamily="18" charset="0"/>
                <a:cs typeface="Times New Roman" panose="02020603050405020304" pitchFamily="18" charset="0"/>
              </a:rPr>
              <a:t>or woven wire.</a:t>
            </a:r>
          </a:p>
          <a:p>
            <a:pPr eaLnBrk="1" hangingPunct="1">
              <a:spcBef>
                <a:spcPct val="0"/>
              </a:spcBef>
              <a:defRPr/>
            </a:pPr>
            <a:endParaRPr lang="en-US" dirty="0">
              <a:latin typeface="Times New Roman" panose="02020603050405020304" pitchFamily="18" charset="0"/>
              <a:cs typeface="Times New Roman" panose="02020603050405020304" pitchFamily="18" charset="0"/>
            </a:endParaRPr>
          </a:p>
          <a:p>
            <a:pPr eaLnBrk="1" hangingPunct="1">
              <a:spcBef>
                <a:spcPct val="0"/>
              </a:spcBef>
              <a:defRPr/>
            </a:pPr>
            <a:r>
              <a:rPr lang="en-US" dirty="0" smtClean="0">
                <a:latin typeface="Times New Roman" panose="02020603050405020304" pitchFamily="18" charset="0"/>
                <a:cs typeface="Times New Roman" panose="02020603050405020304" pitchFamily="18" charset="0"/>
              </a:rPr>
              <a:t>Guard rails must be used  </a:t>
            </a:r>
            <a:r>
              <a:rPr lang="en-US" dirty="0">
                <a:latin typeface="Times New Roman" panose="02020603050405020304" pitchFamily="18" charset="0"/>
                <a:cs typeface="Times New Roman" panose="02020603050405020304" pitchFamily="18" charset="0"/>
              </a:rPr>
              <a:t>between 15 to 20 inches from flywheel </a:t>
            </a:r>
            <a:r>
              <a:rPr lang="en-US" dirty="0" smtClean="0">
                <a:latin typeface="Times New Roman" panose="02020603050405020304" pitchFamily="18" charset="0"/>
                <a:cs typeface="Times New Roman" panose="02020603050405020304" pitchFamily="18" charset="0"/>
              </a:rPr>
              <a:t>rim</a:t>
            </a:r>
          </a:p>
          <a:p>
            <a:pPr marL="0" indent="0" eaLnBrk="1" hangingPunct="1">
              <a:spcBef>
                <a:spcPct val="0"/>
              </a:spcBef>
              <a:buFont typeface="Wingdings" pitchFamily="2" charset="2"/>
              <a:buNone/>
              <a:defRPr/>
            </a:pPr>
            <a:endParaRPr lang="en-US" dirty="0" smtClean="0">
              <a:latin typeface="Times New Roman" panose="02020603050405020304" pitchFamily="18" charset="0"/>
              <a:cs typeface="Times New Roman" panose="02020603050405020304" pitchFamily="18" charset="0"/>
            </a:endParaRPr>
          </a:p>
          <a:p>
            <a:pPr eaLnBrk="1" hangingPunct="1">
              <a:spcBef>
                <a:spcPct val="0"/>
              </a:spcBef>
              <a:defRPr/>
            </a:pPr>
            <a:r>
              <a:rPr lang="en-US" dirty="0">
                <a:latin typeface="Times New Roman" panose="02020603050405020304" pitchFamily="18" charset="0"/>
                <a:cs typeface="Times New Roman" panose="02020603050405020304" pitchFamily="18" charset="0"/>
              </a:rPr>
              <a:t>T</a:t>
            </a:r>
            <a:r>
              <a:rPr lang="en-US" dirty="0" smtClean="0">
                <a:latin typeface="Times New Roman" panose="02020603050405020304" pitchFamily="18" charset="0"/>
                <a:cs typeface="Times New Roman" panose="02020603050405020304" pitchFamily="18" charset="0"/>
              </a:rPr>
              <a:t>oe </a:t>
            </a:r>
            <a:r>
              <a:rPr lang="en-US" dirty="0">
                <a:latin typeface="Times New Roman" panose="02020603050405020304" pitchFamily="18" charset="0"/>
                <a:cs typeface="Times New Roman" panose="02020603050405020304" pitchFamily="18" charset="0"/>
              </a:rPr>
              <a:t>board </a:t>
            </a:r>
            <a:r>
              <a:rPr lang="en-US" dirty="0" smtClean="0">
                <a:latin typeface="Times New Roman" panose="02020603050405020304" pitchFamily="18" charset="0"/>
                <a:cs typeface="Times New Roman" panose="02020603050405020304" pitchFamily="18" charset="0"/>
              </a:rPr>
              <a:t>must be used if the flywheel is </a:t>
            </a:r>
            <a:r>
              <a:rPr lang="en-US" dirty="0">
                <a:latin typeface="Times New Roman" panose="02020603050405020304" pitchFamily="18" charset="0"/>
                <a:cs typeface="Times New Roman" panose="02020603050405020304" pitchFamily="18" charset="0"/>
              </a:rPr>
              <a:t>within 12 inches of </a:t>
            </a:r>
            <a:r>
              <a:rPr lang="en-US" dirty="0" smtClean="0">
                <a:latin typeface="Times New Roman" panose="02020603050405020304" pitchFamily="18" charset="0"/>
                <a:cs typeface="Times New Roman" panose="02020603050405020304" pitchFamily="18" charset="0"/>
              </a:rPr>
              <a:t>the floor </a:t>
            </a:r>
            <a:r>
              <a:rPr lang="en-US" dirty="0">
                <a:latin typeface="Times New Roman" panose="02020603050405020304" pitchFamily="18" charset="0"/>
                <a:cs typeface="Times New Roman" panose="02020603050405020304" pitchFamily="18" charset="0"/>
              </a:rPr>
              <a:t>or extends into a pit</a:t>
            </a:r>
          </a:p>
        </p:txBody>
      </p:sp>
      <p:pic>
        <p:nvPicPr>
          <p:cNvPr id="75783" name="Picture 5" descr="Animated flywheel" title="Flywheel"/>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5562600" y="2719388"/>
            <a:ext cx="2895600" cy="223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8CAC3010-8768-4B1B-B164-472B3937573D}" type="slidenum">
              <a:rPr lang="en-US" smtClean="0"/>
              <a:pPr>
                <a:defRPr/>
              </a:pPr>
              <a:t>56</a:t>
            </a:fld>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Shafting-1</a:t>
            </a:r>
            <a:endParaRPr lang="en-US" dirty="0"/>
          </a:p>
        </p:txBody>
      </p:sp>
      <p:sp>
        <p:nvSpPr>
          <p:cNvPr id="76802" name="Rectangle 3"/>
          <p:cNvSpPr>
            <a:spLocks noGrp="1" noChangeArrowheads="1"/>
          </p:cNvSpPr>
          <p:nvPr>
            <p:ph type="body" sz="half" idx="2"/>
          </p:nvPr>
        </p:nvSpPr>
        <p:spPr>
          <a:xfrm>
            <a:off x="457200" y="1676400"/>
            <a:ext cx="8229600" cy="1828800"/>
          </a:xfrm>
          <a:extLst>
            <a:ext uri="{91240B29-F687-4F45-9708-019B960494DF}">
              <a14:hiddenLine xmlns:a14="http://schemas.microsoft.com/office/drawing/2010/main" w="76200" cmpd="tri">
                <a:solidFill>
                  <a:schemeClr val="tx1"/>
                </a:solidFill>
                <a:miter lim="800000"/>
                <a:headEnd/>
                <a:tailEnd/>
              </a14:hiddenLine>
            </a:ext>
          </a:extLst>
        </p:spPr>
        <p:txBody>
          <a:bodyPr/>
          <a:lstStyle/>
          <a:p>
            <a:pPr eaLnBrk="1" hangingPunct="1"/>
            <a:r>
              <a:rPr lang="en-US" altLang="en-US" smtClean="0">
                <a:latin typeface="Times New Roman" pitchFamily="18" charset="0"/>
                <a:cs typeface="Times New Roman" pitchFamily="18" charset="0"/>
              </a:rPr>
              <a:t>Each continuous line of shafting shall be secured in position against excessive</a:t>
            </a:r>
            <a:r>
              <a:rPr lang="en-US" altLang="en-US" b="1" smtClean="0">
                <a:latin typeface="Times New Roman" pitchFamily="18" charset="0"/>
                <a:cs typeface="Times New Roman" pitchFamily="18" charset="0"/>
              </a:rPr>
              <a:t> </a:t>
            </a:r>
            <a:r>
              <a:rPr lang="en-US" altLang="en-US" smtClean="0">
                <a:latin typeface="Times New Roman" pitchFamily="18" charset="0"/>
                <a:cs typeface="Times New Roman" pitchFamily="18" charset="0"/>
              </a:rPr>
              <a:t>end movement</a:t>
            </a:r>
          </a:p>
          <a:p>
            <a:pPr eaLnBrk="1" hangingPunct="1"/>
            <a:r>
              <a:rPr lang="en-US" altLang="en-US" smtClean="0">
                <a:latin typeface="Times New Roman" pitchFamily="18" charset="0"/>
                <a:cs typeface="Times New Roman" pitchFamily="18" charset="0"/>
              </a:rPr>
              <a:t>Inclined and vertical shafts shall be securely held in position against endwise thrust</a:t>
            </a:r>
          </a:p>
        </p:txBody>
      </p:sp>
      <p:pic>
        <p:nvPicPr>
          <p:cNvPr id="76804" name="Picture 5" descr="Secured shafting" title="Shafti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90800" y="3810000"/>
            <a:ext cx="39624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8" name="Text Box 4"/>
          <p:cNvSpPr txBox="1">
            <a:spLocks noChangeArrowheads="1"/>
          </p:cNvSpPr>
          <p:nvPr/>
        </p:nvSpPr>
        <p:spPr bwMode="auto">
          <a:xfrm>
            <a:off x="1447800" y="5881688"/>
            <a:ext cx="609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defRPr/>
            </a:pPr>
            <a:r>
              <a:rPr lang="en-US" sz="2400" dirty="0">
                <a:latin typeface="Arial"/>
                <a:cs typeface="Arial"/>
              </a:rPr>
              <a:t>*Particularly inclined idler shafts</a:t>
            </a:r>
          </a:p>
        </p:txBody>
      </p:sp>
      <p:sp>
        <p:nvSpPr>
          <p:cNvPr id="2" name="Slide Number Placeholder 1"/>
          <p:cNvSpPr>
            <a:spLocks noGrp="1"/>
          </p:cNvSpPr>
          <p:nvPr>
            <p:ph type="sldNum" sz="quarter" idx="12"/>
          </p:nvPr>
        </p:nvSpPr>
        <p:spPr/>
        <p:txBody>
          <a:bodyPr/>
          <a:lstStyle/>
          <a:p>
            <a:pPr>
              <a:defRPr/>
            </a:pPr>
            <a:fld id="{9704A3CE-4842-408C-B2EA-28052D94ECE3}" type="slidenum">
              <a:rPr lang="en-US" smtClean="0"/>
              <a:pPr>
                <a:defRPr/>
              </a:pPr>
              <a:t>57</a:t>
            </a:fld>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Shafting-2</a:t>
            </a:r>
            <a:endParaRPr lang="en-US" dirty="0"/>
          </a:p>
        </p:txBody>
      </p:sp>
      <p:sp>
        <p:nvSpPr>
          <p:cNvPr id="94210" name="Rectangle 2"/>
          <p:cNvSpPr>
            <a:spLocks noGrp="1" noChangeArrowheads="1"/>
          </p:cNvSpPr>
          <p:nvPr>
            <p:ph type="body" idx="1"/>
          </p:nvPr>
        </p:nvSpPr>
        <p:spPr>
          <a:xfrm>
            <a:off x="304800" y="1600200"/>
            <a:ext cx="8458200" cy="2590800"/>
          </a:xfrm>
          <a:extLst>
            <a:ext uri="{91240B29-F687-4F45-9708-019B960494DF}">
              <a14:hiddenLine xmlns:a14="http://schemas.microsoft.com/office/drawing/2010/main" w="57150" cmpd="thickThin">
                <a:solidFill>
                  <a:schemeClr val="tx1"/>
                </a:solidFill>
                <a:miter lim="800000"/>
                <a:headEnd/>
                <a:tailEnd/>
              </a14:hiddenLine>
            </a:ext>
          </a:extLst>
        </p:spPr>
        <p:txBody>
          <a:bodyPr/>
          <a:lstStyle/>
          <a:p>
            <a:pPr eaLnBrk="1" hangingPunct="1">
              <a:defRPr/>
            </a:pPr>
            <a:r>
              <a:rPr lang="en-US" dirty="0" smtClean="0"/>
              <a:t>All </a:t>
            </a:r>
            <a:r>
              <a:rPr lang="en-US" dirty="0"/>
              <a:t>exposed parts of horizontal shafting 7 ft. or less above the floor shall be guarded (except: runways used for oiling or running adjustments) by a stationary casing, or by a </a:t>
            </a:r>
            <a:r>
              <a:rPr lang="en-US" dirty="0" smtClean="0"/>
              <a:t>trough</a:t>
            </a:r>
          </a:p>
          <a:p>
            <a:pPr marL="0" indent="0" eaLnBrk="1" hangingPunct="1">
              <a:buFont typeface="Wingdings" pitchFamily="2" charset="2"/>
              <a:buNone/>
              <a:defRPr/>
            </a:pPr>
            <a:endParaRPr lang="en-US" dirty="0"/>
          </a:p>
          <a:p>
            <a:pPr eaLnBrk="1" hangingPunct="1">
              <a:defRPr/>
            </a:pPr>
            <a:r>
              <a:rPr lang="en-US" dirty="0" smtClean="0"/>
              <a:t>Troughs </a:t>
            </a:r>
            <a:r>
              <a:rPr lang="en-US" dirty="0"/>
              <a:t>must enclose sides and top, or sides and bottom of shafting as location requires</a:t>
            </a:r>
          </a:p>
        </p:txBody>
      </p:sp>
      <p:pic>
        <p:nvPicPr>
          <p:cNvPr id="77827" name="Picture 4" descr="Guarded shafting" title="Shafti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00" y="4419600"/>
            <a:ext cx="3527425" cy="168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8" name="Picture 5" descr="Guarded shafting" title="Shafting"/>
          <p:cNvPicPr>
            <a:picLocks noChangeAspect="1" noChangeArrowheads="1" noCrop="1"/>
          </p:cNvPicPr>
          <p:nvPr/>
        </p:nvPicPr>
        <p:blipFill>
          <a:blip r:embed="rId4">
            <a:extLst>
              <a:ext uri="{28A0092B-C50C-407E-A947-70E740481C1C}">
                <a14:useLocalDpi xmlns:a14="http://schemas.microsoft.com/office/drawing/2010/main"/>
              </a:ext>
            </a:extLst>
          </a:blip>
          <a:srcRect/>
          <a:stretch>
            <a:fillRect/>
          </a:stretch>
        </p:blipFill>
        <p:spPr bwMode="auto">
          <a:xfrm>
            <a:off x="4648200" y="4419600"/>
            <a:ext cx="3886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a:xfrm>
            <a:off x="6553200" y="6245225"/>
            <a:ext cx="2133600" cy="476250"/>
          </a:xfrm>
        </p:spPr>
        <p:txBody>
          <a:bodyPr/>
          <a:lstStyle/>
          <a:p>
            <a:pPr>
              <a:defRPr/>
            </a:pPr>
            <a:fld id="{E655E4F9-8858-4BF2-81EE-B9D717CCE10A}" type="slidenum">
              <a:rPr lang="en-US" smtClean="0"/>
              <a:pPr>
                <a:defRPr/>
              </a:pPr>
              <a:t>58</a:t>
            </a:fld>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Shafting-3</a:t>
            </a:r>
            <a:endParaRPr lang="en-US" dirty="0"/>
          </a:p>
        </p:txBody>
      </p:sp>
      <p:sp>
        <p:nvSpPr>
          <p:cNvPr id="95235" name="Rectangle 3"/>
          <p:cNvSpPr>
            <a:spLocks noGrp="1" noChangeArrowheads="1"/>
          </p:cNvSpPr>
          <p:nvPr>
            <p:ph type="body" idx="1"/>
          </p:nvPr>
        </p:nvSpPr>
        <p:spPr>
          <a:xfrm>
            <a:off x="533400" y="1981200"/>
            <a:ext cx="3886200" cy="4029075"/>
          </a:xfrm>
        </p:spPr>
        <p:txBody>
          <a:bodyPr/>
          <a:lstStyle/>
          <a:p>
            <a:pPr eaLnBrk="1" hangingPunct="1">
              <a:defRPr/>
            </a:pPr>
            <a:r>
              <a:rPr lang="en-US" dirty="0" smtClean="0"/>
              <a:t>Projecting </a:t>
            </a:r>
            <a:r>
              <a:rPr lang="en-US" dirty="0"/>
              <a:t>end shafts shall present a smooth edge and project not more than 1/2 the diameter of the shaft</a:t>
            </a:r>
          </a:p>
          <a:p>
            <a:pPr eaLnBrk="1" hangingPunct="1">
              <a:defRPr/>
            </a:pPr>
            <a:endParaRPr lang="en-US" dirty="0" smtClean="0"/>
          </a:p>
          <a:p>
            <a:pPr eaLnBrk="1" hangingPunct="1">
              <a:defRPr/>
            </a:pPr>
            <a:r>
              <a:rPr lang="en-US" dirty="0" smtClean="0"/>
              <a:t>Unused keyways </a:t>
            </a:r>
            <a:r>
              <a:rPr lang="en-US" dirty="0"/>
              <a:t>shall be filled up or covered</a:t>
            </a:r>
          </a:p>
        </p:txBody>
      </p:sp>
      <p:pic>
        <p:nvPicPr>
          <p:cNvPr id="78850" name="Picture 2" descr="Guarded shafts" title="Shafti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00600" y="2057400"/>
            <a:ext cx="3968750"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a:xfrm>
            <a:off x="6553200" y="6245225"/>
            <a:ext cx="2133600" cy="476250"/>
          </a:xfrm>
        </p:spPr>
        <p:txBody>
          <a:bodyPr/>
          <a:lstStyle/>
          <a:p>
            <a:pPr>
              <a:defRPr/>
            </a:pPr>
            <a:fld id="{64021645-BDB4-4D9F-9195-36863E265062}" type="slidenum">
              <a:rPr lang="en-US" smtClean="0"/>
              <a:pPr>
                <a:defRPr/>
              </a:pPr>
              <a:t>59</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8229600" cy="1111664"/>
          </a:xfrm>
        </p:spPr>
        <p:txBody>
          <a:bodyPr>
            <a:normAutofit fontScale="90000"/>
          </a:bodyPr>
          <a:lstStyle/>
          <a:p>
            <a:pPr eaLnBrk="1" fontAlgn="auto" hangingPunct="1">
              <a:spcAft>
                <a:spcPts val="0"/>
              </a:spcAft>
              <a:defRPr/>
            </a:pPr>
            <a:r>
              <a:rPr lang="en-US" dirty="0" smtClean="0"/>
              <a:t>Employee Responsibilities</a:t>
            </a:r>
            <a:endParaRPr lang="en-US" dirty="0"/>
          </a:p>
        </p:txBody>
      </p:sp>
      <p:sp>
        <p:nvSpPr>
          <p:cNvPr id="15364" name="Content Placeholder 2"/>
          <p:cNvSpPr>
            <a:spLocks noGrp="1"/>
          </p:cNvSpPr>
          <p:nvPr>
            <p:ph idx="1"/>
          </p:nvPr>
        </p:nvSpPr>
        <p:spPr>
          <a:xfrm>
            <a:off x="457200" y="1646238"/>
            <a:ext cx="8229600" cy="3001962"/>
          </a:xfrm>
        </p:spPr>
        <p:txBody>
          <a:bodyPr rtlCol="0">
            <a:normAutofit/>
          </a:bodyPr>
          <a:lstStyle/>
          <a:p>
            <a:pPr eaLnBrk="1" fontAlgn="auto" hangingPunct="1">
              <a:spcAft>
                <a:spcPts val="0"/>
              </a:spcAft>
              <a:defRPr/>
            </a:pPr>
            <a:r>
              <a:rPr lang="en-US" altLang="en-US" dirty="0" smtClean="0"/>
              <a:t>Read and follow safety posters and signs</a:t>
            </a:r>
          </a:p>
          <a:p>
            <a:pPr eaLnBrk="1" fontAlgn="auto" hangingPunct="1">
              <a:spcAft>
                <a:spcPts val="0"/>
              </a:spcAft>
              <a:defRPr/>
            </a:pPr>
            <a:r>
              <a:rPr lang="en-US" altLang="en-US" dirty="0" smtClean="0"/>
              <a:t>Comply with OSHA rules and regulations</a:t>
            </a:r>
          </a:p>
          <a:p>
            <a:pPr eaLnBrk="1" fontAlgn="auto" hangingPunct="1">
              <a:spcAft>
                <a:spcPts val="0"/>
              </a:spcAft>
              <a:defRPr/>
            </a:pPr>
            <a:r>
              <a:rPr lang="en-US" altLang="en-US" dirty="0" smtClean="0"/>
              <a:t>Use your personal protective equipment (PPE) when required</a:t>
            </a:r>
          </a:p>
          <a:p>
            <a:pPr eaLnBrk="1" fontAlgn="auto" hangingPunct="1">
              <a:spcAft>
                <a:spcPts val="0"/>
              </a:spcAft>
              <a:defRPr/>
            </a:pPr>
            <a:r>
              <a:rPr lang="en-US" altLang="en-US" dirty="0" smtClean="0"/>
              <a:t>Report hazardous conditions and job related injuries ASAP</a:t>
            </a:r>
          </a:p>
        </p:txBody>
      </p:sp>
      <p:pic>
        <p:nvPicPr>
          <p:cNvPr id="17421" name="Picture 13" descr="person arching back in pain" title="Back ach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89325" y="3962400"/>
            <a:ext cx="2159000" cy="2159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3558"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DE78D424-9D33-470F-B961-72CFF1D74BC7}" type="slidenum">
              <a:rPr lang="en-US" altLang="en-US" smtClean="0">
                <a:solidFill>
                  <a:schemeClr val="tx2"/>
                </a:solidFill>
              </a:rPr>
              <a:pPr eaLnBrk="1" hangingPunct="1">
                <a:defRPr/>
              </a:pPr>
              <a:t>6</a:t>
            </a:fld>
            <a:endParaRPr lang="en-US" altLang="en-US" smtClean="0">
              <a:solidFill>
                <a:schemeClr val="tx2"/>
              </a:solidFill>
            </a:endParaRPr>
          </a:p>
        </p:txBody>
      </p:sp>
    </p:spTree>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Pulleys</a:t>
            </a:r>
            <a:endParaRPr lang="en-US" dirty="0"/>
          </a:p>
        </p:txBody>
      </p:sp>
      <p:sp>
        <p:nvSpPr>
          <p:cNvPr id="96259" name="Rectangle 3"/>
          <p:cNvSpPr>
            <a:spLocks noGrp="1" noChangeArrowheads="1"/>
          </p:cNvSpPr>
          <p:nvPr>
            <p:ph type="body" idx="1"/>
          </p:nvPr>
        </p:nvSpPr>
        <p:spPr>
          <a:xfrm>
            <a:off x="0" y="1752600"/>
            <a:ext cx="4953000" cy="4724400"/>
          </a:xfrm>
          <a:extLst>
            <a:ext uri="{91240B29-F687-4F45-9708-019B960494DF}">
              <a14:hiddenLine xmlns:a14="http://schemas.microsoft.com/office/drawing/2010/main" w="9525">
                <a:solidFill>
                  <a:schemeClr val="accent2"/>
                </a:solidFill>
                <a:miter lim="800000"/>
                <a:headEnd/>
                <a:tailEnd/>
              </a14:hiddenLine>
            </a:ext>
          </a:extLst>
        </p:spPr>
        <p:txBody>
          <a:bodyPr/>
          <a:lstStyle/>
          <a:p>
            <a:pPr eaLnBrk="1" hangingPunct="1">
              <a:defRPr/>
            </a:pPr>
            <a:r>
              <a:rPr lang="en-US" sz="2000" dirty="0" smtClean="0"/>
              <a:t>Wheels with grooved rims around which a cord passes</a:t>
            </a:r>
          </a:p>
          <a:p>
            <a:pPr eaLnBrk="1" hangingPunct="1">
              <a:defRPr/>
            </a:pPr>
            <a:r>
              <a:rPr lang="en-US" sz="2000" dirty="0" smtClean="0"/>
              <a:t>Pulleys, </a:t>
            </a:r>
            <a:r>
              <a:rPr lang="en-US" sz="2000" dirty="0"/>
              <a:t>any parts of which are seven feet or less from the floor or working platform, shall be guarded in accordance with </a:t>
            </a:r>
            <a:r>
              <a:rPr lang="en-US" sz="2000" dirty="0" smtClean="0"/>
              <a:t>the OSHA standards </a:t>
            </a:r>
            <a:r>
              <a:rPr lang="en-US" sz="2000" dirty="0"/>
              <a:t>specified in paragraphs (m) &amp; (o</a:t>
            </a:r>
            <a:r>
              <a:rPr lang="en-US" sz="2000" dirty="0" smtClean="0"/>
              <a:t>) of </a:t>
            </a:r>
            <a:r>
              <a:rPr lang="en-US" sz="2000" dirty="0"/>
              <a:t>29 CFR 1910.219</a:t>
            </a:r>
            <a:endParaRPr lang="en-US" sz="2000" dirty="0" smtClean="0"/>
          </a:p>
          <a:p>
            <a:pPr eaLnBrk="1" hangingPunct="1">
              <a:defRPr/>
            </a:pPr>
            <a:r>
              <a:rPr lang="en-US" sz="2000" dirty="0" smtClean="0"/>
              <a:t>Pulleys </a:t>
            </a:r>
            <a:r>
              <a:rPr lang="en-US" sz="2000" dirty="0"/>
              <a:t>serving as balance wheels (e.g., punch presses) on which the point of contact between belt and pulley is more than six feet six inches from the floor or platform may be guarded with a disc covering the spokes</a:t>
            </a:r>
          </a:p>
        </p:txBody>
      </p:sp>
      <p:pic>
        <p:nvPicPr>
          <p:cNvPr id="79877" name="Picture 2" descr="Graph depicting pulley work" title="Pulley"/>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34000" y="1905000"/>
            <a:ext cx="3581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a:xfrm>
            <a:off x="6553200" y="6245225"/>
            <a:ext cx="2133600" cy="476250"/>
          </a:xfrm>
        </p:spPr>
        <p:txBody>
          <a:bodyPr/>
          <a:lstStyle/>
          <a:p>
            <a:pPr>
              <a:defRPr/>
            </a:pPr>
            <a:fld id="{70C14F01-C357-467F-A2C2-AAF2837048F4}" type="slidenum">
              <a:rPr lang="en-US" smtClean="0"/>
              <a:pPr>
                <a:defRPr/>
              </a:pPr>
              <a:t>60</a:t>
            </a:fld>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defRPr/>
            </a:pPr>
            <a:r>
              <a:rPr lang="en-US" dirty="0" smtClean="0"/>
              <a:t>Gears, Sprockets, &amp; Chains</a:t>
            </a:r>
            <a:endParaRPr lang="en-US" dirty="0"/>
          </a:p>
        </p:txBody>
      </p:sp>
      <p:sp>
        <p:nvSpPr>
          <p:cNvPr id="80898" name="Rectangle 3"/>
          <p:cNvSpPr>
            <a:spLocks noGrp="1" noChangeArrowheads="1"/>
          </p:cNvSpPr>
          <p:nvPr>
            <p:ph type="body" sz="half" idx="1"/>
          </p:nvPr>
        </p:nvSpPr>
        <p:spPr>
          <a:xfrm>
            <a:off x="76200" y="1752600"/>
            <a:ext cx="4343400" cy="4724400"/>
          </a:xfrm>
        </p:spPr>
        <p:txBody>
          <a:bodyPr/>
          <a:lstStyle/>
          <a:p>
            <a:pPr eaLnBrk="1" hangingPunct="1"/>
            <a:r>
              <a:rPr lang="en-US" altLang="en-US" sz="2600" smtClean="0">
                <a:latin typeface="Times New Roman" pitchFamily="18" charset="0"/>
                <a:cs typeface="Times New Roman" pitchFamily="18" charset="0"/>
              </a:rPr>
              <a:t>Gears, sprockets and chains shall be guarded by one of the following methods:</a:t>
            </a:r>
          </a:p>
          <a:p>
            <a:pPr lvl="1" eaLnBrk="1" hangingPunct="1"/>
            <a:r>
              <a:rPr lang="en-US" altLang="en-US" smtClean="0">
                <a:latin typeface="Times New Roman" pitchFamily="18" charset="0"/>
                <a:cs typeface="Times New Roman" pitchFamily="18" charset="0"/>
              </a:rPr>
              <a:t>By a complete enclosure; or</a:t>
            </a:r>
          </a:p>
          <a:p>
            <a:pPr lvl="1" eaLnBrk="1" hangingPunct="1"/>
            <a:r>
              <a:rPr lang="en-US" altLang="en-US" smtClean="0">
                <a:latin typeface="Times New Roman" pitchFamily="18" charset="0"/>
                <a:cs typeface="Times New Roman" pitchFamily="18" charset="0"/>
              </a:rPr>
              <a:t>By a standard guard at least seven feet high, extending six inches above the mesh point of the gears</a:t>
            </a:r>
          </a:p>
          <a:p>
            <a:pPr lvl="1" eaLnBrk="1" hangingPunct="1"/>
            <a:r>
              <a:rPr lang="en-US" altLang="en-US" smtClean="0">
                <a:latin typeface="Times New Roman" pitchFamily="18" charset="0"/>
                <a:cs typeface="Times New Roman" pitchFamily="18" charset="0"/>
              </a:rPr>
              <a:t>By a band guard covering the face of the gear and having flanges extended inward beyond the root of the teeth on the exposed side.</a:t>
            </a:r>
          </a:p>
          <a:p>
            <a:pPr lvl="1" eaLnBrk="1" hangingPunct="1"/>
            <a:endParaRPr lang="en-US" altLang="en-US" smtClean="0">
              <a:latin typeface="Times New Roman" pitchFamily="18" charset="0"/>
              <a:cs typeface="Times New Roman" pitchFamily="18" charset="0"/>
            </a:endParaRPr>
          </a:p>
        </p:txBody>
      </p:sp>
      <p:pic>
        <p:nvPicPr>
          <p:cNvPr id="80901" name="Picture 2" descr="Images portraying gears" title="Geards, sprockets, and chains"/>
          <p:cNvPicPr>
            <a:picLocks noGrp="1" noChangeAspect="1" noChangeArrowheads="1"/>
          </p:cNvPicPr>
          <p:nvPr>
            <p:ph type="clipArt" sz="half" idx="2"/>
          </p:nvPr>
        </p:nvPicPr>
        <p:blipFill>
          <a:blip r:embed="rId3" cstate="email">
            <a:extLst>
              <a:ext uri="{28A0092B-C50C-407E-A947-70E740481C1C}">
                <a14:useLocalDpi xmlns:a14="http://schemas.microsoft.com/office/drawing/2010/main"/>
              </a:ext>
            </a:extLst>
          </a:blip>
          <a:srcRect/>
          <a:stretch>
            <a:fillRect/>
          </a:stretch>
        </p:blipFill>
        <p:spPr>
          <a:xfrm>
            <a:off x="5791200" y="1606550"/>
            <a:ext cx="2054225" cy="2660650"/>
          </a:xfrm>
        </p:spPr>
      </p:pic>
      <p:pic>
        <p:nvPicPr>
          <p:cNvPr id="9" name="Picture 4" descr="Images portraying gears" title="Geards, sprockets, and chains"/>
          <p:cNvPicPr>
            <a:picLocks noChangeAspect="1" noChangeArrowheads="1" noCrop="1"/>
          </p:cNvPicPr>
          <p:nvPr/>
        </p:nvPicPr>
        <p:blipFill>
          <a:blip r:embed="rId4"/>
          <a:srcRect/>
          <a:stretch>
            <a:fillRect/>
          </a:stretch>
        </p:blipFill>
        <p:spPr bwMode="auto">
          <a:xfrm>
            <a:off x="4724400" y="4419600"/>
            <a:ext cx="1838325" cy="177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80903" name="Picture 5" descr="Images portraying gears" title="Geards, sprockets, and chains"/>
          <p:cNvPicPr>
            <a:picLocks noChangeAspect="1" noChangeArrowheads="1" noCrop="1"/>
          </p:cNvPicPr>
          <p:nvPr/>
        </p:nvPicPr>
        <p:blipFill>
          <a:blip r:embed="rId5">
            <a:extLst>
              <a:ext uri="{28A0092B-C50C-407E-A947-70E740481C1C}">
                <a14:useLocalDpi xmlns:a14="http://schemas.microsoft.com/office/drawing/2010/main"/>
              </a:ext>
            </a:extLst>
          </a:blip>
          <a:srcRect/>
          <a:stretch>
            <a:fillRect/>
          </a:stretch>
        </p:blipFill>
        <p:spPr bwMode="auto">
          <a:xfrm>
            <a:off x="7011988" y="4419600"/>
            <a:ext cx="1903412" cy="177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2C7313C9-DEE8-4D40-9CEA-96DE77A6C666}" type="slidenum">
              <a:rPr lang="en-US" smtClean="0"/>
              <a:pPr>
                <a:defRPr/>
              </a:pPr>
              <a:t>61</a:t>
            </a:fld>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sz="4500" dirty="0" smtClean="0"/>
              <a:t>Keys, Set-Screws,</a:t>
            </a:r>
            <a:br>
              <a:rPr lang="en-US" sz="4500" dirty="0" smtClean="0"/>
            </a:br>
            <a:r>
              <a:rPr lang="en-US" sz="4500" dirty="0" smtClean="0"/>
              <a:t>&amp; Other Projections</a:t>
            </a:r>
            <a:endParaRPr lang="en-US" sz="4500" dirty="0"/>
          </a:p>
        </p:txBody>
      </p:sp>
      <p:sp>
        <p:nvSpPr>
          <p:cNvPr id="99340" name="Content Placeholder 2"/>
          <p:cNvSpPr>
            <a:spLocks noGrp="1"/>
          </p:cNvSpPr>
          <p:nvPr>
            <p:ph idx="1"/>
          </p:nvPr>
        </p:nvSpPr>
        <p:spPr>
          <a:xfrm>
            <a:off x="341313" y="1857375"/>
            <a:ext cx="8440737" cy="1676400"/>
          </a:xfrm>
        </p:spPr>
        <p:txBody>
          <a:bodyPr/>
          <a:lstStyle/>
          <a:p>
            <a:pPr marL="457200" lvl="1" indent="-457200">
              <a:buClr>
                <a:schemeClr val="accent1"/>
              </a:buClr>
              <a:defRPr/>
            </a:pPr>
            <a:r>
              <a:rPr lang="en-US" sz="2800" dirty="0" smtClean="0"/>
              <a:t>Projecting </a:t>
            </a:r>
            <a:r>
              <a:rPr lang="en-US" sz="2800" dirty="0"/>
              <a:t>keys, setscrews, and other projections in revolving parts must be removed, made flush, or </a:t>
            </a:r>
            <a:r>
              <a:rPr lang="en-US" sz="2800" dirty="0" smtClean="0"/>
              <a:t>guarded by metal cover.</a:t>
            </a:r>
            <a:endParaRPr lang="en-US" sz="2800" dirty="0"/>
          </a:p>
          <a:p>
            <a:pPr>
              <a:defRPr/>
            </a:pPr>
            <a:endParaRPr lang="en-US" dirty="0"/>
          </a:p>
        </p:txBody>
      </p:sp>
      <p:pic>
        <p:nvPicPr>
          <p:cNvPr id="81932" name="Picture 4" descr="Animated shaft with projecting key being guarded" title="Machine guard"/>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3019425" y="3440113"/>
            <a:ext cx="3108325" cy="267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a:xfrm>
            <a:off x="6553200" y="6245225"/>
            <a:ext cx="2133600" cy="476250"/>
          </a:xfrm>
        </p:spPr>
        <p:txBody>
          <a:bodyPr/>
          <a:lstStyle/>
          <a:p>
            <a:pPr>
              <a:defRPr/>
            </a:pPr>
            <a:fld id="{DC8F33AB-E8FB-4997-BA9F-F9F071CAD408}" type="slidenum">
              <a:rPr lang="en-US" smtClean="0"/>
              <a:pPr>
                <a:defRPr/>
              </a:pPr>
              <a:t>62</a:t>
            </a:fld>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Collars &amp; Couplings</a:t>
            </a:r>
            <a:endParaRPr lang="en-US" dirty="0"/>
          </a:p>
        </p:txBody>
      </p:sp>
      <p:sp>
        <p:nvSpPr>
          <p:cNvPr id="100364" name="Content Placeholder 2"/>
          <p:cNvSpPr>
            <a:spLocks noGrp="1"/>
          </p:cNvSpPr>
          <p:nvPr>
            <p:ph idx="1"/>
          </p:nvPr>
        </p:nvSpPr>
        <p:spPr>
          <a:xfrm>
            <a:off x="217488" y="1489075"/>
            <a:ext cx="8763000" cy="1911350"/>
          </a:xfrm>
        </p:spPr>
        <p:txBody>
          <a:bodyPr/>
          <a:lstStyle/>
          <a:p>
            <a:pPr>
              <a:spcBef>
                <a:spcPts val="600"/>
              </a:spcBef>
              <a:defRPr/>
            </a:pPr>
            <a:r>
              <a:rPr lang="en-US" dirty="0"/>
              <a:t>Shaft couplings must be constructed as to present no hazard from bolts, nuts, setscrews, or revolving surfaces. </a:t>
            </a:r>
          </a:p>
          <a:p>
            <a:pPr>
              <a:spcBef>
                <a:spcPts val="600"/>
              </a:spcBef>
              <a:defRPr/>
            </a:pPr>
            <a:r>
              <a:rPr lang="en-US" dirty="0"/>
              <a:t>Permitted where they are covered with safety sleeves or countersunk and do not extend beyond the flange of the coupling</a:t>
            </a:r>
          </a:p>
        </p:txBody>
      </p:sp>
      <p:pic>
        <p:nvPicPr>
          <p:cNvPr id="82956" name="Picture 4" descr="coupling" title="Collars and couplings"/>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2895600" y="3429000"/>
            <a:ext cx="3319463"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a:xfrm>
            <a:off x="6553200" y="6245225"/>
            <a:ext cx="2133600" cy="476250"/>
          </a:xfrm>
        </p:spPr>
        <p:txBody>
          <a:bodyPr/>
          <a:lstStyle/>
          <a:p>
            <a:pPr>
              <a:defRPr/>
            </a:pPr>
            <a:fld id="{E67A7A5C-2082-46F3-BE3A-C88E72AC1F7B}" type="slidenum">
              <a:rPr lang="en-US" smtClean="0"/>
              <a:pPr>
                <a:defRPr/>
              </a:pPr>
              <a:t>63</a:t>
            </a:fld>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p:txBody>
          <a:bodyPr/>
          <a:lstStyle/>
          <a:p>
            <a:pPr eaLnBrk="1" fontAlgn="auto" hangingPunct="1">
              <a:spcAft>
                <a:spcPts val="0"/>
              </a:spcAft>
              <a:defRPr/>
            </a:pPr>
            <a:r>
              <a:rPr lang="en-US" altLang="en-US" sz="4400" dirty="0" smtClean="0"/>
              <a:t>Hand and Power Tools</a:t>
            </a:r>
            <a:endParaRPr lang="en-US" altLang="en-US" sz="4400" dirty="0"/>
          </a:p>
        </p:txBody>
      </p:sp>
      <p:sp>
        <p:nvSpPr>
          <p:cNvPr id="2" name="Slide Number Placeholder 1"/>
          <p:cNvSpPr>
            <a:spLocks noGrp="1"/>
          </p:cNvSpPr>
          <p:nvPr>
            <p:ph type="sldNum" sz="quarter" idx="10"/>
          </p:nvPr>
        </p:nvSpPr>
        <p:spPr/>
        <p:txBody>
          <a:bodyPr/>
          <a:lstStyle/>
          <a:p>
            <a:pPr>
              <a:defRPr/>
            </a:pPr>
            <a:fld id="{4A3A002E-0B3C-427D-86D7-FEC6D2C9D7C4}" type="slidenum">
              <a:rPr lang="en-US"/>
              <a:pPr>
                <a:defRPr/>
              </a:pPr>
              <a:t>64</a:t>
            </a:fld>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General Industry</a:t>
            </a:r>
            <a:endParaRPr lang="en-US" dirty="0"/>
          </a:p>
        </p:txBody>
      </p:sp>
      <p:sp>
        <p:nvSpPr>
          <p:cNvPr id="105475" name="Rectangle 3"/>
          <p:cNvSpPr>
            <a:spLocks noGrp="1" noChangeArrowheads="1"/>
          </p:cNvSpPr>
          <p:nvPr>
            <p:ph idx="1"/>
          </p:nvPr>
        </p:nvSpPr>
        <p:spPr>
          <a:xfrm>
            <a:off x="457200" y="1600200"/>
            <a:ext cx="8229600" cy="2438400"/>
          </a:xfrm>
        </p:spPr>
        <p:txBody>
          <a:bodyPr rtlCol="0">
            <a:normAutofit/>
          </a:bodyPr>
          <a:lstStyle/>
          <a:p>
            <a:pPr eaLnBrk="1" fontAlgn="auto" hangingPunct="1">
              <a:spcAft>
                <a:spcPts val="0"/>
              </a:spcAft>
              <a:defRPr/>
            </a:pPr>
            <a:r>
              <a:rPr lang="en-US" altLang="en-US" dirty="0"/>
              <a:t>Employer is responsible for safe condition of tools and equipment</a:t>
            </a:r>
          </a:p>
          <a:p>
            <a:pPr lvl="1" eaLnBrk="1" fontAlgn="auto" hangingPunct="1">
              <a:spcAft>
                <a:spcPts val="0"/>
              </a:spcAft>
              <a:defRPr/>
            </a:pPr>
            <a:r>
              <a:rPr lang="en-US" altLang="en-US" dirty="0"/>
              <a:t>Including equipment furnished by employee</a:t>
            </a:r>
          </a:p>
          <a:p>
            <a:pPr eaLnBrk="1" fontAlgn="auto" hangingPunct="1">
              <a:spcAft>
                <a:spcPts val="0"/>
              </a:spcAft>
              <a:defRPr/>
            </a:pPr>
            <a:r>
              <a:rPr lang="en-US" altLang="en-US" dirty="0"/>
              <a:t>Compressed air must not be used for cleaning unless:</a:t>
            </a:r>
          </a:p>
          <a:p>
            <a:pPr lvl="1" eaLnBrk="1" fontAlgn="auto" hangingPunct="1">
              <a:spcAft>
                <a:spcPts val="0"/>
              </a:spcAft>
              <a:defRPr/>
            </a:pPr>
            <a:r>
              <a:rPr lang="en-US" altLang="en-US" dirty="0"/>
              <a:t>Reduced to &lt;30 </a:t>
            </a:r>
            <a:r>
              <a:rPr lang="en-US" altLang="en-US" dirty="0" err="1"/>
              <a:t>p.s.i</a:t>
            </a:r>
            <a:r>
              <a:rPr lang="en-US" altLang="en-US" dirty="0"/>
              <a:t>.</a:t>
            </a:r>
          </a:p>
          <a:p>
            <a:pPr lvl="1" eaLnBrk="1" fontAlgn="auto" hangingPunct="1">
              <a:spcAft>
                <a:spcPts val="0"/>
              </a:spcAft>
              <a:defRPr/>
            </a:pPr>
            <a:r>
              <a:rPr lang="en-US" altLang="en-US" dirty="0"/>
              <a:t>Only with effective chip guarding and PPE</a:t>
            </a:r>
          </a:p>
        </p:txBody>
      </p:sp>
      <p:pic>
        <p:nvPicPr>
          <p:cNvPr id="93190" name="Picture 6" descr="hand tools" title="General industry"/>
          <p:cNvPicPr>
            <a:picLocks noChangeAspect="1" noChangeArrowheads="1"/>
          </p:cNvPicPr>
          <p:nvPr/>
        </p:nvPicPr>
        <p:blipFill>
          <a:blip r:embed="rId2"/>
          <a:srcRect/>
          <a:stretch>
            <a:fillRect/>
          </a:stretch>
        </p:blipFill>
        <p:spPr bwMode="auto">
          <a:xfrm>
            <a:off x="2667000" y="4114800"/>
            <a:ext cx="3810000" cy="25336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3188" name="Slide Number Placeholder 1"/>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0DF0F8D1-3CA9-47C7-973D-66297310F60A}" type="slidenum">
              <a:rPr lang="en-US" altLang="en-US" smtClean="0">
                <a:solidFill>
                  <a:schemeClr val="tx2"/>
                </a:solidFill>
              </a:rPr>
              <a:pPr eaLnBrk="1" hangingPunct="1">
                <a:defRPr/>
              </a:pPr>
              <a:t>65</a:t>
            </a:fld>
            <a:endParaRPr lang="en-US" altLang="en-US" smtClean="0">
              <a:solidFill>
                <a:schemeClr val="tx2"/>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Portable Powered Tools</a:t>
            </a:r>
            <a:endParaRPr lang="en-US" dirty="0"/>
          </a:p>
        </p:txBody>
      </p:sp>
      <p:sp>
        <p:nvSpPr>
          <p:cNvPr id="106499" name="Rectangle 3"/>
          <p:cNvSpPr>
            <a:spLocks noGrp="1" noChangeArrowheads="1"/>
          </p:cNvSpPr>
          <p:nvPr>
            <p:ph idx="1"/>
          </p:nvPr>
        </p:nvSpPr>
        <p:spPr>
          <a:xfrm>
            <a:off x="457200" y="1874838"/>
            <a:ext cx="3962400" cy="4525962"/>
          </a:xfrm>
        </p:spPr>
        <p:txBody>
          <a:bodyPr rtlCol="0">
            <a:normAutofit/>
          </a:bodyPr>
          <a:lstStyle/>
          <a:p>
            <a:pPr marL="609600" indent="-609600" eaLnBrk="1" fontAlgn="auto" hangingPunct="1">
              <a:spcAft>
                <a:spcPts val="0"/>
              </a:spcAft>
              <a:defRPr/>
            </a:pPr>
            <a:r>
              <a:rPr lang="en-US" altLang="en-US" dirty="0"/>
              <a:t>Portable circular </a:t>
            </a:r>
            <a:r>
              <a:rPr lang="en-US" altLang="en-US" dirty="0" smtClean="0"/>
              <a:t>saw</a:t>
            </a:r>
            <a:br>
              <a:rPr lang="en-US" altLang="en-US" dirty="0" smtClean="0"/>
            </a:br>
            <a:r>
              <a:rPr lang="en-US" altLang="en-US" dirty="0" smtClean="0"/>
              <a:t>&gt;2 inch guarded</a:t>
            </a:r>
            <a:endParaRPr lang="en-US" altLang="en-US" dirty="0"/>
          </a:p>
          <a:p>
            <a:pPr marL="990600" lvl="1" indent="-533400" eaLnBrk="1" fontAlgn="auto" hangingPunct="1">
              <a:spcAft>
                <a:spcPts val="0"/>
              </a:spcAft>
              <a:defRPr/>
            </a:pPr>
            <a:r>
              <a:rPr lang="en-US" altLang="en-US" dirty="0"/>
              <a:t>Automatic return to covering position</a:t>
            </a:r>
          </a:p>
          <a:p>
            <a:pPr marL="609600" indent="-609600" eaLnBrk="1" fontAlgn="auto" hangingPunct="1">
              <a:spcAft>
                <a:spcPts val="0"/>
              </a:spcAft>
              <a:defRPr/>
            </a:pPr>
            <a:r>
              <a:rPr lang="en-US" altLang="en-US" dirty="0"/>
              <a:t>Switches and controls: </a:t>
            </a:r>
          </a:p>
          <a:p>
            <a:pPr marL="990600" lvl="1" indent="-533400" eaLnBrk="1" fontAlgn="auto" hangingPunct="1">
              <a:spcAft>
                <a:spcPts val="0"/>
              </a:spcAft>
              <a:defRPr/>
            </a:pPr>
            <a:r>
              <a:rPr lang="en-US" altLang="en-US" dirty="0" smtClean="0"/>
              <a:t>Constant pressure control for circular and chain saws (a safety device that when tool is not in use it is supposed to stop working</a:t>
            </a:r>
          </a:p>
          <a:p>
            <a:pPr marL="990600" lvl="1" indent="-533400" eaLnBrk="1" fontAlgn="auto" hangingPunct="1">
              <a:spcAft>
                <a:spcPts val="0"/>
              </a:spcAft>
              <a:defRPr/>
            </a:pPr>
            <a:r>
              <a:rPr lang="en-US" altLang="en-US" dirty="0" smtClean="0"/>
              <a:t>Other </a:t>
            </a:r>
            <a:r>
              <a:rPr lang="en-US" altLang="en-US" dirty="0"/>
              <a:t>controls for other tools as appropriate</a:t>
            </a:r>
          </a:p>
        </p:txBody>
      </p:sp>
      <p:pic>
        <p:nvPicPr>
          <p:cNvPr id="86021" name="Picture 6" descr="Makita portable circular saw" title="Saw"/>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27588" y="1828800"/>
            <a:ext cx="3976687" cy="397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2" name="Slide Number Placeholder 1"/>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0AD8B858-070E-42C7-9347-95EA63187035}" type="slidenum">
              <a:rPr lang="en-US" altLang="en-US" smtClean="0">
                <a:solidFill>
                  <a:schemeClr val="tx2"/>
                </a:solidFill>
              </a:rPr>
              <a:pPr eaLnBrk="1" hangingPunct="1">
                <a:defRPr/>
              </a:pPr>
              <a:t>66</a:t>
            </a:fld>
            <a:endParaRPr lang="en-US" altLang="en-US" dirty="0" smtClean="0">
              <a:solidFill>
                <a:schemeClr val="tx2"/>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500" dirty="0" smtClean="0"/>
              <a:t>Portable Powered Tools Cont.</a:t>
            </a:r>
            <a:endParaRPr lang="en-US" sz="4500" dirty="0"/>
          </a:p>
        </p:txBody>
      </p:sp>
      <p:sp>
        <p:nvSpPr>
          <p:cNvPr id="107523" name="Rectangle 3"/>
          <p:cNvSpPr>
            <a:spLocks noGrp="1" noChangeArrowheads="1"/>
          </p:cNvSpPr>
          <p:nvPr>
            <p:ph idx="1"/>
          </p:nvPr>
        </p:nvSpPr>
        <p:spPr>
          <a:xfrm>
            <a:off x="457200" y="1600200"/>
            <a:ext cx="8229600" cy="2133600"/>
          </a:xfrm>
        </p:spPr>
        <p:txBody>
          <a:bodyPr rtlCol="0">
            <a:normAutofit/>
          </a:bodyPr>
          <a:lstStyle/>
          <a:p>
            <a:pPr eaLnBrk="1" fontAlgn="auto" hangingPunct="1">
              <a:spcAft>
                <a:spcPts val="0"/>
              </a:spcAft>
              <a:defRPr/>
            </a:pPr>
            <a:r>
              <a:rPr lang="en-US" altLang="en-US" dirty="0"/>
              <a:t>Portable belt sanding machine </a:t>
            </a:r>
            <a:r>
              <a:rPr lang="en-US" altLang="en-US" dirty="0" smtClean="0"/>
              <a:t>&gt;2 inches must be guarded</a:t>
            </a:r>
            <a:endParaRPr lang="en-US" altLang="en-US" dirty="0"/>
          </a:p>
          <a:p>
            <a:pPr lvl="1" eaLnBrk="1" fontAlgn="auto" hangingPunct="1">
              <a:spcAft>
                <a:spcPts val="0"/>
              </a:spcAft>
              <a:defRPr/>
            </a:pPr>
            <a:r>
              <a:rPr lang="en-US" altLang="en-US" dirty="0" smtClean="0"/>
              <a:t>At each nip point</a:t>
            </a:r>
            <a:endParaRPr lang="en-US" altLang="en-US" dirty="0"/>
          </a:p>
          <a:p>
            <a:pPr lvl="1" eaLnBrk="1" fontAlgn="auto" hangingPunct="1">
              <a:spcAft>
                <a:spcPts val="0"/>
              </a:spcAft>
              <a:defRPr/>
            </a:pPr>
            <a:r>
              <a:rPr lang="en-US" altLang="en-US" dirty="0"/>
              <a:t>Unused run of sanding </a:t>
            </a:r>
            <a:r>
              <a:rPr lang="en-US" altLang="en-US" dirty="0" smtClean="0"/>
              <a:t>belt guarded against accidental contact</a:t>
            </a:r>
            <a:endParaRPr lang="en-US" altLang="en-US" dirty="0"/>
          </a:p>
          <a:p>
            <a:pPr eaLnBrk="1" fontAlgn="auto" hangingPunct="1">
              <a:spcAft>
                <a:spcPts val="0"/>
              </a:spcAft>
              <a:defRPr/>
            </a:pPr>
            <a:r>
              <a:rPr lang="en-US" altLang="en-US" dirty="0"/>
              <a:t>Cracked saws: remove from service</a:t>
            </a:r>
          </a:p>
          <a:p>
            <a:pPr eaLnBrk="1" fontAlgn="auto" hangingPunct="1">
              <a:spcAft>
                <a:spcPts val="0"/>
              </a:spcAft>
              <a:defRPr/>
            </a:pPr>
            <a:r>
              <a:rPr lang="en-US" altLang="en-US" dirty="0"/>
              <a:t>Grounding: </a:t>
            </a:r>
            <a:r>
              <a:rPr lang="en-US" dirty="0"/>
              <a:t>Meet 29 CFR 1910 Subpart S</a:t>
            </a:r>
            <a:endParaRPr lang="en-US" altLang="en-US" dirty="0"/>
          </a:p>
        </p:txBody>
      </p:sp>
      <p:pic>
        <p:nvPicPr>
          <p:cNvPr id="95238" name="Picture 6" descr="Air Belt Sander, Industrial, 2 HP, 1-2 In." title="Portable power tools"/>
          <p:cNvPicPr>
            <a:picLocks noChangeAspect="1" noChangeArrowheads="1"/>
          </p:cNvPicPr>
          <p:nvPr/>
        </p:nvPicPr>
        <p:blipFill>
          <a:blip r:embed="rId2"/>
          <a:srcRect/>
          <a:stretch>
            <a:fillRect/>
          </a:stretch>
        </p:blipFill>
        <p:spPr bwMode="auto">
          <a:xfrm>
            <a:off x="2428875" y="3962400"/>
            <a:ext cx="4286250" cy="21050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5236" name="Slide Number Placeholder 1"/>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D7C3BB9F-E275-4BF5-8E88-EDEF0A3631D9}" type="slidenum">
              <a:rPr lang="en-US" altLang="en-US" smtClean="0">
                <a:solidFill>
                  <a:schemeClr val="tx2"/>
                </a:solidFill>
              </a:rPr>
              <a:pPr eaLnBrk="1" hangingPunct="1">
                <a:defRPr/>
              </a:pPr>
              <a:t>67</a:t>
            </a:fld>
            <a:endParaRPr lang="en-US" altLang="en-US" smtClean="0">
              <a:solidFill>
                <a:schemeClr val="tx2"/>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500" dirty="0" smtClean="0"/>
              <a:t>Pneumatic Powered</a:t>
            </a:r>
            <a:br>
              <a:rPr lang="en-US" sz="4500" dirty="0" smtClean="0"/>
            </a:br>
            <a:r>
              <a:rPr lang="en-US" sz="4500" dirty="0" smtClean="0"/>
              <a:t>Tools &amp; Hoses</a:t>
            </a:r>
            <a:endParaRPr lang="en-US" sz="4500" dirty="0"/>
          </a:p>
        </p:txBody>
      </p:sp>
      <p:sp>
        <p:nvSpPr>
          <p:cNvPr id="108547" name="Rectangle 3"/>
          <p:cNvSpPr>
            <a:spLocks noGrp="1" noChangeArrowheads="1"/>
          </p:cNvSpPr>
          <p:nvPr>
            <p:ph idx="1"/>
          </p:nvPr>
        </p:nvSpPr>
        <p:spPr>
          <a:xfrm>
            <a:off x="457200" y="1600200"/>
            <a:ext cx="8229600" cy="1066800"/>
          </a:xfrm>
        </p:spPr>
        <p:txBody>
          <a:bodyPr rtlCol="0">
            <a:normAutofit/>
          </a:bodyPr>
          <a:lstStyle/>
          <a:p>
            <a:pPr eaLnBrk="1" fontAlgn="auto" hangingPunct="1">
              <a:spcAft>
                <a:spcPts val="0"/>
              </a:spcAft>
              <a:defRPr/>
            </a:pPr>
            <a:r>
              <a:rPr lang="en-US" altLang="en-US" dirty="0"/>
              <a:t>Tool retainer to prevent ejection</a:t>
            </a:r>
          </a:p>
          <a:p>
            <a:pPr eaLnBrk="1" fontAlgn="auto" hangingPunct="1">
              <a:spcAft>
                <a:spcPts val="0"/>
              </a:spcAft>
              <a:defRPr/>
            </a:pPr>
            <a:r>
              <a:rPr lang="en-US" altLang="en-US" dirty="0" err="1"/>
              <a:t>Airhose</a:t>
            </a:r>
            <a:r>
              <a:rPr lang="en-US" altLang="en-US" dirty="0"/>
              <a:t> designed for applied pressure and service</a:t>
            </a:r>
          </a:p>
        </p:txBody>
      </p:sp>
      <p:pic>
        <p:nvPicPr>
          <p:cNvPr id="96262" name="Picture 6" descr="Pneumatic power tools" title="Pneumatic power tool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8000" y="3468688"/>
            <a:ext cx="1778000" cy="177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6267" name="Picture 11" descr="Pneumatic power tools" title="Pneumatic power tool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95600" y="3149600"/>
            <a:ext cx="2590800" cy="24145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6264" name="Picture 8" descr="Pneumatic power tools" title="Pneumatic power tool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73775" y="3133725"/>
            <a:ext cx="2446338" cy="24479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6260" name="Slide Number Placeholder 1"/>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5292999A-5B52-4C18-B22D-882DEDE95650}" type="slidenum">
              <a:rPr lang="en-US" altLang="en-US" smtClean="0">
                <a:solidFill>
                  <a:schemeClr val="tx2"/>
                </a:solidFill>
              </a:rPr>
              <a:pPr eaLnBrk="1" hangingPunct="1">
                <a:defRPr/>
              </a:pPr>
              <a:t>68</a:t>
            </a:fld>
            <a:endParaRPr lang="en-US" altLang="en-US" smtClean="0">
              <a:solidFill>
                <a:schemeClr val="tx2"/>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US" dirty="0" smtClean="0"/>
              <a:t>Post Test Time!</a:t>
            </a:r>
            <a:endParaRPr lang="en-US" dirty="0"/>
          </a:p>
        </p:txBody>
      </p:sp>
      <p:pic>
        <p:nvPicPr>
          <p:cNvPr id="7171" name="Picture 3" descr="Pencil working on test" title="Tes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87563" y="1981200"/>
            <a:ext cx="4968875" cy="40862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pPr>
              <a:defRPr/>
            </a:pPr>
            <a:fld id="{38D64AA3-0D4E-45C7-B87E-7B71441887FF}" type="slidenum">
              <a:rPr lang="en-US" smtClean="0">
                <a:solidFill>
                  <a:srgbClr val="EAEBDE">
                    <a:shade val="90000"/>
                  </a:srgbClr>
                </a:solidFill>
              </a:rPr>
              <a:pPr>
                <a:defRPr/>
              </a:pPr>
              <a:t>69</a:t>
            </a:fld>
            <a:endParaRPr lang="en-US">
              <a:solidFill>
                <a:srgbClr val="EAEBDE">
                  <a:shade val="90000"/>
                </a:srgb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8229600" cy="1111664"/>
          </a:xfrm>
        </p:spPr>
        <p:txBody>
          <a:bodyPr/>
          <a:lstStyle/>
          <a:p>
            <a:pPr eaLnBrk="1" fontAlgn="auto" hangingPunct="1">
              <a:spcAft>
                <a:spcPts val="0"/>
              </a:spcAft>
              <a:defRPr/>
            </a:pPr>
            <a:r>
              <a:rPr lang="en-US" dirty="0" smtClean="0"/>
              <a:t>Statistics</a:t>
            </a:r>
            <a:endParaRPr lang="en-US" dirty="0"/>
          </a:p>
        </p:txBody>
      </p:sp>
      <p:sp>
        <p:nvSpPr>
          <p:cNvPr id="3" name="Content Placeholder 2"/>
          <p:cNvSpPr>
            <a:spLocks noGrp="1"/>
          </p:cNvSpPr>
          <p:nvPr>
            <p:ph idx="1"/>
          </p:nvPr>
        </p:nvSpPr>
        <p:spPr>
          <a:xfrm>
            <a:off x="457200" y="1646238"/>
            <a:ext cx="8229600" cy="1096962"/>
          </a:xfrm>
        </p:spPr>
        <p:txBody>
          <a:bodyPr rtlCol="0">
            <a:normAutofit/>
          </a:bodyPr>
          <a:lstStyle/>
          <a:p>
            <a:pPr marL="0" indent="0" algn="ctr" eaLnBrk="1" fontAlgn="auto" hangingPunct="1">
              <a:spcAft>
                <a:spcPts val="0"/>
              </a:spcAft>
              <a:buFont typeface="Wingdings 2" pitchFamily="18" charset="2"/>
              <a:buNone/>
              <a:defRPr/>
            </a:pPr>
            <a:r>
              <a:rPr lang="en-US" dirty="0" smtClean="0"/>
              <a:t>In 2016, </a:t>
            </a:r>
            <a:r>
              <a:rPr lang="en-US" b="1" dirty="0" smtClean="0">
                <a:effectLst>
                  <a:outerShdw blurRad="38100" dist="38100" dir="2700000" algn="tl">
                    <a:srgbClr val="000000">
                      <a:alpha val="43137"/>
                    </a:srgbClr>
                  </a:outerShdw>
                </a:effectLst>
              </a:rPr>
              <a:t>5190 people </a:t>
            </a:r>
            <a:r>
              <a:rPr lang="en-US" dirty="0" smtClean="0"/>
              <a:t>died from fatal workplace injuries</a:t>
            </a:r>
            <a:endParaRPr lang="en-US" dirty="0"/>
          </a:p>
        </p:txBody>
      </p:sp>
      <p:pic>
        <p:nvPicPr>
          <p:cNvPr id="21513" name="Picture 9" descr="Kids crying at funeral" title="Statistic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81200" y="2971800"/>
            <a:ext cx="5181600" cy="34559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4581" name="Slide Number Placeholder 3"/>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3A5F9163-5235-4620-9BC8-75DDD9ED1912}" type="slidenum">
              <a:rPr lang="en-US" altLang="en-US" smtClean="0">
                <a:solidFill>
                  <a:schemeClr val="tx2"/>
                </a:solidFill>
              </a:rPr>
              <a:pPr eaLnBrk="1" hangingPunct="1">
                <a:defRPr/>
              </a:pPr>
              <a:t>7</a:t>
            </a:fld>
            <a:endParaRPr lang="en-US" altLang="en-US" smtClean="0">
              <a:solidFill>
                <a:schemeClr val="tx2"/>
              </a:solidFill>
            </a:endParaRPr>
          </a:p>
        </p:txBody>
      </p:sp>
    </p:spTree>
  </p:cSld>
  <p:clrMapOvr>
    <a:masterClrMapping/>
  </p:clrMapOvr>
  <p:transition spd="slow"/>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Evaluation</a:t>
            </a:r>
            <a:endParaRPr lang="en-US" dirty="0"/>
          </a:p>
        </p:txBody>
      </p:sp>
      <p:pic>
        <p:nvPicPr>
          <p:cNvPr id="6146" name="Picture 2" descr="Scrabble words, with FEEDBACK in big blue blocks" title="Evaluatio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14600" y="1981200"/>
            <a:ext cx="4114800" cy="41116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pPr>
              <a:defRPr/>
            </a:pPr>
            <a:fld id="{03E0B439-4B18-452E-90F8-1B9862E398E8}" type="slidenum">
              <a:rPr lang="en-US" smtClean="0">
                <a:solidFill>
                  <a:srgbClr val="EAEBDE">
                    <a:shade val="90000"/>
                  </a:srgbClr>
                </a:solidFill>
              </a:rPr>
              <a:pPr>
                <a:defRPr/>
              </a:pPr>
              <a:t>70</a:t>
            </a:fld>
            <a:endParaRPr lang="en-US">
              <a:solidFill>
                <a:srgbClr val="EAEBDE">
                  <a:shade val="90000"/>
                </a:srgbClr>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smtClean="0"/>
              <a:t>THANK YOU!</a:t>
            </a:r>
            <a:endParaRPr lang="en-US" dirty="0"/>
          </a:p>
        </p:txBody>
      </p:sp>
      <p:pic>
        <p:nvPicPr>
          <p:cNvPr id="5125" name="Picture 5" descr="Bee holding up &quot;Be safe&quot; sign" title="Thank you"/>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6563" y="2743200"/>
            <a:ext cx="3195637" cy="25050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0"/>
          </p:nvPr>
        </p:nvSpPr>
        <p:spPr/>
        <p:txBody>
          <a:bodyPr/>
          <a:lstStyle/>
          <a:p>
            <a:pPr>
              <a:defRPr/>
            </a:pPr>
            <a:fld id="{52234D4C-2901-4138-8CEE-53CF219F858C}" type="slidenum">
              <a:rPr lang="en-US" smtClean="0">
                <a:solidFill>
                  <a:srgbClr val="EAEBDE">
                    <a:shade val="90000"/>
                  </a:srgbClr>
                </a:solidFill>
              </a:rPr>
              <a:pPr>
                <a:defRPr/>
              </a:pPr>
              <a:t>71</a:t>
            </a:fld>
            <a:endParaRPr lang="en-US">
              <a:solidFill>
                <a:srgbClr val="EAEBDE">
                  <a:shade val="90000"/>
                </a:srgb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8229600" cy="1111664"/>
          </a:xfrm>
        </p:spPr>
        <p:txBody>
          <a:bodyPr/>
          <a:lstStyle/>
          <a:p>
            <a:pPr eaLnBrk="1" fontAlgn="auto" hangingPunct="1">
              <a:spcAft>
                <a:spcPts val="0"/>
              </a:spcAft>
              <a:defRPr/>
            </a:pPr>
            <a:r>
              <a:rPr lang="en-US" dirty="0" smtClean="0"/>
              <a:t>Lesson Objectives</a:t>
            </a:r>
            <a:endParaRPr lang="en-US" dirty="0"/>
          </a:p>
        </p:txBody>
      </p:sp>
      <p:sp>
        <p:nvSpPr>
          <p:cNvPr id="17411" name="Content Placeholder 2"/>
          <p:cNvSpPr>
            <a:spLocks noGrp="1"/>
          </p:cNvSpPr>
          <p:nvPr>
            <p:ph idx="1"/>
          </p:nvPr>
        </p:nvSpPr>
        <p:spPr>
          <a:xfrm>
            <a:off x="457200" y="1646238"/>
            <a:ext cx="8229600" cy="3154362"/>
          </a:xfrm>
        </p:spPr>
        <p:txBody>
          <a:bodyPr rtlCol="0">
            <a:normAutofit/>
          </a:bodyPr>
          <a:lstStyle/>
          <a:p>
            <a:pPr eaLnBrk="1" fontAlgn="auto" hangingPunct="1">
              <a:spcAft>
                <a:spcPts val="0"/>
              </a:spcAft>
              <a:defRPr/>
            </a:pPr>
            <a:r>
              <a:rPr lang="en-US" altLang="en-US" dirty="0" smtClean="0"/>
              <a:t>Key Parts of Machines</a:t>
            </a:r>
          </a:p>
          <a:p>
            <a:pPr eaLnBrk="1" fontAlgn="auto" hangingPunct="1">
              <a:spcAft>
                <a:spcPts val="0"/>
              </a:spcAft>
              <a:defRPr/>
            </a:pPr>
            <a:r>
              <a:rPr lang="en-US" altLang="en-US" dirty="0" smtClean="0"/>
              <a:t>Hazards to be Guarded</a:t>
            </a:r>
          </a:p>
          <a:p>
            <a:pPr eaLnBrk="1" fontAlgn="auto" hangingPunct="1">
              <a:spcAft>
                <a:spcPts val="0"/>
              </a:spcAft>
              <a:defRPr/>
            </a:pPr>
            <a:r>
              <a:rPr lang="en-US" altLang="en-US" dirty="0" smtClean="0"/>
              <a:t>Motions and Actions</a:t>
            </a:r>
          </a:p>
          <a:p>
            <a:pPr eaLnBrk="1" fontAlgn="auto" hangingPunct="1">
              <a:spcAft>
                <a:spcPts val="0"/>
              </a:spcAft>
              <a:defRPr/>
            </a:pPr>
            <a:r>
              <a:rPr lang="en-US" altLang="en-US" dirty="0" smtClean="0"/>
              <a:t>Guarding Methods</a:t>
            </a:r>
          </a:p>
          <a:p>
            <a:pPr eaLnBrk="1" fontAlgn="auto" hangingPunct="1">
              <a:spcAft>
                <a:spcPts val="0"/>
              </a:spcAft>
              <a:defRPr/>
            </a:pPr>
            <a:r>
              <a:rPr lang="en-US" altLang="en-US" dirty="0" smtClean="0"/>
              <a:t>General Requirements</a:t>
            </a:r>
          </a:p>
          <a:p>
            <a:pPr eaLnBrk="1" fontAlgn="auto" hangingPunct="1">
              <a:spcAft>
                <a:spcPts val="0"/>
              </a:spcAft>
              <a:defRPr/>
            </a:pPr>
            <a:r>
              <a:rPr lang="en-US" altLang="en-US" dirty="0" smtClean="0"/>
              <a:t>Power Transmission Apparatuses</a:t>
            </a:r>
          </a:p>
          <a:p>
            <a:pPr eaLnBrk="1" fontAlgn="auto" hangingPunct="1">
              <a:spcAft>
                <a:spcPts val="0"/>
              </a:spcAft>
              <a:defRPr/>
            </a:pPr>
            <a:r>
              <a:rPr lang="en-US" altLang="en-US" dirty="0" smtClean="0"/>
              <a:t>Hand and Power Tools</a:t>
            </a:r>
          </a:p>
          <a:p>
            <a:pPr eaLnBrk="1" fontAlgn="auto" hangingPunct="1">
              <a:spcAft>
                <a:spcPts val="0"/>
              </a:spcAft>
              <a:defRPr/>
            </a:pPr>
            <a:endParaRPr lang="en-US" altLang="en-US" dirty="0" smtClean="0"/>
          </a:p>
        </p:txBody>
      </p:sp>
      <p:pic>
        <p:nvPicPr>
          <p:cNvPr id="5122" name="Picture 2" descr="Clip board with lesson objectives check off list" title="Lesson Objective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4419600"/>
            <a:ext cx="1857375" cy="18002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5605"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57C40D0C-F866-4BA2-88DE-A758AFB7C682}" type="slidenum">
              <a:rPr lang="en-US" altLang="en-US" smtClean="0">
                <a:solidFill>
                  <a:schemeClr val="tx2"/>
                </a:solidFill>
              </a:rPr>
              <a:pPr eaLnBrk="1" hangingPunct="1">
                <a:defRPr/>
              </a:pPr>
              <a:t>8</a:t>
            </a:fld>
            <a:endParaRPr lang="en-US" altLang="en-US" smtClean="0">
              <a:solidFill>
                <a:schemeClr val="tx2"/>
              </a:solidFill>
            </a:endParaRP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8229600" cy="1111664"/>
          </a:xfrm>
        </p:spPr>
        <p:txBody>
          <a:bodyPr/>
          <a:lstStyle/>
          <a:p>
            <a:pPr eaLnBrk="1" fontAlgn="auto" hangingPunct="1">
              <a:spcAft>
                <a:spcPts val="0"/>
              </a:spcAft>
              <a:defRPr/>
            </a:pPr>
            <a:r>
              <a:rPr lang="en-US" dirty="0" smtClean="0"/>
              <a:t>Quiz Time!</a:t>
            </a:r>
            <a:endParaRPr lang="en-US" dirty="0"/>
          </a:p>
        </p:txBody>
      </p:sp>
      <p:pic>
        <p:nvPicPr>
          <p:cNvPr id="27651" name="Picture 8" descr="Person thinking while taking quiz" title="Quiz"/>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667000" y="2427288"/>
            <a:ext cx="3810000" cy="347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E5D7D06C-F52D-4576-8C76-A8044E1BED79}" type="slidenum">
              <a:rPr lang="en-US" altLang="en-US" smtClean="0">
                <a:solidFill>
                  <a:schemeClr val="tx2"/>
                </a:solidFill>
              </a:rPr>
              <a:pPr eaLnBrk="1" hangingPunct="1">
                <a:defRPr/>
              </a:pPr>
              <a:t>9</a:t>
            </a:fld>
            <a:endParaRPr lang="en-US" altLang="en-US" smtClean="0">
              <a:solidFill>
                <a:schemeClr val="tx2"/>
              </a:solidFill>
            </a:endParaRPr>
          </a:p>
        </p:txBody>
      </p:sp>
    </p:spTree>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1_Custom Design">
  <a:themeElements>
    <a:clrScheme name="1_Custom Design 14">
      <a:dk1>
        <a:srgbClr val="000000"/>
      </a:dk1>
      <a:lt1>
        <a:srgbClr val="FFFFFF"/>
      </a:lt1>
      <a:dk2>
        <a:srgbClr val="FFFFFF"/>
      </a:dk2>
      <a:lt2>
        <a:srgbClr val="808080"/>
      </a:lt2>
      <a:accent1>
        <a:srgbClr val="BBE0E3"/>
      </a:accent1>
      <a:accent2>
        <a:srgbClr val="003366"/>
      </a:accent2>
      <a:accent3>
        <a:srgbClr val="FFFFFF"/>
      </a:accent3>
      <a:accent4>
        <a:srgbClr val="000000"/>
      </a:accent4>
      <a:accent5>
        <a:srgbClr val="DAEDEF"/>
      </a:accent5>
      <a:accent6>
        <a:srgbClr val="002D5C"/>
      </a:accent6>
      <a:hlink>
        <a:srgbClr val="CC0000"/>
      </a:hlink>
      <a:folHlink>
        <a:srgbClr val="B2B2B2"/>
      </a:folHlink>
    </a:clrScheme>
    <a:fontScheme name="1_Custom Design">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ustom Design 13">
        <a:dk1>
          <a:srgbClr val="000000"/>
        </a:dk1>
        <a:lt1>
          <a:srgbClr val="FFFFFF"/>
        </a:lt1>
        <a:dk2>
          <a:srgbClr val="FFFFFF"/>
        </a:dk2>
        <a:lt2>
          <a:srgbClr val="808080"/>
        </a:lt2>
        <a:accent1>
          <a:srgbClr val="BBE0E3"/>
        </a:accent1>
        <a:accent2>
          <a:srgbClr val="003366"/>
        </a:accent2>
        <a:accent3>
          <a:srgbClr val="FFFFFF"/>
        </a:accent3>
        <a:accent4>
          <a:srgbClr val="000000"/>
        </a:accent4>
        <a:accent5>
          <a:srgbClr val="DAEDEF"/>
        </a:accent5>
        <a:accent6>
          <a:srgbClr val="002D5C"/>
        </a:accent6>
        <a:hlink>
          <a:srgbClr val="CC0000"/>
        </a:hlink>
        <a:folHlink>
          <a:srgbClr val="666699"/>
        </a:folHlink>
      </a:clrScheme>
      <a:clrMap bg1="lt1" tx1="dk1" bg2="lt2" tx2="dk2" accent1="accent1" accent2="accent2" accent3="accent3" accent4="accent4" accent5="accent5" accent6="accent6" hlink="hlink" folHlink="folHlink"/>
    </a:extraClrScheme>
    <a:extraClrScheme>
      <a:clrScheme name="1_Custom Design 14">
        <a:dk1>
          <a:srgbClr val="000000"/>
        </a:dk1>
        <a:lt1>
          <a:srgbClr val="FFFFFF"/>
        </a:lt1>
        <a:dk2>
          <a:srgbClr val="FFFFFF"/>
        </a:dk2>
        <a:lt2>
          <a:srgbClr val="808080"/>
        </a:lt2>
        <a:accent1>
          <a:srgbClr val="BBE0E3"/>
        </a:accent1>
        <a:accent2>
          <a:srgbClr val="003366"/>
        </a:accent2>
        <a:accent3>
          <a:srgbClr val="FFFFFF"/>
        </a:accent3>
        <a:accent4>
          <a:srgbClr val="000000"/>
        </a:accent4>
        <a:accent5>
          <a:srgbClr val="DAEDEF"/>
        </a:accent5>
        <a:accent6>
          <a:srgbClr val="002D5C"/>
        </a:accent6>
        <a:hlink>
          <a:srgbClr val="CC000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2_Custom Design 14">
      <a:dk1>
        <a:srgbClr val="000000"/>
      </a:dk1>
      <a:lt1>
        <a:srgbClr val="FFFFFF"/>
      </a:lt1>
      <a:dk2>
        <a:srgbClr val="FFFFFF"/>
      </a:dk2>
      <a:lt2>
        <a:srgbClr val="808080"/>
      </a:lt2>
      <a:accent1>
        <a:srgbClr val="BBE0E3"/>
      </a:accent1>
      <a:accent2>
        <a:srgbClr val="003366"/>
      </a:accent2>
      <a:accent3>
        <a:srgbClr val="FFFFFF"/>
      </a:accent3>
      <a:accent4>
        <a:srgbClr val="000000"/>
      </a:accent4>
      <a:accent5>
        <a:srgbClr val="DAEDEF"/>
      </a:accent5>
      <a:accent6>
        <a:srgbClr val="002D5C"/>
      </a:accent6>
      <a:hlink>
        <a:srgbClr val="CC0000"/>
      </a:hlink>
      <a:folHlink>
        <a:srgbClr val="B2B2B2"/>
      </a:folHlink>
    </a:clrScheme>
    <a:fontScheme name="2_Custom Design">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Custom Design 13">
        <a:dk1>
          <a:srgbClr val="000000"/>
        </a:dk1>
        <a:lt1>
          <a:srgbClr val="FFFFFF"/>
        </a:lt1>
        <a:dk2>
          <a:srgbClr val="FFFFFF"/>
        </a:dk2>
        <a:lt2>
          <a:srgbClr val="808080"/>
        </a:lt2>
        <a:accent1>
          <a:srgbClr val="BBE0E3"/>
        </a:accent1>
        <a:accent2>
          <a:srgbClr val="003366"/>
        </a:accent2>
        <a:accent3>
          <a:srgbClr val="FFFFFF"/>
        </a:accent3>
        <a:accent4>
          <a:srgbClr val="000000"/>
        </a:accent4>
        <a:accent5>
          <a:srgbClr val="DAEDEF"/>
        </a:accent5>
        <a:accent6>
          <a:srgbClr val="002D5C"/>
        </a:accent6>
        <a:hlink>
          <a:srgbClr val="CC0000"/>
        </a:hlink>
        <a:folHlink>
          <a:srgbClr val="666699"/>
        </a:folHlink>
      </a:clrScheme>
      <a:clrMap bg1="lt1" tx1="dk1" bg2="lt2" tx2="dk2" accent1="accent1" accent2="accent2" accent3="accent3" accent4="accent4" accent5="accent5" accent6="accent6" hlink="hlink" folHlink="folHlink"/>
    </a:extraClrScheme>
    <a:extraClrScheme>
      <a:clrScheme name="2_Custom Design 14">
        <a:dk1>
          <a:srgbClr val="000000"/>
        </a:dk1>
        <a:lt1>
          <a:srgbClr val="FFFFFF"/>
        </a:lt1>
        <a:dk2>
          <a:srgbClr val="FFFFFF"/>
        </a:dk2>
        <a:lt2>
          <a:srgbClr val="808080"/>
        </a:lt2>
        <a:accent1>
          <a:srgbClr val="BBE0E3"/>
        </a:accent1>
        <a:accent2>
          <a:srgbClr val="003366"/>
        </a:accent2>
        <a:accent3>
          <a:srgbClr val="FFFFFF"/>
        </a:accent3>
        <a:accent4>
          <a:srgbClr val="000000"/>
        </a:accent4>
        <a:accent5>
          <a:srgbClr val="DAEDEF"/>
        </a:accent5>
        <a:accent6>
          <a:srgbClr val="002D5C"/>
        </a:accent6>
        <a:hlink>
          <a:srgbClr val="CC000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catur">
  <a:themeElements>
    <a:clrScheme name="Decatur">
      <a:dk1>
        <a:sysClr val="windowText" lastClr="000000"/>
      </a:dk1>
      <a:lt1>
        <a:sysClr val="window" lastClr="FFFFFF"/>
      </a:lt1>
      <a:dk2>
        <a:srgbClr val="55554A"/>
      </a:dk2>
      <a:lt2>
        <a:srgbClr val="D7DAE1"/>
      </a:lt2>
      <a:accent1>
        <a:srgbClr val="F4680B"/>
      </a:accent1>
      <a:accent2>
        <a:srgbClr val="ABB19F"/>
      </a:accent2>
      <a:accent3>
        <a:srgbClr val="948774"/>
      </a:accent3>
      <a:accent4>
        <a:srgbClr val="7EB8E7"/>
      </a:accent4>
      <a:accent5>
        <a:srgbClr val="E3B651"/>
      </a:accent5>
      <a:accent6>
        <a:srgbClr val="96756C"/>
      </a:accent6>
      <a:hlink>
        <a:srgbClr val="66AACD"/>
      </a:hlink>
      <a:folHlink>
        <a:srgbClr val="809DB3"/>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catur">
    <a:dk1>
      <a:sysClr val="windowText" lastClr="000000"/>
    </a:dk1>
    <a:lt1>
      <a:sysClr val="window" lastClr="FFFFFF"/>
    </a:lt1>
    <a:dk2>
      <a:srgbClr val="55554A"/>
    </a:dk2>
    <a:lt2>
      <a:srgbClr val="D7DAE1"/>
    </a:lt2>
    <a:accent1>
      <a:srgbClr val="F4680B"/>
    </a:accent1>
    <a:accent2>
      <a:srgbClr val="ABB19F"/>
    </a:accent2>
    <a:accent3>
      <a:srgbClr val="948774"/>
    </a:accent3>
    <a:accent4>
      <a:srgbClr val="7EB8E7"/>
    </a:accent4>
    <a:accent5>
      <a:srgbClr val="E3B651"/>
    </a:accent5>
    <a:accent6>
      <a:srgbClr val="96756C"/>
    </a:accent6>
    <a:hlink>
      <a:srgbClr val="66AACD"/>
    </a:hlink>
    <a:folHlink>
      <a:srgbClr val="809DB3"/>
    </a:folHlink>
  </a:clrScheme>
</a:themeOverride>
</file>

<file path=docProps/app.xml><?xml version="1.0" encoding="utf-8"?>
<Properties xmlns="http://schemas.openxmlformats.org/officeDocument/2006/extended-properties" xmlns:vt="http://schemas.openxmlformats.org/officeDocument/2006/docPropsVTypes">
  <Template>PPT_Template_070109</Template>
  <TotalTime>0</TotalTime>
  <Words>2419</Words>
  <Application>Microsoft Office PowerPoint</Application>
  <PresentationFormat>On-screen Show (4:3)</PresentationFormat>
  <Paragraphs>403</Paragraphs>
  <Slides>71</Slides>
  <Notes>23</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71</vt:i4>
      </vt:variant>
    </vt:vector>
  </HeadingPairs>
  <TitlesOfParts>
    <vt:vector size="87" baseType="lpstr">
      <vt:lpstr>ＭＳ Ｐゴシック</vt:lpstr>
      <vt:lpstr>Arial</vt:lpstr>
      <vt:lpstr>Arial Black</vt:lpstr>
      <vt:lpstr>Arial Narrow</vt:lpstr>
      <vt:lpstr>Bodoni MT Condensed</vt:lpstr>
      <vt:lpstr>Calibri</vt:lpstr>
      <vt:lpstr>Franklin Gothic Book</vt:lpstr>
      <vt:lpstr>Rockwell</vt:lpstr>
      <vt:lpstr>Symbol</vt:lpstr>
      <vt:lpstr>Tahoma</vt:lpstr>
      <vt:lpstr>Times New Roman</vt:lpstr>
      <vt:lpstr>Wingdings</vt:lpstr>
      <vt:lpstr>Wingdings 2</vt:lpstr>
      <vt:lpstr>1_Custom Design</vt:lpstr>
      <vt:lpstr>2_Custom Design</vt:lpstr>
      <vt:lpstr>Decatur</vt:lpstr>
      <vt:lpstr>Machine Guarding</vt:lpstr>
      <vt:lpstr>Disclaimer</vt:lpstr>
      <vt:lpstr>What is OSHA?</vt:lpstr>
      <vt:lpstr>Your Rights As A Whistleblower</vt:lpstr>
      <vt:lpstr>Employer Responsibilities</vt:lpstr>
      <vt:lpstr>Employee Responsibilities</vt:lpstr>
      <vt:lpstr>Statistics</vt:lpstr>
      <vt:lpstr>Lesson Objectives</vt:lpstr>
      <vt:lpstr>Quiz Time!</vt:lpstr>
      <vt:lpstr>Key parts of machines</vt:lpstr>
      <vt:lpstr>Key parts of machines cont.</vt:lpstr>
      <vt:lpstr>What hazards exist?</vt:lpstr>
      <vt:lpstr>Hazards to be Guarded</vt:lpstr>
      <vt:lpstr>Rotating Parts</vt:lpstr>
      <vt:lpstr>Caught Between Fans</vt:lpstr>
      <vt:lpstr>In-Running Nip Points</vt:lpstr>
      <vt:lpstr>Caught in the Middle</vt:lpstr>
      <vt:lpstr>Reciprocating Parts</vt:lpstr>
      <vt:lpstr>Transverse motion</vt:lpstr>
      <vt:lpstr>Cutting action</vt:lpstr>
      <vt:lpstr>Punching action</vt:lpstr>
      <vt:lpstr>Shearing action</vt:lpstr>
      <vt:lpstr>Bending action</vt:lpstr>
      <vt:lpstr>Machine Actions &amp; Motions</vt:lpstr>
      <vt:lpstr>Guarding Principles</vt:lpstr>
      <vt:lpstr>Guarding Methods</vt:lpstr>
      <vt:lpstr>Safeguarding by Location/Distance</vt:lpstr>
      <vt:lpstr>Fixed Guard</vt:lpstr>
      <vt:lpstr>Interlocked Guard</vt:lpstr>
      <vt:lpstr>Adjustable Guard</vt:lpstr>
      <vt:lpstr>Self-Adjusting Guard</vt:lpstr>
      <vt:lpstr>Devices and Gates</vt:lpstr>
      <vt:lpstr>Photoelectric Presence Sensing Devices</vt:lpstr>
      <vt:lpstr>Pullback Devices</vt:lpstr>
      <vt:lpstr>Restraint Devices</vt:lpstr>
      <vt:lpstr>Safety Tripwire Cable</vt:lpstr>
      <vt:lpstr>Two-Hand Control</vt:lpstr>
      <vt:lpstr>Gate</vt:lpstr>
      <vt:lpstr>Feeding and Ejection Methods, Robots, and Miscellaneous Aids</vt:lpstr>
      <vt:lpstr>Feeding and Ejection Methods</vt:lpstr>
      <vt:lpstr>Robots</vt:lpstr>
      <vt:lpstr>Miscellaneous Aids</vt:lpstr>
      <vt:lpstr>Machinery &amp;  Machine Guarding</vt:lpstr>
      <vt:lpstr>General Requirements-1</vt:lpstr>
      <vt:lpstr>General Requirements-2</vt:lpstr>
      <vt:lpstr>General Requirements-3</vt:lpstr>
      <vt:lpstr>Anchoring Fixed Machinery</vt:lpstr>
      <vt:lpstr>Woodworking Machinery</vt:lpstr>
      <vt:lpstr>Abrasive Wheel Machinery</vt:lpstr>
      <vt:lpstr>Abrasive Wheel Work Rests</vt:lpstr>
      <vt:lpstr>Abrasive Wheel Exposure Adjustment</vt:lpstr>
      <vt:lpstr>Machine Guard Example</vt:lpstr>
      <vt:lpstr>Abrasive Wheel Ring Test</vt:lpstr>
      <vt:lpstr>Ring Test Video</vt:lpstr>
      <vt:lpstr>Mechanical Power Transmission Apparatus</vt:lpstr>
      <vt:lpstr>Flywheels</vt:lpstr>
      <vt:lpstr>Shafting-1</vt:lpstr>
      <vt:lpstr>Shafting-2</vt:lpstr>
      <vt:lpstr>Shafting-3</vt:lpstr>
      <vt:lpstr>Pulleys</vt:lpstr>
      <vt:lpstr>Gears, Sprockets, &amp; Chains</vt:lpstr>
      <vt:lpstr>Keys, Set-Screws, &amp; Other Projections</vt:lpstr>
      <vt:lpstr>Collars &amp; Couplings</vt:lpstr>
      <vt:lpstr>Hand and Power Tools</vt:lpstr>
      <vt:lpstr>General Industry</vt:lpstr>
      <vt:lpstr>Portable Powered Tools</vt:lpstr>
      <vt:lpstr>Portable Powered Tools Cont.</vt:lpstr>
      <vt:lpstr>Pneumatic Powered Tools &amp; Hoses</vt:lpstr>
      <vt:lpstr>Post Test Time!</vt:lpstr>
      <vt:lpstr>Evaluation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2020-04-14T19:04:41Z</dcterms:created>
  <dcterms:modified xsi:type="dcterms:W3CDTF">2020-04-14T19:11:07Z</dcterms:modified>
</cp:coreProperties>
</file>