
<file path=[Content_Types].xml><?xml version="1.0" encoding="utf-8"?>
<Types xmlns="http://schemas.openxmlformats.org/package/2006/content-types">
  <Default Extension="tmp" ContentType="image/png"/>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 id="2147484371" r:id="rId2"/>
  </p:sldMasterIdLst>
  <p:notesMasterIdLst>
    <p:notesMasterId r:id="rId76"/>
  </p:notesMasterIdLst>
  <p:handoutMasterIdLst>
    <p:handoutMasterId r:id="rId77"/>
  </p:handoutMasterIdLst>
  <p:sldIdLst>
    <p:sldId id="997" r:id="rId3"/>
    <p:sldId id="887" r:id="rId4"/>
    <p:sldId id="763" r:id="rId5"/>
    <p:sldId id="764" r:id="rId6"/>
    <p:sldId id="834" r:id="rId7"/>
    <p:sldId id="835" r:id="rId8"/>
    <p:sldId id="765" r:id="rId9"/>
    <p:sldId id="766" r:id="rId10"/>
    <p:sldId id="767" r:id="rId11"/>
    <p:sldId id="938" r:id="rId12"/>
    <p:sldId id="998" r:id="rId13"/>
    <p:sldId id="929" r:id="rId14"/>
    <p:sldId id="936" r:id="rId15"/>
    <p:sldId id="939" r:id="rId16"/>
    <p:sldId id="944" r:id="rId17"/>
    <p:sldId id="943" r:id="rId18"/>
    <p:sldId id="940" r:id="rId19"/>
    <p:sldId id="993" r:id="rId20"/>
    <p:sldId id="930" r:id="rId21"/>
    <p:sldId id="945" r:id="rId22"/>
    <p:sldId id="996" r:id="rId23"/>
    <p:sldId id="947" r:id="rId24"/>
    <p:sldId id="899" r:id="rId25"/>
    <p:sldId id="904" r:id="rId26"/>
    <p:sldId id="948" r:id="rId27"/>
    <p:sldId id="949" r:id="rId28"/>
    <p:sldId id="999" r:id="rId29"/>
    <p:sldId id="950" r:id="rId30"/>
    <p:sldId id="951" r:id="rId31"/>
    <p:sldId id="952" r:id="rId32"/>
    <p:sldId id="953" r:id="rId33"/>
    <p:sldId id="954" r:id="rId34"/>
    <p:sldId id="957" r:id="rId35"/>
    <p:sldId id="1000" r:id="rId36"/>
    <p:sldId id="959" r:id="rId37"/>
    <p:sldId id="1001" r:id="rId38"/>
    <p:sldId id="961" r:id="rId39"/>
    <p:sldId id="1002" r:id="rId40"/>
    <p:sldId id="1003" r:id="rId41"/>
    <p:sldId id="964" r:id="rId42"/>
    <p:sldId id="965" r:id="rId43"/>
    <p:sldId id="1004" r:id="rId44"/>
    <p:sldId id="967" r:id="rId45"/>
    <p:sldId id="1005" r:id="rId46"/>
    <p:sldId id="994" r:id="rId47"/>
    <p:sldId id="970" r:id="rId48"/>
    <p:sldId id="972" r:id="rId49"/>
    <p:sldId id="976" r:id="rId50"/>
    <p:sldId id="973" r:id="rId51"/>
    <p:sldId id="974" r:id="rId52"/>
    <p:sldId id="977" r:id="rId53"/>
    <p:sldId id="910" r:id="rId54"/>
    <p:sldId id="916" r:id="rId55"/>
    <p:sldId id="922" r:id="rId56"/>
    <p:sldId id="923" r:id="rId57"/>
    <p:sldId id="924" r:id="rId58"/>
    <p:sldId id="925" r:id="rId59"/>
    <p:sldId id="926" r:id="rId60"/>
    <p:sldId id="927" r:id="rId61"/>
    <p:sldId id="978" r:id="rId62"/>
    <p:sldId id="980" r:id="rId63"/>
    <p:sldId id="981" r:id="rId64"/>
    <p:sldId id="982" r:id="rId65"/>
    <p:sldId id="984" r:id="rId66"/>
    <p:sldId id="986" r:id="rId67"/>
    <p:sldId id="987" r:id="rId68"/>
    <p:sldId id="988" r:id="rId69"/>
    <p:sldId id="989" r:id="rId70"/>
    <p:sldId id="990" r:id="rId71"/>
    <p:sldId id="991" r:id="rId72"/>
    <p:sldId id="992" r:id="rId73"/>
    <p:sldId id="995" r:id="rId74"/>
    <p:sldId id="928" r:id="rId75"/>
  </p:sldIdLst>
  <p:sldSz cx="9144000" cy="6858000" type="screen4x3"/>
  <p:notesSz cx="7077075" cy="9369425"/>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63" autoAdjust="0"/>
    <p:restoredTop sz="84460" autoAdjust="0"/>
  </p:normalViewPr>
  <p:slideViewPr>
    <p:cSldViewPr>
      <p:cViewPr>
        <p:scale>
          <a:sx n="80" d="100"/>
          <a:sy n="80" d="100"/>
        </p:scale>
        <p:origin x="-1522" y="-48"/>
      </p:cViewPr>
      <p:guideLst>
        <p:guide orient="horz" pos="2160"/>
        <p:guide pos="2880"/>
      </p:guideLst>
    </p:cSldViewPr>
  </p:slideViewPr>
  <p:notesTextViewPr>
    <p:cViewPr>
      <p:scale>
        <a:sx n="100" d="100"/>
        <a:sy n="100" d="100"/>
      </p:scale>
      <p:origin x="0" y="0"/>
    </p:cViewPr>
  </p:notesTextViewPr>
  <p:sorterViewPr>
    <p:cViewPr varScale="1">
      <p:scale>
        <a:sx n="100" d="100"/>
        <a:sy n="100" d="100"/>
      </p:scale>
      <p:origin x="0" y="-14958"/>
    </p:cViewPr>
  </p:sorterViewPr>
  <p:notesViewPr>
    <p:cSldViewPr>
      <p:cViewPr varScale="1">
        <p:scale>
          <a:sx n="69" d="100"/>
          <a:sy n="69" d="100"/>
        </p:scale>
        <p:origin x="-3019" y="-82"/>
      </p:cViewPr>
      <p:guideLst>
        <p:guide orient="horz" pos="2951"/>
        <p:guide pos="2229"/>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notesMaster" Target="notesMasters/notesMaster1.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viewProps" Target="viewProps.xml"/><Relationship Id="rId5" Type="http://schemas.openxmlformats.org/officeDocument/2006/relationships/slide" Target="slides/slide3.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handoutMaster" Target="handoutMasters/handoutMaster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00EEA36-CFAF-49C7-BA99-A19F988EEB30}" type="doc">
      <dgm:prSet loTypeId="urn:microsoft.com/office/officeart/2005/8/layout/cycle5" loCatId="cycle" qsTypeId="urn:microsoft.com/office/officeart/2005/8/quickstyle/simple1" qsCatId="simple" csTypeId="urn:microsoft.com/office/officeart/2005/8/colors/accent1_2" csCatId="accent1" phldr="1"/>
      <dgm:spPr/>
      <dgm:t>
        <a:bodyPr/>
        <a:lstStyle/>
        <a:p>
          <a:endParaRPr lang="en-US"/>
        </a:p>
      </dgm:t>
    </dgm:pt>
    <dgm:pt modelId="{FA756C69-9F85-4391-A9DD-A948D0737695}">
      <dgm:prSet phldrT="[Text]"/>
      <dgm:spPr>
        <a:solidFill>
          <a:schemeClr val="tx1"/>
        </a:solidFill>
        <a:ln>
          <a:solidFill>
            <a:schemeClr val="tx1"/>
          </a:solidFill>
        </a:ln>
      </dgm:spPr>
      <dgm:t>
        <a:bodyPr/>
        <a:lstStyle/>
        <a:p>
          <a:r>
            <a:rPr lang="en-US" dirty="0" smtClean="0"/>
            <a:t>Plan</a:t>
          </a:r>
          <a:endParaRPr lang="en-US" dirty="0"/>
        </a:p>
      </dgm:t>
    </dgm:pt>
    <dgm:pt modelId="{A945F6AA-8EB2-47DC-A339-61EDB31FED9E}" type="parTrans" cxnId="{B428E615-92CA-4F45-8421-F15AFAE21306}">
      <dgm:prSet/>
      <dgm:spPr/>
      <dgm:t>
        <a:bodyPr/>
        <a:lstStyle/>
        <a:p>
          <a:endParaRPr lang="en-US"/>
        </a:p>
      </dgm:t>
    </dgm:pt>
    <dgm:pt modelId="{9654A399-A4CD-442F-BEC3-CEBCFA155461}" type="sibTrans" cxnId="{B428E615-92CA-4F45-8421-F15AFAE21306}">
      <dgm:prSet/>
      <dgm:spPr/>
      <dgm:t>
        <a:bodyPr/>
        <a:lstStyle/>
        <a:p>
          <a:endParaRPr lang="en-US"/>
        </a:p>
      </dgm:t>
    </dgm:pt>
    <dgm:pt modelId="{FF97ECD1-8AAF-464E-A017-F548EECE8126}">
      <dgm:prSet phldrT="[Text]"/>
      <dgm:spPr>
        <a:solidFill>
          <a:schemeClr val="tx1"/>
        </a:solidFill>
        <a:ln>
          <a:solidFill>
            <a:schemeClr val="tx1"/>
          </a:solidFill>
        </a:ln>
      </dgm:spPr>
      <dgm:t>
        <a:bodyPr/>
        <a:lstStyle/>
        <a:p>
          <a:r>
            <a:rPr lang="en-US" dirty="0" smtClean="0"/>
            <a:t>Organize</a:t>
          </a:r>
          <a:endParaRPr lang="en-US" dirty="0"/>
        </a:p>
      </dgm:t>
    </dgm:pt>
    <dgm:pt modelId="{3B7EE846-AD4E-4899-8E7F-1DFFEE07548D}" type="parTrans" cxnId="{BE8B8F3C-AA5B-4F83-A514-53F9C80E1BB3}">
      <dgm:prSet/>
      <dgm:spPr/>
      <dgm:t>
        <a:bodyPr/>
        <a:lstStyle/>
        <a:p>
          <a:endParaRPr lang="en-US"/>
        </a:p>
      </dgm:t>
    </dgm:pt>
    <dgm:pt modelId="{19DC76A4-F4AB-414A-8D12-BB773B74609B}" type="sibTrans" cxnId="{BE8B8F3C-AA5B-4F83-A514-53F9C80E1BB3}">
      <dgm:prSet/>
      <dgm:spPr/>
      <dgm:t>
        <a:bodyPr/>
        <a:lstStyle/>
        <a:p>
          <a:endParaRPr lang="en-US"/>
        </a:p>
      </dgm:t>
    </dgm:pt>
    <dgm:pt modelId="{2C38A29C-87DF-4B71-9D20-9CEDE80D096E}">
      <dgm:prSet phldrT="[Text]"/>
      <dgm:spPr>
        <a:solidFill>
          <a:schemeClr val="tx1"/>
        </a:solidFill>
        <a:ln>
          <a:solidFill>
            <a:schemeClr val="tx1"/>
          </a:solidFill>
        </a:ln>
      </dgm:spPr>
      <dgm:t>
        <a:bodyPr/>
        <a:lstStyle/>
        <a:p>
          <a:r>
            <a:rPr lang="en-US" dirty="0" smtClean="0"/>
            <a:t>Staff</a:t>
          </a:r>
          <a:endParaRPr lang="en-US" dirty="0"/>
        </a:p>
      </dgm:t>
    </dgm:pt>
    <dgm:pt modelId="{1AF01B20-6FA9-447D-94C5-67859307B33B}" type="parTrans" cxnId="{6D2FE1D1-E705-4678-B96A-2AE51130FD43}">
      <dgm:prSet/>
      <dgm:spPr/>
      <dgm:t>
        <a:bodyPr/>
        <a:lstStyle/>
        <a:p>
          <a:endParaRPr lang="en-US"/>
        </a:p>
      </dgm:t>
    </dgm:pt>
    <dgm:pt modelId="{28269E9C-4DF0-490E-B9C6-039815741C77}" type="sibTrans" cxnId="{6D2FE1D1-E705-4678-B96A-2AE51130FD43}">
      <dgm:prSet/>
      <dgm:spPr/>
      <dgm:t>
        <a:bodyPr/>
        <a:lstStyle/>
        <a:p>
          <a:endParaRPr lang="en-US"/>
        </a:p>
      </dgm:t>
    </dgm:pt>
    <dgm:pt modelId="{90F2B610-95A8-4D43-A3E6-4797DE097CB3}">
      <dgm:prSet phldrT="[Text]"/>
      <dgm:spPr>
        <a:solidFill>
          <a:schemeClr val="tx1"/>
        </a:solidFill>
        <a:ln>
          <a:solidFill>
            <a:schemeClr val="tx1"/>
          </a:solidFill>
        </a:ln>
      </dgm:spPr>
      <dgm:t>
        <a:bodyPr/>
        <a:lstStyle/>
        <a:p>
          <a:r>
            <a:rPr lang="en-US" dirty="0" smtClean="0"/>
            <a:t>Lead</a:t>
          </a:r>
          <a:endParaRPr lang="en-US" dirty="0"/>
        </a:p>
      </dgm:t>
    </dgm:pt>
    <dgm:pt modelId="{E34FB4E5-56A8-4141-9CF4-FD123D7192DD}" type="parTrans" cxnId="{C3F5900B-28F6-431E-B28E-C732E10C8297}">
      <dgm:prSet/>
      <dgm:spPr/>
      <dgm:t>
        <a:bodyPr/>
        <a:lstStyle/>
        <a:p>
          <a:endParaRPr lang="en-US"/>
        </a:p>
      </dgm:t>
    </dgm:pt>
    <dgm:pt modelId="{BD4C97D2-EE9F-41DF-B968-A069B15362BD}" type="sibTrans" cxnId="{C3F5900B-28F6-431E-B28E-C732E10C8297}">
      <dgm:prSet/>
      <dgm:spPr/>
      <dgm:t>
        <a:bodyPr/>
        <a:lstStyle/>
        <a:p>
          <a:endParaRPr lang="en-US"/>
        </a:p>
      </dgm:t>
    </dgm:pt>
    <dgm:pt modelId="{1B1423C4-EE70-4E05-A2AE-73463541F1CC}">
      <dgm:prSet phldrT="[Text]"/>
      <dgm:spPr>
        <a:solidFill>
          <a:schemeClr val="tx1"/>
        </a:solidFill>
        <a:ln>
          <a:solidFill>
            <a:schemeClr val="tx1"/>
          </a:solidFill>
        </a:ln>
      </dgm:spPr>
      <dgm:t>
        <a:bodyPr/>
        <a:lstStyle/>
        <a:p>
          <a:r>
            <a:rPr lang="en-US" dirty="0" smtClean="0"/>
            <a:t>Monitor</a:t>
          </a:r>
          <a:endParaRPr lang="en-US" dirty="0"/>
        </a:p>
      </dgm:t>
    </dgm:pt>
    <dgm:pt modelId="{52457E50-C7C6-48C9-A550-3717DBD10268}" type="parTrans" cxnId="{B388595E-AC66-425A-B57C-D1CBD7DAE020}">
      <dgm:prSet/>
      <dgm:spPr/>
      <dgm:t>
        <a:bodyPr/>
        <a:lstStyle/>
        <a:p>
          <a:endParaRPr lang="en-US"/>
        </a:p>
      </dgm:t>
    </dgm:pt>
    <dgm:pt modelId="{598EF2A8-801C-4EC7-9A03-478F257B75C1}" type="sibTrans" cxnId="{B388595E-AC66-425A-B57C-D1CBD7DAE020}">
      <dgm:prSet/>
      <dgm:spPr/>
      <dgm:t>
        <a:bodyPr/>
        <a:lstStyle/>
        <a:p>
          <a:endParaRPr lang="en-US"/>
        </a:p>
      </dgm:t>
    </dgm:pt>
    <dgm:pt modelId="{D43C7C93-3A45-431E-88C6-417748C59C51}" type="pres">
      <dgm:prSet presAssocID="{A00EEA36-CFAF-49C7-BA99-A19F988EEB30}" presName="cycle" presStyleCnt="0">
        <dgm:presLayoutVars>
          <dgm:dir/>
          <dgm:resizeHandles val="exact"/>
        </dgm:presLayoutVars>
      </dgm:prSet>
      <dgm:spPr/>
      <dgm:t>
        <a:bodyPr/>
        <a:lstStyle/>
        <a:p>
          <a:endParaRPr lang="en-US"/>
        </a:p>
      </dgm:t>
    </dgm:pt>
    <dgm:pt modelId="{AB18D959-F58A-40BA-A32F-E54F3E8F61DC}" type="pres">
      <dgm:prSet presAssocID="{FA756C69-9F85-4391-A9DD-A948D0737695}" presName="node" presStyleLbl="node1" presStyleIdx="0" presStyleCnt="5">
        <dgm:presLayoutVars>
          <dgm:bulletEnabled val="1"/>
        </dgm:presLayoutVars>
      </dgm:prSet>
      <dgm:spPr/>
      <dgm:t>
        <a:bodyPr/>
        <a:lstStyle/>
        <a:p>
          <a:endParaRPr lang="en-US"/>
        </a:p>
      </dgm:t>
    </dgm:pt>
    <dgm:pt modelId="{F9F50E6C-DEA3-4329-B071-2652D02B9959}" type="pres">
      <dgm:prSet presAssocID="{FA756C69-9F85-4391-A9DD-A948D0737695}" presName="spNode" presStyleCnt="0"/>
      <dgm:spPr/>
    </dgm:pt>
    <dgm:pt modelId="{670117EC-88D7-4583-A8F4-A0C805796286}" type="pres">
      <dgm:prSet presAssocID="{9654A399-A4CD-442F-BEC3-CEBCFA155461}" presName="sibTrans" presStyleLbl="sibTrans1D1" presStyleIdx="0" presStyleCnt="5"/>
      <dgm:spPr/>
      <dgm:t>
        <a:bodyPr/>
        <a:lstStyle/>
        <a:p>
          <a:endParaRPr lang="en-US"/>
        </a:p>
      </dgm:t>
    </dgm:pt>
    <dgm:pt modelId="{87BE8A09-8655-4E42-8630-8971917565E3}" type="pres">
      <dgm:prSet presAssocID="{FF97ECD1-8AAF-464E-A017-F548EECE8126}" presName="node" presStyleLbl="node1" presStyleIdx="1" presStyleCnt="5">
        <dgm:presLayoutVars>
          <dgm:bulletEnabled val="1"/>
        </dgm:presLayoutVars>
      </dgm:prSet>
      <dgm:spPr/>
      <dgm:t>
        <a:bodyPr/>
        <a:lstStyle/>
        <a:p>
          <a:endParaRPr lang="en-US"/>
        </a:p>
      </dgm:t>
    </dgm:pt>
    <dgm:pt modelId="{B5DE9406-404F-429E-87CF-78FBBF541560}" type="pres">
      <dgm:prSet presAssocID="{FF97ECD1-8AAF-464E-A017-F548EECE8126}" presName="spNode" presStyleCnt="0"/>
      <dgm:spPr/>
    </dgm:pt>
    <dgm:pt modelId="{BD3CAE11-87BB-478A-85C8-ECE7FCB66234}" type="pres">
      <dgm:prSet presAssocID="{19DC76A4-F4AB-414A-8D12-BB773B74609B}" presName="sibTrans" presStyleLbl="sibTrans1D1" presStyleIdx="1" presStyleCnt="5"/>
      <dgm:spPr/>
      <dgm:t>
        <a:bodyPr/>
        <a:lstStyle/>
        <a:p>
          <a:endParaRPr lang="en-US"/>
        </a:p>
      </dgm:t>
    </dgm:pt>
    <dgm:pt modelId="{D4739EDA-765B-4707-B9C0-5308D5A6D20A}" type="pres">
      <dgm:prSet presAssocID="{2C38A29C-87DF-4B71-9D20-9CEDE80D096E}" presName="node" presStyleLbl="node1" presStyleIdx="2" presStyleCnt="5">
        <dgm:presLayoutVars>
          <dgm:bulletEnabled val="1"/>
        </dgm:presLayoutVars>
      </dgm:prSet>
      <dgm:spPr/>
      <dgm:t>
        <a:bodyPr/>
        <a:lstStyle/>
        <a:p>
          <a:endParaRPr lang="en-US"/>
        </a:p>
      </dgm:t>
    </dgm:pt>
    <dgm:pt modelId="{2C2290A0-3508-4D65-89FC-B50427983D91}" type="pres">
      <dgm:prSet presAssocID="{2C38A29C-87DF-4B71-9D20-9CEDE80D096E}" presName="spNode" presStyleCnt="0"/>
      <dgm:spPr/>
    </dgm:pt>
    <dgm:pt modelId="{4FCA5E1C-BB54-4BB5-99EF-D0D8A7D1FCB6}" type="pres">
      <dgm:prSet presAssocID="{28269E9C-4DF0-490E-B9C6-039815741C77}" presName="sibTrans" presStyleLbl="sibTrans1D1" presStyleIdx="2" presStyleCnt="5"/>
      <dgm:spPr/>
      <dgm:t>
        <a:bodyPr/>
        <a:lstStyle/>
        <a:p>
          <a:endParaRPr lang="en-US"/>
        </a:p>
      </dgm:t>
    </dgm:pt>
    <dgm:pt modelId="{441C7DFA-684F-43E0-AAED-1252F89DB769}" type="pres">
      <dgm:prSet presAssocID="{90F2B610-95A8-4D43-A3E6-4797DE097CB3}" presName="node" presStyleLbl="node1" presStyleIdx="3" presStyleCnt="5">
        <dgm:presLayoutVars>
          <dgm:bulletEnabled val="1"/>
        </dgm:presLayoutVars>
      </dgm:prSet>
      <dgm:spPr/>
      <dgm:t>
        <a:bodyPr/>
        <a:lstStyle/>
        <a:p>
          <a:endParaRPr lang="en-US"/>
        </a:p>
      </dgm:t>
    </dgm:pt>
    <dgm:pt modelId="{9521F124-8C29-47D0-9C4F-35F7AC58C500}" type="pres">
      <dgm:prSet presAssocID="{90F2B610-95A8-4D43-A3E6-4797DE097CB3}" presName="spNode" presStyleCnt="0"/>
      <dgm:spPr/>
    </dgm:pt>
    <dgm:pt modelId="{2A9F74BC-9017-43C4-B4E0-E9339F38B6F4}" type="pres">
      <dgm:prSet presAssocID="{BD4C97D2-EE9F-41DF-B968-A069B15362BD}" presName="sibTrans" presStyleLbl="sibTrans1D1" presStyleIdx="3" presStyleCnt="5"/>
      <dgm:spPr/>
      <dgm:t>
        <a:bodyPr/>
        <a:lstStyle/>
        <a:p>
          <a:endParaRPr lang="en-US"/>
        </a:p>
      </dgm:t>
    </dgm:pt>
    <dgm:pt modelId="{09500629-6BBC-4836-AB11-06E2B2198159}" type="pres">
      <dgm:prSet presAssocID="{1B1423C4-EE70-4E05-A2AE-73463541F1CC}" presName="node" presStyleLbl="node1" presStyleIdx="4" presStyleCnt="5">
        <dgm:presLayoutVars>
          <dgm:bulletEnabled val="1"/>
        </dgm:presLayoutVars>
      </dgm:prSet>
      <dgm:spPr/>
      <dgm:t>
        <a:bodyPr/>
        <a:lstStyle/>
        <a:p>
          <a:endParaRPr lang="en-US"/>
        </a:p>
      </dgm:t>
    </dgm:pt>
    <dgm:pt modelId="{67E848F8-7318-4998-8751-16219C75AF57}" type="pres">
      <dgm:prSet presAssocID="{1B1423C4-EE70-4E05-A2AE-73463541F1CC}" presName="spNode" presStyleCnt="0"/>
      <dgm:spPr/>
    </dgm:pt>
    <dgm:pt modelId="{D55F1110-0F7C-44B0-AFD8-6A747BEFC211}" type="pres">
      <dgm:prSet presAssocID="{598EF2A8-801C-4EC7-9A03-478F257B75C1}" presName="sibTrans" presStyleLbl="sibTrans1D1" presStyleIdx="4" presStyleCnt="5"/>
      <dgm:spPr/>
      <dgm:t>
        <a:bodyPr/>
        <a:lstStyle/>
        <a:p>
          <a:endParaRPr lang="en-US"/>
        </a:p>
      </dgm:t>
    </dgm:pt>
  </dgm:ptLst>
  <dgm:cxnLst>
    <dgm:cxn modelId="{B428E615-92CA-4F45-8421-F15AFAE21306}" srcId="{A00EEA36-CFAF-49C7-BA99-A19F988EEB30}" destId="{FA756C69-9F85-4391-A9DD-A948D0737695}" srcOrd="0" destOrd="0" parTransId="{A945F6AA-8EB2-47DC-A339-61EDB31FED9E}" sibTransId="{9654A399-A4CD-442F-BEC3-CEBCFA155461}"/>
    <dgm:cxn modelId="{C3F5900B-28F6-431E-B28E-C732E10C8297}" srcId="{A00EEA36-CFAF-49C7-BA99-A19F988EEB30}" destId="{90F2B610-95A8-4D43-A3E6-4797DE097CB3}" srcOrd="3" destOrd="0" parTransId="{E34FB4E5-56A8-4141-9CF4-FD123D7192DD}" sibTransId="{BD4C97D2-EE9F-41DF-B968-A069B15362BD}"/>
    <dgm:cxn modelId="{E9FE2647-B40F-4877-BEE7-5AA0C2CEEE34}" type="presOf" srcId="{A00EEA36-CFAF-49C7-BA99-A19F988EEB30}" destId="{D43C7C93-3A45-431E-88C6-417748C59C51}" srcOrd="0" destOrd="0" presId="urn:microsoft.com/office/officeart/2005/8/layout/cycle5"/>
    <dgm:cxn modelId="{BDD1CDEE-67C8-4013-9DBF-1C7632CDB0A7}" type="presOf" srcId="{1B1423C4-EE70-4E05-A2AE-73463541F1CC}" destId="{09500629-6BBC-4836-AB11-06E2B2198159}" srcOrd="0" destOrd="0" presId="urn:microsoft.com/office/officeart/2005/8/layout/cycle5"/>
    <dgm:cxn modelId="{BE8B8F3C-AA5B-4F83-A514-53F9C80E1BB3}" srcId="{A00EEA36-CFAF-49C7-BA99-A19F988EEB30}" destId="{FF97ECD1-8AAF-464E-A017-F548EECE8126}" srcOrd="1" destOrd="0" parTransId="{3B7EE846-AD4E-4899-8E7F-1DFFEE07548D}" sibTransId="{19DC76A4-F4AB-414A-8D12-BB773B74609B}"/>
    <dgm:cxn modelId="{CE8B1D5A-A871-4C83-9801-5F1A7647C903}" type="presOf" srcId="{28269E9C-4DF0-490E-B9C6-039815741C77}" destId="{4FCA5E1C-BB54-4BB5-99EF-D0D8A7D1FCB6}" srcOrd="0" destOrd="0" presId="urn:microsoft.com/office/officeart/2005/8/layout/cycle5"/>
    <dgm:cxn modelId="{B388595E-AC66-425A-B57C-D1CBD7DAE020}" srcId="{A00EEA36-CFAF-49C7-BA99-A19F988EEB30}" destId="{1B1423C4-EE70-4E05-A2AE-73463541F1CC}" srcOrd="4" destOrd="0" parTransId="{52457E50-C7C6-48C9-A550-3717DBD10268}" sibTransId="{598EF2A8-801C-4EC7-9A03-478F257B75C1}"/>
    <dgm:cxn modelId="{AB0920AA-9897-4BF1-8F50-FEC84E666821}" type="presOf" srcId="{2C38A29C-87DF-4B71-9D20-9CEDE80D096E}" destId="{D4739EDA-765B-4707-B9C0-5308D5A6D20A}" srcOrd="0" destOrd="0" presId="urn:microsoft.com/office/officeart/2005/8/layout/cycle5"/>
    <dgm:cxn modelId="{6D2FE1D1-E705-4678-B96A-2AE51130FD43}" srcId="{A00EEA36-CFAF-49C7-BA99-A19F988EEB30}" destId="{2C38A29C-87DF-4B71-9D20-9CEDE80D096E}" srcOrd="2" destOrd="0" parTransId="{1AF01B20-6FA9-447D-94C5-67859307B33B}" sibTransId="{28269E9C-4DF0-490E-B9C6-039815741C77}"/>
    <dgm:cxn modelId="{8B3A7DD3-CF6F-4838-A672-311513D50203}" type="presOf" srcId="{9654A399-A4CD-442F-BEC3-CEBCFA155461}" destId="{670117EC-88D7-4583-A8F4-A0C805796286}" srcOrd="0" destOrd="0" presId="urn:microsoft.com/office/officeart/2005/8/layout/cycle5"/>
    <dgm:cxn modelId="{ADFC3F14-0622-4767-B587-E0A169C4B827}" type="presOf" srcId="{FA756C69-9F85-4391-A9DD-A948D0737695}" destId="{AB18D959-F58A-40BA-A32F-E54F3E8F61DC}" srcOrd="0" destOrd="0" presId="urn:microsoft.com/office/officeart/2005/8/layout/cycle5"/>
    <dgm:cxn modelId="{B79FF43F-42D7-40D6-9014-72523431BD91}" type="presOf" srcId="{19DC76A4-F4AB-414A-8D12-BB773B74609B}" destId="{BD3CAE11-87BB-478A-85C8-ECE7FCB66234}" srcOrd="0" destOrd="0" presId="urn:microsoft.com/office/officeart/2005/8/layout/cycle5"/>
    <dgm:cxn modelId="{4403E072-E966-482A-B86A-51A27C8687E4}" type="presOf" srcId="{BD4C97D2-EE9F-41DF-B968-A069B15362BD}" destId="{2A9F74BC-9017-43C4-B4E0-E9339F38B6F4}" srcOrd="0" destOrd="0" presId="urn:microsoft.com/office/officeart/2005/8/layout/cycle5"/>
    <dgm:cxn modelId="{84E4E0C9-3642-4A36-83B6-B498994FA8ED}" type="presOf" srcId="{598EF2A8-801C-4EC7-9A03-478F257B75C1}" destId="{D55F1110-0F7C-44B0-AFD8-6A747BEFC211}" srcOrd="0" destOrd="0" presId="urn:microsoft.com/office/officeart/2005/8/layout/cycle5"/>
    <dgm:cxn modelId="{415B1E53-7C7F-475E-A96C-830146A2B61A}" type="presOf" srcId="{90F2B610-95A8-4D43-A3E6-4797DE097CB3}" destId="{441C7DFA-684F-43E0-AAED-1252F89DB769}" srcOrd="0" destOrd="0" presId="urn:microsoft.com/office/officeart/2005/8/layout/cycle5"/>
    <dgm:cxn modelId="{58B79561-0ED4-41D3-9871-1FA03BB46A34}" type="presOf" srcId="{FF97ECD1-8AAF-464E-A017-F548EECE8126}" destId="{87BE8A09-8655-4E42-8630-8971917565E3}" srcOrd="0" destOrd="0" presId="urn:microsoft.com/office/officeart/2005/8/layout/cycle5"/>
    <dgm:cxn modelId="{52426DF7-1652-4FD8-8BA2-5E255B55E289}" type="presParOf" srcId="{D43C7C93-3A45-431E-88C6-417748C59C51}" destId="{AB18D959-F58A-40BA-A32F-E54F3E8F61DC}" srcOrd="0" destOrd="0" presId="urn:microsoft.com/office/officeart/2005/8/layout/cycle5"/>
    <dgm:cxn modelId="{FAA357F6-F033-458A-9D1E-C307E09985DC}" type="presParOf" srcId="{D43C7C93-3A45-431E-88C6-417748C59C51}" destId="{F9F50E6C-DEA3-4329-B071-2652D02B9959}" srcOrd="1" destOrd="0" presId="urn:microsoft.com/office/officeart/2005/8/layout/cycle5"/>
    <dgm:cxn modelId="{620CD513-C8CE-4D72-8F98-A5F144512CDF}" type="presParOf" srcId="{D43C7C93-3A45-431E-88C6-417748C59C51}" destId="{670117EC-88D7-4583-A8F4-A0C805796286}" srcOrd="2" destOrd="0" presId="urn:microsoft.com/office/officeart/2005/8/layout/cycle5"/>
    <dgm:cxn modelId="{8EC98E50-5559-418E-AF24-449C7E4A90D6}" type="presParOf" srcId="{D43C7C93-3A45-431E-88C6-417748C59C51}" destId="{87BE8A09-8655-4E42-8630-8971917565E3}" srcOrd="3" destOrd="0" presId="urn:microsoft.com/office/officeart/2005/8/layout/cycle5"/>
    <dgm:cxn modelId="{CC507529-B689-4740-80E0-5B106B33DB3D}" type="presParOf" srcId="{D43C7C93-3A45-431E-88C6-417748C59C51}" destId="{B5DE9406-404F-429E-87CF-78FBBF541560}" srcOrd="4" destOrd="0" presId="urn:microsoft.com/office/officeart/2005/8/layout/cycle5"/>
    <dgm:cxn modelId="{5FEA3429-D36C-4880-B8EE-642BFC992540}" type="presParOf" srcId="{D43C7C93-3A45-431E-88C6-417748C59C51}" destId="{BD3CAE11-87BB-478A-85C8-ECE7FCB66234}" srcOrd="5" destOrd="0" presId="urn:microsoft.com/office/officeart/2005/8/layout/cycle5"/>
    <dgm:cxn modelId="{38A44EED-4F85-47B1-A1AC-52B523F6D82A}" type="presParOf" srcId="{D43C7C93-3A45-431E-88C6-417748C59C51}" destId="{D4739EDA-765B-4707-B9C0-5308D5A6D20A}" srcOrd="6" destOrd="0" presId="urn:microsoft.com/office/officeart/2005/8/layout/cycle5"/>
    <dgm:cxn modelId="{2B125F93-83AE-434C-82C0-05BE9EF97582}" type="presParOf" srcId="{D43C7C93-3A45-431E-88C6-417748C59C51}" destId="{2C2290A0-3508-4D65-89FC-B50427983D91}" srcOrd="7" destOrd="0" presId="urn:microsoft.com/office/officeart/2005/8/layout/cycle5"/>
    <dgm:cxn modelId="{1FCE1008-2871-49BD-AC4C-66A97B5C9208}" type="presParOf" srcId="{D43C7C93-3A45-431E-88C6-417748C59C51}" destId="{4FCA5E1C-BB54-4BB5-99EF-D0D8A7D1FCB6}" srcOrd="8" destOrd="0" presId="urn:microsoft.com/office/officeart/2005/8/layout/cycle5"/>
    <dgm:cxn modelId="{73B20EDA-00A3-42D4-8D8C-B20F550839CE}" type="presParOf" srcId="{D43C7C93-3A45-431E-88C6-417748C59C51}" destId="{441C7DFA-684F-43E0-AAED-1252F89DB769}" srcOrd="9" destOrd="0" presId="urn:microsoft.com/office/officeart/2005/8/layout/cycle5"/>
    <dgm:cxn modelId="{D227B94A-AC45-48EF-BC8D-ABF4024A534E}" type="presParOf" srcId="{D43C7C93-3A45-431E-88C6-417748C59C51}" destId="{9521F124-8C29-47D0-9C4F-35F7AC58C500}" srcOrd="10" destOrd="0" presId="urn:microsoft.com/office/officeart/2005/8/layout/cycle5"/>
    <dgm:cxn modelId="{705A9620-A929-41D5-BB82-D4ED23F91A66}" type="presParOf" srcId="{D43C7C93-3A45-431E-88C6-417748C59C51}" destId="{2A9F74BC-9017-43C4-B4E0-E9339F38B6F4}" srcOrd="11" destOrd="0" presId="urn:microsoft.com/office/officeart/2005/8/layout/cycle5"/>
    <dgm:cxn modelId="{9E9EAA95-3E66-4534-9042-622BD4107D05}" type="presParOf" srcId="{D43C7C93-3A45-431E-88C6-417748C59C51}" destId="{09500629-6BBC-4836-AB11-06E2B2198159}" srcOrd="12" destOrd="0" presId="urn:microsoft.com/office/officeart/2005/8/layout/cycle5"/>
    <dgm:cxn modelId="{B0C67E86-C3C8-4F66-8711-0F8EBAC7DC5F}" type="presParOf" srcId="{D43C7C93-3A45-431E-88C6-417748C59C51}" destId="{67E848F8-7318-4998-8751-16219C75AF57}" srcOrd="13" destOrd="0" presId="urn:microsoft.com/office/officeart/2005/8/layout/cycle5"/>
    <dgm:cxn modelId="{FC4F43FA-2952-49F1-BC6C-1CFC78977DE8}" type="presParOf" srcId="{D43C7C93-3A45-431E-88C6-417748C59C51}" destId="{D55F1110-0F7C-44B0-AFD8-6A747BEFC211}" srcOrd="14" destOrd="0" presId="urn:microsoft.com/office/officeart/2005/8/layout/cycle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00EEA36-CFAF-49C7-BA99-A19F988EEB30}" type="doc">
      <dgm:prSet loTypeId="urn:microsoft.com/office/officeart/2005/8/layout/cycle5" loCatId="cycle" qsTypeId="urn:microsoft.com/office/officeart/2005/8/quickstyle/simple1" qsCatId="simple" csTypeId="urn:microsoft.com/office/officeart/2005/8/colors/accent1_2" csCatId="accent1" phldr="1"/>
      <dgm:spPr/>
      <dgm:t>
        <a:bodyPr/>
        <a:lstStyle/>
        <a:p>
          <a:endParaRPr lang="en-US"/>
        </a:p>
      </dgm:t>
    </dgm:pt>
    <dgm:pt modelId="{FA756C69-9F85-4391-A9DD-A948D0737695}">
      <dgm:prSet phldrT="[Text]"/>
      <dgm:spPr>
        <a:solidFill>
          <a:schemeClr val="tx1"/>
        </a:solidFill>
        <a:ln>
          <a:solidFill>
            <a:schemeClr val="tx1"/>
          </a:solidFill>
        </a:ln>
      </dgm:spPr>
      <dgm:t>
        <a:bodyPr/>
        <a:lstStyle/>
        <a:p>
          <a:r>
            <a:rPr lang="en-US" dirty="0" smtClean="0"/>
            <a:t>Plan</a:t>
          </a:r>
          <a:endParaRPr lang="en-US" dirty="0"/>
        </a:p>
      </dgm:t>
    </dgm:pt>
    <dgm:pt modelId="{A945F6AA-8EB2-47DC-A339-61EDB31FED9E}" type="parTrans" cxnId="{B428E615-92CA-4F45-8421-F15AFAE21306}">
      <dgm:prSet/>
      <dgm:spPr/>
      <dgm:t>
        <a:bodyPr/>
        <a:lstStyle/>
        <a:p>
          <a:endParaRPr lang="en-US"/>
        </a:p>
      </dgm:t>
    </dgm:pt>
    <dgm:pt modelId="{9654A399-A4CD-442F-BEC3-CEBCFA155461}" type="sibTrans" cxnId="{B428E615-92CA-4F45-8421-F15AFAE21306}">
      <dgm:prSet/>
      <dgm:spPr/>
      <dgm:t>
        <a:bodyPr/>
        <a:lstStyle/>
        <a:p>
          <a:endParaRPr lang="en-US"/>
        </a:p>
      </dgm:t>
    </dgm:pt>
    <dgm:pt modelId="{FF97ECD1-8AAF-464E-A017-F548EECE8126}">
      <dgm:prSet phldrT="[Text]"/>
      <dgm:spPr>
        <a:solidFill>
          <a:schemeClr val="tx1"/>
        </a:solidFill>
        <a:ln>
          <a:solidFill>
            <a:schemeClr val="tx1"/>
          </a:solidFill>
        </a:ln>
      </dgm:spPr>
      <dgm:t>
        <a:bodyPr/>
        <a:lstStyle/>
        <a:p>
          <a:r>
            <a:rPr lang="en-US" dirty="0" smtClean="0"/>
            <a:t>Organize</a:t>
          </a:r>
          <a:endParaRPr lang="en-US" dirty="0"/>
        </a:p>
      </dgm:t>
    </dgm:pt>
    <dgm:pt modelId="{3B7EE846-AD4E-4899-8E7F-1DFFEE07548D}" type="parTrans" cxnId="{BE8B8F3C-AA5B-4F83-A514-53F9C80E1BB3}">
      <dgm:prSet/>
      <dgm:spPr/>
      <dgm:t>
        <a:bodyPr/>
        <a:lstStyle/>
        <a:p>
          <a:endParaRPr lang="en-US"/>
        </a:p>
      </dgm:t>
    </dgm:pt>
    <dgm:pt modelId="{19DC76A4-F4AB-414A-8D12-BB773B74609B}" type="sibTrans" cxnId="{BE8B8F3C-AA5B-4F83-A514-53F9C80E1BB3}">
      <dgm:prSet/>
      <dgm:spPr/>
      <dgm:t>
        <a:bodyPr/>
        <a:lstStyle/>
        <a:p>
          <a:endParaRPr lang="en-US"/>
        </a:p>
      </dgm:t>
    </dgm:pt>
    <dgm:pt modelId="{2C38A29C-87DF-4B71-9D20-9CEDE80D096E}">
      <dgm:prSet phldrT="[Text]"/>
      <dgm:spPr>
        <a:solidFill>
          <a:schemeClr val="tx1"/>
        </a:solidFill>
        <a:ln>
          <a:solidFill>
            <a:schemeClr val="tx1"/>
          </a:solidFill>
        </a:ln>
      </dgm:spPr>
      <dgm:t>
        <a:bodyPr/>
        <a:lstStyle/>
        <a:p>
          <a:r>
            <a:rPr lang="en-US" dirty="0" smtClean="0"/>
            <a:t>Staff</a:t>
          </a:r>
          <a:endParaRPr lang="en-US" dirty="0"/>
        </a:p>
      </dgm:t>
    </dgm:pt>
    <dgm:pt modelId="{1AF01B20-6FA9-447D-94C5-67859307B33B}" type="parTrans" cxnId="{6D2FE1D1-E705-4678-B96A-2AE51130FD43}">
      <dgm:prSet/>
      <dgm:spPr/>
      <dgm:t>
        <a:bodyPr/>
        <a:lstStyle/>
        <a:p>
          <a:endParaRPr lang="en-US"/>
        </a:p>
      </dgm:t>
    </dgm:pt>
    <dgm:pt modelId="{28269E9C-4DF0-490E-B9C6-039815741C77}" type="sibTrans" cxnId="{6D2FE1D1-E705-4678-B96A-2AE51130FD43}">
      <dgm:prSet/>
      <dgm:spPr/>
      <dgm:t>
        <a:bodyPr/>
        <a:lstStyle/>
        <a:p>
          <a:endParaRPr lang="en-US"/>
        </a:p>
      </dgm:t>
    </dgm:pt>
    <dgm:pt modelId="{90F2B610-95A8-4D43-A3E6-4797DE097CB3}">
      <dgm:prSet phldrT="[Text]"/>
      <dgm:spPr>
        <a:solidFill>
          <a:schemeClr val="tx1"/>
        </a:solidFill>
        <a:ln>
          <a:solidFill>
            <a:schemeClr val="tx1"/>
          </a:solidFill>
        </a:ln>
      </dgm:spPr>
      <dgm:t>
        <a:bodyPr/>
        <a:lstStyle/>
        <a:p>
          <a:r>
            <a:rPr lang="en-US" dirty="0" smtClean="0"/>
            <a:t>Lead</a:t>
          </a:r>
          <a:endParaRPr lang="en-US" dirty="0"/>
        </a:p>
      </dgm:t>
    </dgm:pt>
    <dgm:pt modelId="{E34FB4E5-56A8-4141-9CF4-FD123D7192DD}" type="parTrans" cxnId="{C3F5900B-28F6-431E-B28E-C732E10C8297}">
      <dgm:prSet/>
      <dgm:spPr/>
      <dgm:t>
        <a:bodyPr/>
        <a:lstStyle/>
        <a:p>
          <a:endParaRPr lang="en-US"/>
        </a:p>
      </dgm:t>
    </dgm:pt>
    <dgm:pt modelId="{BD4C97D2-EE9F-41DF-B968-A069B15362BD}" type="sibTrans" cxnId="{C3F5900B-28F6-431E-B28E-C732E10C8297}">
      <dgm:prSet/>
      <dgm:spPr/>
      <dgm:t>
        <a:bodyPr/>
        <a:lstStyle/>
        <a:p>
          <a:endParaRPr lang="en-US"/>
        </a:p>
      </dgm:t>
    </dgm:pt>
    <dgm:pt modelId="{1B1423C4-EE70-4E05-A2AE-73463541F1CC}">
      <dgm:prSet phldrT="[Text]"/>
      <dgm:spPr>
        <a:solidFill>
          <a:schemeClr val="tx1"/>
        </a:solidFill>
        <a:ln>
          <a:solidFill>
            <a:schemeClr val="tx1"/>
          </a:solidFill>
        </a:ln>
      </dgm:spPr>
      <dgm:t>
        <a:bodyPr/>
        <a:lstStyle/>
        <a:p>
          <a:r>
            <a:rPr lang="en-US" dirty="0" smtClean="0"/>
            <a:t>Monitor</a:t>
          </a:r>
          <a:endParaRPr lang="en-US" dirty="0"/>
        </a:p>
      </dgm:t>
    </dgm:pt>
    <dgm:pt modelId="{52457E50-C7C6-48C9-A550-3717DBD10268}" type="parTrans" cxnId="{B388595E-AC66-425A-B57C-D1CBD7DAE020}">
      <dgm:prSet/>
      <dgm:spPr/>
      <dgm:t>
        <a:bodyPr/>
        <a:lstStyle/>
        <a:p>
          <a:endParaRPr lang="en-US"/>
        </a:p>
      </dgm:t>
    </dgm:pt>
    <dgm:pt modelId="{598EF2A8-801C-4EC7-9A03-478F257B75C1}" type="sibTrans" cxnId="{B388595E-AC66-425A-B57C-D1CBD7DAE020}">
      <dgm:prSet/>
      <dgm:spPr/>
      <dgm:t>
        <a:bodyPr/>
        <a:lstStyle/>
        <a:p>
          <a:endParaRPr lang="en-US"/>
        </a:p>
      </dgm:t>
    </dgm:pt>
    <dgm:pt modelId="{D43C7C93-3A45-431E-88C6-417748C59C51}" type="pres">
      <dgm:prSet presAssocID="{A00EEA36-CFAF-49C7-BA99-A19F988EEB30}" presName="cycle" presStyleCnt="0">
        <dgm:presLayoutVars>
          <dgm:dir/>
          <dgm:resizeHandles val="exact"/>
        </dgm:presLayoutVars>
      </dgm:prSet>
      <dgm:spPr/>
      <dgm:t>
        <a:bodyPr/>
        <a:lstStyle/>
        <a:p>
          <a:endParaRPr lang="en-US"/>
        </a:p>
      </dgm:t>
    </dgm:pt>
    <dgm:pt modelId="{AB18D959-F58A-40BA-A32F-E54F3E8F61DC}" type="pres">
      <dgm:prSet presAssocID="{FA756C69-9F85-4391-A9DD-A948D0737695}" presName="node" presStyleLbl="node1" presStyleIdx="0" presStyleCnt="5">
        <dgm:presLayoutVars>
          <dgm:bulletEnabled val="1"/>
        </dgm:presLayoutVars>
      </dgm:prSet>
      <dgm:spPr/>
      <dgm:t>
        <a:bodyPr/>
        <a:lstStyle/>
        <a:p>
          <a:endParaRPr lang="en-US"/>
        </a:p>
      </dgm:t>
    </dgm:pt>
    <dgm:pt modelId="{F9F50E6C-DEA3-4329-B071-2652D02B9959}" type="pres">
      <dgm:prSet presAssocID="{FA756C69-9F85-4391-A9DD-A948D0737695}" presName="spNode" presStyleCnt="0"/>
      <dgm:spPr/>
    </dgm:pt>
    <dgm:pt modelId="{670117EC-88D7-4583-A8F4-A0C805796286}" type="pres">
      <dgm:prSet presAssocID="{9654A399-A4CD-442F-BEC3-CEBCFA155461}" presName="sibTrans" presStyleLbl="sibTrans1D1" presStyleIdx="0" presStyleCnt="5"/>
      <dgm:spPr/>
      <dgm:t>
        <a:bodyPr/>
        <a:lstStyle/>
        <a:p>
          <a:endParaRPr lang="en-US"/>
        </a:p>
      </dgm:t>
    </dgm:pt>
    <dgm:pt modelId="{87BE8A09-8655-4E42-8630-8971917565E3}" type="pres">
      <dgm:prSet presAssocID="{FF97ECD1-8AAF-464E-A017-F548EECE8126}" presName="node" presStyleLbl="node1" presStyleIdx="1" presStyleCnt="5">
        <dgm:presLayoutVars>
          <dgm:bulletEnabled val="1"/>
        </dgm:presLayoutVars>
      </dgm:prSet>
      <dgm:spPr/>
      <dgm:t>
        <a:bodyPr/>
        <a:lstStyle/>
        <a:p>
          <a:endParaRPr lang="en-US"/>
        </a:p>
      </dgm:t>
    </dgm:pt>
    <dgm:pt modelId="{B5DE9406-404F-429E-87CF-78FBBF541560}" type="pres">
      <dgm:prSet presAssocID="{FF97ECD1-8AAF-464E-A017-F548EECE8126}" presName="spNode" presStyleCnt="0"/>
      <dgm:spPr/>
    </dgm:pt>
    <dgm:pt modelId="{BD3CAE11-87BB-478A-85C8-ECE7FCB66234}" type="pres">
      <dgm:prSet presAssocID="{19DC76A4-F4AB-414A-8D12-BB773B74609B}" presName="sibTrans" presStyleLbl="sibTrans1D1" presStyleIdx="1" presStyleCnt="5"/>
      <dgm:spPr/>
      <dgm:t>
        <a:bodyPr/>
        <a:lstStyle/>
        <a:p>
          <a:endParaRPr lang="en-US"/>
        </a:p>
      </dgm:t>
    </dgm:pt>
    <dgm:pt modelId="{D4739EDA-765B-4707-B9C0-5308D5A6D20A}" type="pres">
      <dgm:prSet presAssocID="{2C38A29C-87DF-4B71-9D20-9CEDE80D096E}" presName="node" presStyleLbl="node1" presStyleIdx="2" presStyleCnt="5">
        <dgm:presLayoutVars>
          <dgm:bulletEnabled val="1"/>
        </dgm:presLayoutVars>
      </dgm:prSet>
      <dgm:spPr/>
      <dgm:t>
        <a:bodyPr/>
        <a:lstStyle/>
        <a:p>
          <a:endParaRPr lang="en-US"/>
        </a:p>
      </dgm:t>
    </dgm:pt>
    <dgm:pt modelId="{2C2290A0-3508-4D65-89FC-B50427983D91}" type="pres">
      <dgm:prSet presAssocID="{2C38A29C-87DF-4B71-9D20-9CEDE80D096E}" presName="spNode" presStyleCnt="0"/>
      <dgm:spPr/>
    </dgm:pt>
    <dgm:pt modelId="{4FCA5E1C-BB54-4BB5-99EF-D0D8A7D1FCB6}" type="pres">
      <dgm:prSet presAssocID="{28269E9C-4DF0-490E-B9C6-039815741C77}" presName="sibTrans" presStyleLbl="sibTrans1D1" presStyleIdx="2" presStyleCnt="5"/>
      <dgm:spPr/>
      <dgm:t>
        <a:bodyPr/>
        <a:lstStyle/>
        <a:p>
          <a:endParaRPr lang="en-US"/>
        </a:p>
      </dgm:t>
    </dgm:pt>
    <dgm:pt modelId="{441C7DFA-684F-43E0-AAED-1252F89DB769}" type="pres">
      <dgm:prSet presAssocID="{90F2B610-95A8-4D43-A3E6-4797DE097CB3}" presName="node" presStyleLbl="node1" presStyleIdx="3" presStyleCnt="5">
        <dgm:presLayoutVars>
          <dgm:bulletEnabled val="1"/>
        </dgm:presLayoutVars>
      </dgm:prSet>
      <dgm:spPr/>
      <dgm:t>
        <a:bodyPr/>
        <a:lstStyle/>
        <a:p>
          <a:endParaRPr lang="en-US"/>
        </a:p>
      </dgm:t>
    </dgm:pt>
    <dgm:pt modelId="{9521F124-8C29-47D0-9C4F-35F7AC58C500}" type="pres">
      <dgm:prSet presAssocID="{90F2B610-95A8-4D43-A3E6-4797DE097CB3}" presName="spNode" presStyleCnt="0"/>
      <dgm:spPr/>
    </dgm:pt>
    <dgm:pt modelId="{2A9F74BC-9017-43C4-B4E0-E9339F38B6F4}" type="pres">
      <dgm:prSet presAssocID="{BD4C97D2-EE9F-41DF-B968-A069B15362BD}" presName="sibTrans" presStyleLbl="sibTrans1D1" presStyleIdx="3" presStyleCnt="5"/>
      <dgm:spPr/>
      <dgm:t>
        <a:bodyPr/>
        <a:lstStyle/>
        <a:p>
          <a:endParaRPr lang="en-US"/>
        </a:p>
      </dgm:t>
    </dgm:pt>
    <dgm:pt modelId="{09500629-6BBC-4836-AB11-06E2B2198159}" type="pres">
      <dgm:prSet presAssocID="{1B1423C4-EE70-4E05-A2AE-73463541F1CC}" presName="node" presStyleLbl="node1" presStyleIdx="4" presStyleCnt="5">
        <dgm:presLayoutVars>
          <dgm:bulletEnabled val="1"/>
        </dgm:presLayoutVars>
      </dgm:prSet>
      <dgm:spPr/>
      <dgm:t>
        <a:bodyPr/>
        <a:lstStyle/>
        <a:p>
          <a:endParaRPr lang="en-US"/>
        </a:p>
      </dgm:t>
    </dgm:pt>
    <dgm:pt modelId="{67E848F8-7318-4998-8751-16219C75AF57}" type="pres">
      <dgm:prSet presAssocID="{1B1423C4-EE70-4E05-A2AE-73463541F1CC}" presName="spNode" presStyleCnt="0"/>
      <dgm:spPr/>
    </dgm:pt>
    <dgm:pt modelId="{D55F1110-0F7C-44B0-AFD8-6A747BEFC211}" type="pres">
      <dgm:prSet presAssocID="{598EF2A8-801C-4EC7-9A03-478F257B75C1}" presName="sibTrans" presStyleLbl="sibTrans1D1" presStyleIdx="4" presStyleCnt="5"/>
      <dgm:spPr/>
      <dgm:t>
        <a:bodyPr/>
        <a:lstStyle/>
        <a:p>
          <a:endParaRPr lang="en-US"/>
        </a:p>
      </dgm:t>
    </dgm:pt>
  </dgm:ptLst>
  <dgm:cxnLst>
    <dgm:cxn modelId="{B428E615-92CA-4F45-8421-F15AFAE21306}" srcId="{A00EEA36-CFAF-49C7-BA99-A19F988EEB30}" destId="{FA756C69-9F85-4391-A9DD-A948D0737695}" srcOrd="0" destOrd="0" parTransId="{A945F6AA-8EB2-47DC-A339-61EDB31FED9E}" sibTransId="{9654A399-A4CD-442F-BEC3-CEBCFA155461}"/>
    <dgm:cxn modelId="{D349BE0F-A344-4E1E-8639-6C98433BDDF4}" type="presOf" srcId="{9654A399-A4CD-442F-BEC3-CEBCFA155461}" destId="{670117EC-88D7-4583-A8F4-A0C805796286}" srcOrd="0" destOrd="0" presId="urn:microsoft.com/office/officeart/2005/8/layout/cycle5"/>
    <dgm:cxn modelId="{C3F5900B-28F6-431E-B28E-C732E10C8297}" srcId="{A00EEA36-CFAF-49C7-BA99-A19F988EEB30}" destId="{90F2B610-95A8-4D43-A3E6-4797DE097CB3}" srcOrd="3" destOrd="0" parTransId="{E34FB4E5-56A8-4141-9CF4-FD123D7192DD}" sibTransId="{BD4C97D2-EE9F-41DF-B968-A069B15362BD}"/>
    <dgm:cxn modelId="{CF65F9F9-363E-425F-95EB-591E38370C60}" type="presOf" srcId="{FF97ECD1-8AAF-464E-A017-F548EECE8126}" destId="{87BE8A09-8655-4E42-8630-8971917565E3}" srcOrd="0" destOrd="0" presId="urn:microsoft.com/office/officeart/2005/8/layout/cycle5"/>
    <dgm:cxn modelId="{E1A6DBD0-D104-4B52-A26B-20EC092A43FB}" type="presOf" srcId="{1B1423C4-EE70-4E05-A2AE-73463541F1CC}" destId="{09500629-6BBC-4836-AB11-06E2B2198159}" srcOrd="0" destOrd="0" presId="urn:microsoft.com/office/officeart/2005/8/layout/cycle5"/>
    <dgm:cxn modelId="{2184C1B0-8A87-4631-8450-CF76FE1770B8}" type="presOf" srcId="{28269E9C-4DF0-490E-B9C6-039815741C77}" destId="{4FCA5E1C-BB54-4BB5-99EF-D0D8A7D1FCB6}" srcOrd="0" destOrd="0" presId="urn:microsoft.com/office/officeart/2005/8/layout/cycle5"/>
    <dgm:cxn modelId="{BE8B8F3C-AA5B-4F83-A514-53F9C80E1BB3}" srcId="{A00EEA36-CFAF-49C7-BA99-A19F988EEB30}" destId="{FF97ECD1-8AAF-464E-A017-F548EECE8126}" srcOrd="1" destOrd="0" parTransId="{3B7EE846-AD4E-4899-8E7F-1DFFEE07548D}" sibTransId="{19DC76A4-F4AB-414A-8D12-BB773B74609B}"/>
    <dgm:cxn modelId="{2A735569-FB08-4ACC-9B18-FA73A0867F33}" type="presOf" srcId="{598EF2A8-801C-4EC7-9A03-478F257B75C1}" destId="{D55F1110-0F7C-44B0-AFD8-6A747BEFC211}" srcOrd="0" destOrd="0" presId="urn:microsoft.com/office/officeart/2005/8/layout/cycle5"/>
    <dgm:cxn modelId="{B388595E-AC66-425A-B57C-D1CBD7DAE020}" srcId="{A00EEA36-CFAF-49C7-BA99-A19F988EEB30}" destId="{1B1423C4-EE70-4E05-A2AE-73463541F1CC}" srcOrd="4" destOrd="0" parTransId="{52457E50-C7C6-48C9-A550-3717DBD10268}" sibTransId="{598EF2A8-801C-4EC7-9A03-478F257B75C1}"/>
    <dgm:cxn modelId="{3324BF6A-7260-4224-8390-B5CBA27B98DE}" type="presOf" srcId="{19DC76A4-F4AB-414A-8D12-BB773B74609B}" destId="{BD3CAE11-87BB-478A-85C8-ECE7FCB66234}" srcOrd="0" destOrd="0" presId="urn:microsoft.com/office/officeart/2005/8/layout/cycle5"/>
    <dgm:cxn modelId="{6D2FE1D1-E705-4678-B96A-2AE51130FD43}" srcId="{A00EEA36-CFAF-49C7-BA99-A19F988EEB30}" destId="{2C38A29C-87DF-4B71-9D20-9CEDE80D096E}" srcOrd="2" destOrd="0" parTransId="{1AF01B20-6FA9-447D-94C5-67859307B33B}" sibTransId="{28269E9C-4DF0-490E-B9C6-039815741C77}"/>
    <dgm:cxn modelId="{AE38437A-2399-491B-B3C9-D379747B258A}" type="presOf" srcId="{A00EEA36-CFAF-49C7-BA99-A19F988EEB30}" destId="{D43C7C93-3A45-431E-88C6-417748C59C51}" srcOrd="0" destOrd="0" presId="urn:microsoft.com/office/officeart/2005/8/layout/cycle5"/>
    <dgm:cxn modelId="{539A5649-A749-4CC2-BCFB-4A8B512EAFF2}" type="presOf" srcId="{BD4C97D2-EE9F-41DF-B968-A069B15362BD}" destId="{2A9F74BC-9017-43C4-B4E0-E9339F38B6F4}" srcOrd="0" destOrd="0" presId="urn:microsoft.com/office/officeart/2005/8/layout/cycle5"/>
    <dgm:cxn modelId="{4F0E20C1-071B-4EF1-9883-7524C467C931}" type="presOf" srcId="{FA756C69-9F85-4391-A9DD-A948D0737695}" destId="{AB18D959-F58A-40BA-A32F-E54F3E8F61DC}" srcOrd="0" destOrd="0" presId="urn:microsoft.com/office/officeart/2005/8/layout/cycle5"/>
    <dgm:cxn modelId="{3DC74521-F04B-4397-9156-5AB34ED5D36E}" type="presOf" srcId="{2C38A29C-87DF-4B71-9D20-9CEDE80D096E}" destId="{D4739EDA-765B-4707-B9C0-5308D5A6D20A}" srcOrd="0" destOrd="0" presId="urn:microsoft.com/office/officeart/2005/8/layout/cycle5"/>
    <dgm:cxn modelId="{9967CADF-855B-4CB5-8809-A7CA91489DAC}" type="presOf" srcId="{90F2B610-95A8-4D43-A3E6-4797DE097CB3}" destId="{441C7DFA-684F-43E0-AAED-1252F89DB769}" srcOrd="0" destOrd="0" presId="urn:microsoft.com/office/officeart/2005/8/layout/cycle5"/>
    <dgm:cxn modelId="{6ACDD2BB-12ED-43CF-9F98-202662AFD226}" type="presParOf" srcId="{D43C7C93-3A45-431E-88C6-417748C59C51}" destId="{AB18D959-F58A-40BA-A32F-E54F3E8F61DC}" srcOrd="0" destOrd="0" presId="urn:microsoft.com/office/officeart/2005/8/layout/cycle5"/>
    <dgm:cxn modelId="{362B1D52-B89D-474E-B70D-D2C5076F2D57}" type="presParOf" srcId="{D43C7C93-3A45-431E-88C6-417748C59C51}" destId="{F9F50E6C-DEA3-4329-B071-2652D02B9959}" srcOrd="1" destOrd="0" presId="urn:microsoft.com/office/officeart/2005/8/layout/cycle5"/>
    <dgm:cxn modelId="{7B02F750-E49E-491D-954E-861C9F4FF909}" type="presParOf" srcId="{D43C7C93-3A45-431E-88C6-417748C59C51}" destId="{670117EC-88D7-4583-A8F4-A0C805796286}" srcOrd="2" destOrd="0" presId="urn:microsoft.com/office/officeart/2005/8/layout/cycle5"/>
    <dgm:cxn modelId="{F43FDD52-5EBB-4AA0-8E3B-9EEF0FD0AE05}" type="presParOf" srcId="{D43C7C93-3A45-431E-88C6-417748C59C51}" destId="{87BE8A09-8655-4E42-8630-8971917565E3}" srcOrd="3" destOrd="0" presId="urn:microsoft.com/office/officeart/2005/8/layout/cycle5"/>
    <dgm:cxn modelId="{D93BA16E-838B-4147-946F-56ED01D44B5B}" type="presParOf" srcId="{D43C7C93-3A45-431E-88C6-417748C59C51}" destId="{B5DE9406-404F-429E-87CF-78FBBF541560}" srcOrd="4" destOrd="0" presId="urn:microsoft.com/office/officeart/2005/8/layout/cycle5"/>
    <dgm:cxn modelId="{94B762CB-7D1B-4807-B7F6-299DE08E8384}" type="presParOf" srcId="{D43C7C93-3A45-431E-88C6-417748C59C51}" destId="{BD3CAE11-87BB-478A-85C8-ECE7FCB66234}" srcOrd="5" destOrd="0" presId="urn:microsoft.com/office/officeart/2005/8/layout/cycle5"/>
    <dgm:cxn modelId="{6EC0A321-706F-4963-B900-656E55C6A3B6}" type="presParOf" srcId="{D43C7C93-3A45-431E-88C6-417748C59C51}" destId="{D4739EDA-765B-4707-B9C0-5308D5A6D20A}" srcOrd="6" destOrd="0" presId="urn:microsoft.com/office/officeart/2005/8/layout/cycle5"/>
    <dgm:cxn modelId="{5197CF89-9DF6-49BF-8C7B-4E4B82C35E56}" type="presParOf" srcId="{D43C7C93-3A45-431E-88C6-417748C59C51}" destId="{2C2290A0-3508-4D65-89FC-B50427983D91}" srcOrd="7" destOrd="0" presId="urn:microsoft.com/office/officeart/2005/8/layout/cycle5"/>
    <dgm:cxn modelId="{B69B0826-07CE-4FFB-96B4-6135C6AC7B45}" type="presParOf" srcId="{D43C7C93-3A45-431E-88C6-417748C59C51}" destId="{4FCA5E1C-BB54-4BB5-99EF-D0D8A7D1FCB6}" srcOrd="8" destOrd="0" presId="urn:microsoft.com/office/officeart/2005/8/layout/cycle5"/>
    <dgm:cxn modelId="{4D5A52D2-3BEF-40B3-9026-638ACFA3FE01}" type="presParOf" srcId="{D43C7C93-3A45-431E-88C6-417748C59C51}" destId="{441C7DFA-684F-43E0-AAED-1252F89DB769}" srcOrd="9" destOrd="0" presId="urn:microsoft.com/office/officeart/2005/8/layout/cycle5"/>
    <dgm:cxn modelId="{41210998-5CC5-43FD-AE04-2598258B26D7}" type="presParOf" srcId="{D43C7C93-3A45-431E-88C6-417748C59C51}" destId="{9521F124-8C29-47D0-9C4F-35F7AC58C500}" srcOrd="10" destOrd="0" presId="urn:microsoft.com/office/officeart/2005/8/layout/cycle5"/>
    <dgm:cxn modelId="{6CA7CCDE-4695-4463-89F6-BA822813EE92}" type="presParOf" srcId="{D43C7C93-3A45-431E-88C6-417748C59C51}" destId="{2A9F74BC-9017-43C4-B4E0-E9339F38B6F4}" srcOrd="11" destOrd="0" presId="urn:microsoft.com/office/officeart/2005/8/layout/cycle5"/>
    <dgm:cxn modelId="{F9B9820C-A552-4CCE-9E4E-2373948EE5B7}" type="presParOf" srcId="{D43C7C93-3A45-431E-88C6-417748C59C51}" destId="{09500629-6BBC-4836-AB11-06E2B2198159}" srcOrd="12" destOrd="0" presId="urn:microsoft.com/office/officeart/2005/8/layout/cycle5"/>
    <dgm:cxn modelId="{0026AEA6-3794-4A02-946B-37D29360266F}" type="presParOf" srcId="{D43C7C93-3A45-431E-88C6-417748C59C51}" destId="{67E848F8-7318-4998-8751-16219C75AF57}" srcOrd="13" destOrd="0" presId="urn:microsoft.com/office/officeart/2005/8/layout/cycle5"/>
    <dgm:cxn modelId="{F84C91AA-D120-4D05-9EFD-61D4682F1A58}" type="presParOf" srcId="{D43C7C93-3A45-431E-88C6-417748C59C51}" destId="{D55F1110-0F7C-44B0-AFD8-6A747BEFC211}" srcOrd="14" destOrd="0" presId="urn:microsoft.com/office/officeart/2005/8/layout/cycle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18D959-F58A-40BA-A32F-E54F3E8F61DC}">
      <dsp:nvSpPr>
        <dsp:cNvPr id="0" name=""/>
        <dsp:cNvSpPr/>
      </dsp:nvSpPr>
      <dsp:spPr>
        <a:xfrm>
          <a:off x="3383458" y="914"/>
          <a:ext cx="1462682" cy="950743"/>
        </a:xfrm>
        <a:prstGeom prst="roundRect">
          <a:avLst/>
        </a:prstGeom>
        <a:solidFill>
          <a:schemeClr val="tx1"/>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2300" kern="1200" dirty="0" smtClean="0"/>
            <a:t>Plan</a:t>
          </a:r>
          <a:endParaRPr lang="en-US" sz="2300" kern="1200" dirty="0"/>
        </a:p>
      </dsp:txBody>
      <dsp:txXfrm>
        <a:off x="3429869" y="47325"/>
        <a:ext cx="1369860" cy="857921"/>
      </dsp:txXfrm>
    </dsp:sp>
    <dsp:sp modelId="{670117EC-88D7-4583-A8F4-A0C805796286}">
      <dsp:nvSpPr>
        <dsp:cNvPr id="0" name=""/>
        <dsp:cNvSpPr/>
      </dsp:nvSpPr>
      <dsp:spPr>
        <a:xfrm>
          <a:off x="2216280" y="476286"/>
          <a:ext cx="3797039" cy="3797039"/>
        </a:xfrm>
        <a:custGeom>
          <a:avLst/>
          <a:gdLst/>
          <a:ahLst/>
          <a:cxnLst/>
          <a:rect l="0" t="0" r="0" b="0"/>
          <a:pathLst>
            <a:path>
              <a:moveTo>
                <a:pt x="2825575" y="241732"/>
              </a:moveTo>
              <a:arcTo wR="1898519" hR="1898519" stAng="17953752" swAng="1211035"/>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87BE8A09-8655-4E42-8630-8971917565E3}">
      <dsp:nvSpPr>
        <dsp:cNvPr id="0" name=""/>
        <dsp:cNvSpPr/>
      </dsp:nvSpPr>
      <dsp:spPr>
        <a:xfrm>
          <a:off x="5189058" y="1312759"/>
          <a:ext cx="1462682" cy="950743"/>
        </a:xfrm>
        <a:prstGeom prst="roundRect">
          <a:avLst/>
        </a:prstGeom>
        <a:solidFill>
          <a:schemeClr val="tx1"/>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2300" kern="1200" dirty="0" smtClean="0"/>
            <a:t>Organize</a:t>
          </a:r>
          <a:endParaRPr lang="en-US" sz="2300" kern="1200" dirty="0"/>
        </a:p>
      </dsp:txBody>
      <dsp:txXfrm>
        <a:off x="5235469" y="1359170"/>
        <a:ext cx="1369860" cy="857921"/>
      </dsp:txXfrm>
    </dsp:sp>
    <dsp:sp modelId="{BD3CAE11-87BB-478A-85C8-ECE7FCB66234}">
      <dsp:nvSpPr>
        <dsp:cNvPr id="0" name=""/>
        <dsp:cNvSpPr/>
      </dsp:nvSpPr>
      <dsp:spPr>
        <a:xfrm>
          <a:off x="2216280" y="476286"/>
          <a:ext cx="3797039" cy="3797039"/>
        </a:xfrm>
        <a:custGeom>
          <a:avLst/>
          <a:gdLst/>
          <a:ahLst/>
          <a:cxnLst/>
          <a:rect l="0" t="0" r="0" b="0"/>
          <a:pathLst>
            <a:path>
              <a:moveTo>
                <a:pt x="3792478" y="2030032"/>
              </a:moveTo>
              <a:arcTo wR="1898519" hR="1898519" stAng="21838328" swAng="1359337"/>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D4739EDA-765B-4707-B9C0-5308D5A6D20A}">
      <dsp:nvSpPr>
        <dsp:cNvPr id="0" name=""/>
        <dsp:cNvSpPr/>
      </dsp:nvSpPr>
      <dsp:spPr>
        <a:xfrm>
          <a:off x="4499380" y="3435369"/>
          <a:ext cx="1462682" cy="950743"/>
        </a:xfrm>
        <a:prstGeom prst="roundRect">
          <a:avLst/>
        </a:prstGeom>
        <a:solidFill>
          <a:schemeClr val="tx1"/>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2300" kern="1200" dirty="0" smtClean="0"/>
            <a:t>Staff</a:t>
          </a:r>
          <a:endParaRPr lang="en-US" sz="2300" kern="1200" dirty="0"/>
        </a:p>
      </dsp:txBody>
      <dsp:txXfrm>
        <a:off x="4545791" y="3481780"/>
        <a:ext cx="1369860" cy="857921"/>
      </dsp:txXfrm>
    </dsp:sp>
    <dsp:sp modelId="{4FCA5E1C-BB54-4BB5-99EF-D0D8A7D1FCB6}">
      <dsp:nvSpPr>
        <dsp:cNvPr id="0" name=""/>
        <dsp:cNvSpPr/>
      </dsp:nvSpPr>
      <dsp:spPr>
        <a:xfrm>
          <a:off x="2216280" y="476286"/>
          <a:ext cx="3797039" cy="3797039"/>
        </a:xfrm>
        <a:custGeom>
          <a:avLst/>
          <a:gdLst/>
          <a:ahLst/>
          <a:cxnLst/>
          <a:rect l="0" t="0" r="0" b="0"/>
          <a:pathLst>
            <a:path>
              <a:moveTo>
                <a:pt x="2131360" y="3782707"/>
              </a:moveTo>
              <a:arcTo wR="1898519" hR="1898519" stAng="4977320" swAng="845361"/>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441C7DFA-684F-43E0-AAED-1252F89DB769}">
      <dsp:nvSpPr>
        <dsp:cNvPr id="0" name=""/>
        <dsp:cNvSpPr/>
      </dsp:nvSpPr>
      <dsp:spPr>
        <a:xfrm>
          <a:off x="2267536" y="3435369"/>
          <a:ext cx="1462682" cy="950743"/>
        </a:xfrm>
        <a:prstGeom prst="roundRect">
          <a:avLst/>
        </a:prstGeom>
        <a:solidFill>
          <a:schemeClr val="tx1"/>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2300" kern="1200" dirty="0" smtClean="0"/>
            <a:t>Lead</a:t>
          </a:r>
          <a:endParaRPr lang="en-US" sz="2300" kern="1200" dirty="0"/>
        </a:p>
      </dsp:txBody>
      <dsp:txXfrm>
        <a:off x="2313947" y="3481780"/>
        <a:ext cx="1369860" cy="857921"/>
      </dsp:txXfrm>
    </dsp:sp>
    <dsp:sp modelId="{2A9F74BC-9017-43C4-B4E0-E9339F38B6F4}">
      <dsp:nvSpPr>
        <dsp:cNvPr id="0" name=""/>
        <dsp:cNvSpPr/>
      </dsp:nvSpPr>
      <dsp:spPr>
        <a:xfrm>
          <a:off x="2216280" y="476286"/>
          <a:ext cx="3797039" cy="3797039"/>
        </a:xfrm>
        <a:custGeom>
          <a:avLst/>
          <a:gdLst/>
          <a:ahLst/>
          <a:cxnLst/>
          <a:rect l="0" t="0" r="0" b="0"/>
          <a:pathLst>
            <a:path>
              <a:moveTo>
                <a:pt x="201362" y="2749421"/>
              </a:moveTo>
              <a:arcTo wR="1898519" hR="1898519" stAng="9202335" swAng="1359337"/>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09500629-6BBC-4836-AB11-06E2B2198159}">
      <dsp:nvSpPr>
        <dsp:cNvPr id="0" name=""/>
        <dsp:cNvSpPr/>
      </dsp:nvSpPr>
      <dsp:spPr>
        <a:xfrm>
          <a:off x="1577859" y="1312759"/>
          <a:ext cx="1462682" cy="950743"/>
        </a:xfrm>
        <a:prstGeom prst="roundRect">
          <a:avLst/>
        </a:prstGeom>
        <a:solidFill>
          <a:schemeClr val="tx1"/>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2300" kern="1200" dirty="0" smtClean="0"/>
            <a:t>Monitor</a:t>
          </a:r>
          <a:endParaRPr lang="en-US" sz="2300" kern="1200" dirty="0"/>
        </a:p>
      </dsp:txBody>
      <dsp:txXfrm>
        <a:off x="1624270" y="1359170"/>
        <a:ext cx="1369860" cy="857921"/>
      </dsp:txXfrm>
    </dsp:sp>
    <dsp:sp modelId="{D55F1110-0F7C-44B0-AFD8-6A747BEFC211}">
      <dsp:nvSpPr>
        <dsp:cNvPr id="0" name=""/>
        <dsp:cNvSpPr/>
      </dsp:nvSpPr>
      <dsp:spPr>
        <a:xfrm>
          <a:off x="2216280" y="476286"/>
          <a:ext cx="3797039" cy="3797039"/>
        </a:xfrm>
        <a:custGeom>
          <a:avLst/>
          <a:gdLst/>
          <a:ahLst/>
          <a:cxnLst/>
          <a:rect l="0" t="0" r="0" b="0"/>
          <a:pathLst>
            <a:path>
              <a:moveTo>
                <a:pt x="456745" y="663342"/>
              </a:moveTo>
              <a:arcTo wR="1898519" hR="1898519" stAng="13235212" swAng="1211035"/>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18D959-F58A-40BA-A32F-E54F3E8F61DC}">
      <dsp:nvSpPr>
        <dsp:cNvPr id="0" name=""/>
        <dsp:cNvSpPr/>
      </dsp:nvSpPr>
      <dsp:spPr>
        <a:xfrm>
          <a:off x="3383458" y="914"/>
          <a:ext cx="1462682" cy="950743"/>
        </a:xfrm>
        <a:prstGeom prst="roundRect">
          <a:avLst/>
        </a:prstGeom>
        <a:solidFill>
          <a:schemeClr val="tx1"/>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2300" kern="1200" dirty="0" smtClean="0"/>
            <a:t>Plan</a:t>
          </a:r>
          <a:endParaRPr lang="en-US" sz="2300" kern="1200" dirty="0"/>
        </a:p>
      </dsp:txBody>
      <dsp:txXfrm>
        <a:off x="3429869" y="47325"/>
        <a:ext cx="1369860" cy="857921"/>
      </dsp:txXfrm>
    </dsp:sp>
    <dsp:sp modelId="{670117EC-88D7-4583-A8F4-A0C805796286}">
      <dsp:nvSpPr>
        <dsp:cNvPr id="0" name=""/>
        <dsp:cNvSpPr/>
      </dsp:nvSpPr>
      <dsp:spPr>
        <a:xfrm>
          <a:off x="2216280" y="476286"/>
          <a:ext cx="3797039" cy="3797039"/>
        </a:xfrm>
        <a:custGeom>
          <a:avLst/>
          <a:gdLst/>
          <a:ahLst/>
          <a:cxnLst/>
          <a:rect l="0" t="0" r="0" b="0"/>
          <a:pathLst>
            <a:path>
              <a:moveTo>
                <a:pt x="2825575" y="241732"/>
              </a:moveTo>
              <a:arcTo wR="1898519" hR="1898519" stAng="17953752" swAng="1211035"/>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87BE8A09-8655-4E42-8630-8971917565E3}">
      <dsp:nvSpPr>
        <dsp:cNvPr id="0" name=""/>
        <dsp:cNvSpPr/>
      </dsp:nvSpPr>
      <dsp:spPr>
        <a:xfrm>
          <a:off x="5189058" y="1312759"/>
          <a:ext cx="1462682" cy="950743"/>
        </a:xfrm>
        <a:prstGeom prst="roundRect">
          <a:avLst/>
        </a:prstGeom>
        <a:solidFill>
          <a:schemeClr val="tx1"/>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2300" kern="1200" dirty="0" smtClean="0"/>
            <a:t>Organize</a:t>
          </a:r>
          <a:endParaRPr lang="en-US" sz="2300" kern="1200" dirty="0"/>
        </a:p>
      </dsp:txBody>
      <dsp:txXfrm>
        <a:off x="5235469" y="1359170"/>
        <a:ext cx="1369860" cy="857921"/>
      </dsp:txXfrm>
    </dsp:sp>
    <dsp:sp modelId="{BD3CAE11-87BB-478A-85C8-ECE7FCB66234}">
      <dsp:nvSpPr>
        <dsp:cNvPr id="0" name=""/>
        <dsp:cNvSpPr/>
      </dsp:nvSpPr>
      <dsp:spPr>
        <a:xfrm>
          <a:off x="2216280" y="476286"/>
          <a:ext cx="3797039" cy="3797039"/>
        </a:xfrm>
        <a:custGeom>
          <a:avLst/>
          <a:gdLst/>
          <a:ahLst/>
          <a:cxnLst/>
          <a:rect l="0" t="0" r="0" b="0"/>
          <a:pathLst>
            <a:path>
              <a:moveTo>
                <a:pt x="3792478" y="2030032"/>
              </a:moveTo>
              <a:arcTo wR="1898519" hR="1898519" stAng="21838328" swAng="1359337"/>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D4739EDA-765B-4707-B9C0-5308D5A6D20A}">
      <dsp:nvSpPr>
        <dsp:cNvPr id="0" name=""/>
        <dsp:cNvSpPr/>
      </dsp:nvSpPr>
      <dsp:spPr>
        <a:xfrm>
          <a:off x="4499380" y="3435369"/>
          <a:ext cx="1462682" cy="950743"/>
        </a:xfrm>
        <a:prstGeom prst="roundRect">
          <a:avLst/>
        </a:prstGeom>
        <a:solidFill>
          <a:schemeClr val="tx1"/>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2300" kern="1200" dirty="0" smtClean="0"/>
            <a:t>Staff</a:t>
          </a:r>
          <a:endParaRPr lang="en-US" sz="2300" kern="1200" dirty="0"/>
        </a:p>
      </dsp:txBody>
      <dsp:txXfrm>
        <a:off x="4545791" y="3481780"/>
        <a:ext cx="1369860" cy="857921"/>
      </dsp:txXfrm>
    </dsp:sp>
    <dsp:sp modelId="{4FCA5E1C-BB54-4BB5-99EF-D0D8A7D1FCB6}">
      <dsp:nvSpPr>
        <dsp:cNvPr id="0" name=""/>
        <dsp:cNvSpPr/>
      </dsp:nvSpPr>
      <dsp:spPr>
        <a:xfrm>
          <a:off x="2216280" y="476286"/>
          <a:ext cx="3797039" cy="3797039"/>
        </a:xfrm>
        <a:custGeom>
          <a:avLst/>
          <a:gdLst/>
          <a:ahLst/>
          <a:cxnLst/>
          <a:rect l="0" t="0" r="0" b="0"/>
          <a:pathLst>
            <a:path>
              <a:moveTo>
                <a:pt x="2131360" y="3782707"/>
              </a:moveTo>
              <a:arcTo wR="1898519" hR="1898519" stAng="4977320" swAng="845361"/>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441C7DFA-684F-43E0-AAED-1252F89DB769}">
      <dsp:nvSpPr>
        <dsp:cNvPr id="0" name=""/>
        <dsp:cNvSpPr/>
      </dsp:nvSpPr>
      <dsp:spPr>
        <a:xfrm>
          <a:off x="2267536" y="3435369"/>
          <a:ext cx="1462682" cy="950743"/>
        </a:xfrm>
        <a:prstGeom prst="roundRect">
          <a:avLst/>
        </a:prstGeom>
        <a:solidFill>
          <a:schemeClr val="tx1"/>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2300" kern="1200" dirty="0" smtClean="0"/>
            <a:t>Lead</a:t>
          </a:r>
          <a:endParaRPr lang="en-US" sz="2300" kern="1200" dirty="0"/>
        </a:p>
      </dsp:txBody>
      <dsp:txXfrm>
        <a:off x="2313947" y="3481780"/>
        <a:ext cx="1369860" cy="857921"/>
      </dsp:txXfrm>
    </dsp:sp>
    <dsp:sp modelId="{2A9F74BC-9017-43C4-B4E0-E9339F38B6F4}">
      <dsp:nvSpPr>
        <dsp:cNvPr id="0" name=""/>
        <dsp:cNvSpPr/>
      </dsp:nvSpPr>
      <dsp:spPr>
        <a:xfrm>
          <a:off x="2216280" y="476286"/>
          <a:ext cx="3797039" cy="3797039"/>
        </a:xfrm>
        <a:custGeom>
          <a:avLst/>
          <a:gdLst/>
          <a:ahLst/>
          <a:cxnLst/>
          <a:rect l="0" t="0" r="0" b="0"/>
          <a:pathLst>
            <a:path>
              <a:moveTo>
                <a:pt x="201362" y="2749421"/>
              </a:moveTo>
              <a:arcTo wR="1898519" hR="1898519" stAng="9202335" swAng="1359337"/>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09500629-6BBC-4836-AB11-06E2B2198159}">
      <dsp:nvSpPr>
        <dsp:cNvPr id="0" name=""/>
        <dsp:cNvSpPr/>
      </dsp:nvSpPr>
      <dsp:spPr>
        <a:xfrm>
          <a:off x="1577859" y="1312759"/>
          <a:ext cx="1462682" cy="950743"/>
        </a:xfrm>
        <a:prstGeom prst="roundRect">
          <a:avLst/>
        </a:prstGeom>
        <a:solidFill>
          <a:schemeClr val="tx1"/>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2300" kern="1200" dirty="0" smtClean="0"/>
            <a:t>Monitor</a:t>
          </a:r>
          <a:endParaRPr lang="en-US" sz="2300" kern="1200" dirty="0"/>
        </a:p>
      </dsp:txBody>
      <dsp:txXfrm>
        <a:off x="1624270" y="1359170"/>
        <a:ext cx="1369860" cy="857921"/>
      </dsp:txXfrm>
    </dsp:sp>
    <dsp:sp modelId="{D55F1110-0F7C-44B0-AFD8-6A747BEFC211}">
      <dsp:nvSpPr>
        <dsp:cNvPr id="0" name=""/>
        <dsp:cNvSpPr/>
      </dsp:nvSpPr>
      <dsp:spPr>
        <a:xfrm>
          <a:off x="2216280" y="476286"/>
          <a:ext cx="3797039" cy="3797039"/>
        </a:xfrm>
        <a:custGeom>
          <a:avLst/>
          <a:gdLst/>
          <a:ahLst/>
          <a:cxnLst/>
          <a:rect l="0" t="0" r="0" b="0"/>
          <a:pathLst>
            <a:path>
              <a:moveTo>
                <a:pt x="456745" y="663342"/>
              </a:moveTo>
              <a:arcTo wR="1898519" hR="1898519" stAng="13235212" swAng="1211035"/>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6802" name="Rectangle 2"/>
          <p:cNvSpPr>
            <a:spLocks noGrp="1" noChangeArrowheads="1"/>
          </p:cNvSpPr>
          <p:nvPr>
            <p:ph type="hdr" sz="quarter"/>
          </p:nvPr>
        </p:nvSpPr>
        <p:spPr bwMode="auto">
          <a:xfrm>
            <a:off x="0" y="0"/>
            <a:ext cx="3065463" cy="468313"/>
          </a:xfrm>
          <a:prstGeom prst="rect">
            <a:avLst/>
          </a:prstGeom>
          <a:noFill/>
          <a:ln w="9525">
            <a:noFill/>
            <a:miter lim="800000"/>
            <a:headEnd/>
            <a:tailEnd/>
          </a:ln>
          <a:effectLst/>
        </p:spPr>
        <p:txBody>
          <a:bodyPr vert="horz" wrap="square" lIns="93971" tIns="46985" rIns="93971" bIns="46985" numCol="1" anchor="t" anchorCtr="0" compatLnSpc="1">
            <a:prstTxWarp prst="textNoShape">
              <a:avLst/>
            </a:prstTxWarp>
          </a:bodyPr>
          <a:lstStyle>
            <a:lvl1pPr eaLnBrk="1" hangingPunct="1">
              <a:defRPr sz="1200">
                <a:latin typeface="Arial" charset="0"/>
              </a:defRPr>
            </a:lvl1pPr>
          </a:lstStyle>
          <a:p>
            <a:pPr>
              <a:defRPr/>
            </a:pPr>
            <a:r>
              <a:rPr lang="en-US"/>
              <a:t>SDSRA-S2P2</a:t>
            </a:r>
          </a:p>
        </p:txBody>
      </p:sp>
      <p:sp>
        <p:nvSpPr>
          <p:cNvPr id="76803" name="Rectangle 3"/>
          <p:cNvSpPr>
            <a:spLocks noGrp="1" noChangeArrowheads="1"/>
          </p:cNvSpPr>
          <p:nvPr>
            <p:ph type="dt" sz="quarter" idx="1"/>
          </p:nvPr>
        </p:nvSpPr>
        <p:spPr bwMode="auto">
          <a:xfrm>
            <a:off x="4010025" y="0"/>
            <a:ext cx="3065463" cy="468313"/>
          </a:xfrm>
          <a:prstGeom prst="rect">
            <a:avLst/>
          </a:prstGeom>
          <a:noFill/>
          <a:ln w="9525">
            <a:noFill/>
            <a:miter lim="800000"/>
            <a:headEnd/>
            <a:tailEnd/>
          </a:ln>
          <a:effectLst/>
        </p:spPr>
        <p:txBody>
          <a:bodyPr vert="horz" wrap="square" lIns="93971" tIns="46985" rIns="93971" bIns="46985" numCol="1" anchor="t" anchorCtr="0" compatLnSpc="1">
            <a:prstTxWarp prst="textNoShape">
              <a:avLst/>
            </a:prstTxWarp>
          </a:bodyPr>
          <a:lstStyle>
            <a:lvl1pPr algn="r" eaLnBrk="1" hangingPunct="1">
              <a:defRPr sz="1200">
                <a:latin typeface="Arial" charset="0"/>
              </a:defRPr>
            </a:lvl1pPr>
          </a:lstStyle>
          <a:p>
            <a:pPr>
              <a:defRPr/>
            </a:pPr>
            <a:fld id="{E3C5BA90-B7F0-446F-B7E4-909DBB439E0E}" type="datetimeFigureOut">
              <a:rPr lang="en-US"/>
              <a:pPr>
                <a:defRPr/>
              </a:pPr>
              <a:t>6/6/2018</a:t>
            </a:fld>
            <a:endParaRPr lang="en-US" dirty="0"/>
          </a:p>
        </p:txBody>
      </p:sp>
      <p:sp>
        <p:nvSpPr>
          <p:cNvPr id="76804" name="Rectangle 4"/>
          <p:cNvSpPr>
            <a:spLocks noGrp="1" noChangeArrowheads="1"/>
          </p:cNvSpPr>
          <p:nvPr>
            <p:ph type="ftr" sz="quarter" idx="2"/>
          </p:nvPr>
        </p:nvSpPr>
        <p:spPr bwMode="auto">
          <a:xfrm>
            <a:off x="0" y="8899525"/>
            <a:ext cx="3065463" cy="468313"/>
          </a:xfrm>
          <a:prstGeom prst="rect">
            <a:avLst/>
          </a:prstGeom>
          <a:noFill/>
          <a:ln w="9525">
            <a:noFill/>
            <a:miter lim="800000"/>
            <a:headEnd/>
            <a:tailEnd/>
          </a:ln>
          <a:effectLst/>
        </p:spPr>
        <p:txBody>
          <a:bodyPr vert="horz" wrap="square" lIns="93971" tIns="46985" rIns="93971" bIns="46985"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76805" name="Rectangle 5"/>
          <p:cNvSpPr>
            <a:spLocks noGrp="1" noChangeArrowheads="1"/>
          </p:cNvSpPr>
          <p:nvPr>
            <p:ph type="sldNum" sz="quarter" idx="3"/>
          </p:nvPr>
        </p:nvSpPr>
        <p:spPr bwMode="auto">
          <a:xfrm>
            <a:off x="4010025" y="8899525"/>
            <a:ext cx="3065463" cy="468313"/>
          </a:xfrm>
          <a:prstGeom prst="rect">
            <a:avLst/>
          </a:prstGeom>
          <a:noFill/>
          <a:ln w="9525">
            <a:noFill/>
            <a:miter lim="800000"/>
            <a:headEnd/>
            <a:tailEnd/>
          </a:ln>
          <a:effectLst/>
        </p:spPr>
        <p:txBody>
          <a:bodyPr vert="horz" wrap="square" lIns="93971" tIns="46985" rIns="93971" bIns="46985" numCol="1" anchor="b" anchorCtr="0" compatLnSpc="1">
            <a:prstTxWarp prst="textNoShape">
              <a:avLst/>
            </a:prstTxWarp>
          </a:bodyPr>
          <a:lstStyle>
            <a:lvl1pPr algn="r" eaLnBrk="1" hangingPunct="1">
              <a:defRPr sz="1200"/>
            </a:lvl1pPr>
          </a:lstStyle>
          <a:p>
            <a:fld id="{C0BBE031-2AF5-43B8-A95E-E5F9B4793019}" type="slidenum">
              <a:rPr lang="en-US" altLang="en-US"/>
              <a:pPr/>
              <a:t>‹#›</a:t>
            </a:fld>
            <a:endParaRPr lang="en-US" altLang="en-US"/>
          </a:p>
        </p:txBody>
      </p:sp>
    </p:spTree>
    <p:extLst>
      <p:ext uri="{BB962C8B-B14F-4D97-AF65-F5344CB8AC3E}">
        <p14:creationId xmlns:p14="http://schemas.microsoft.com/office/powerpoint/2010/main" val="371897652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4"/>
          <p:cNvSpPr>
            <a:spLocks noGrp="1" noRot="1" noChangeAspect="1" noChangeArrowheads="1" noTextEdit="1"/>
          </p:cNvSpPr>
          <p:nvPr>
            <p:ph type="sldImg" idx="2"/>
          </p:nvPr>
        </p:nvSpPr>
        <p:spPr bwMode="auto">
          <a:xfrm>
            <a:off x="1196975" y="703263"/>
            <a:ext cx="4683125" cy="351313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5" name="Rectangle 5"/>
          <p:cNvSpPr>
            <a:spLocks noGrp="1" noChangeArrowheads="1"/>
          </p:cNvSpPr>
          <p:nvPr>
            <p:ph type="body" sz="quarter" idx="3"/>
          </p:nvPr>
        </p:nvSpPr>
        <p:spPr bwMode="auto">
          <a:xfrm>
            <a:off x="706438" y="4449763"/>
            <a:ext cx="5664200" cy="4216400"/>
          </a:xfrm>
          <a:prstGeom prst="rect">
            <a:avLst/>
          </a:prstGeom>
          <a:noFill/>
          <a:ln w="9525">
            <a:noFill/>
            <a:miter lim="800000"/>
            <a:headEnd/>
            <a:tailEnd/>
          </a:ln>
          <a:effectLst/>
        </p:spPr>
        <p:txBody>
          <a:bodyPr vert="horz" wrap="square" lIns="93971" tIns="46985" rIns="93971" bIns="46985"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5126" name="Rectangle 6"/>
          <p:cNvSpPr>
            <a:spLocks noGrp="1" noChangeArrowheads="1"/>
          </p:cNvSpPr>
          <p:nvPr>
            <p:ph type="ftr" sz="quarter" idx="4"/>
          </p:nvPr>
        </p:nvSpPr>
        <p:spPr bwMode="auto">
          <a:xfrm>
            <a:off x="0" y="8899525"/>
            <a:ext cx="3065463" cy="468313"/>
          </a:xfrm>
          <a:prstGeom prst="rect">
            <a:avLst/>
          </a:prstGeom>
          <a:noFill/>
          <a:ln w="9525">
            <a:noFill/>
            <a:miter lim="800000"/>
            <a:headEnd/>
            <a:tailEnd/>
          </a:ln>
          <a:effectLst/>
        </p:spPr>
        <p:txBody>
          <a:bodyPr vert="horz" wrap="square" lIns="93971" tIns="46985" rIns="93971" bIns="46985"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5127" name="Rectangle 7"/>
          <p:cNvSpPr>
            <a:spLocks noGrp="1" noChangeArrowheads="1"/>
          </p:cNvSpPr>
          <p:nvPr>
            <p:ph type="sldNum" sz="quarter" idx="5"/>
          </p:nvPr>
        </p:nvSpPr>
        <p:spPr bwMode="auto">
          <a:xfrm>
            <a:off x="4010025" y="8899525"/>
            <a:ext cx="3065463" cy="468313"/>
          </a:xfrm>
          <a:prstGeom prst="rect">
            <a:avLst/>
          </a:prstGeom>
          <a:noFill/>
          <a:ln w="9525">
            <a:noFill/>
            <a:miter lim="800000"/>
            <a:headEnd/>
            <a:tailEnd/>
          </a:ln>
          <a:effectLst/>
        </p:spPr>
        <p:txBody>
          <a:bodyPr vert="horz" wrap="square" lIns="93971" tIns="46985" rIns="93971" bIns="46985" numCol="1" anchor="b" anchorCtr="0" compatLnSpc="1">
            <a:prstTxWarp prst="textNoShape">
              <a:avLst/>
            </a:prstTxWarp>
          </a:bodyPr>
          <a:lstStyle>
            <a:lvl1pPr algn="r" eaLnBrk="1" hangingPunct="1">
              <a:defRPr sz="1200"/>
            </a:lvl1pPr>
          </a:lstStyle>
          <a:p>
            <a:fld id="{DEB3276B-EE54-4F75-AC06-6460FAAEA08B}" type="slidenum">
              <a:rPr lang="en-US" altLang="en-US"/>
              <a:pPr/>
              <a:t>‹#›</a:t>
            </a:fld>
            <a:endParaRPr lang="en-US" altLang="en-US"/>
          </a:p>
        </p:txBody>
      </p:sp>
    </p:spTree>
    <p:extLst>
      <p:ext uri="{BB962C8B-B14F-4D97-AF65-F5344CB8AC3E}">
        <p14:creationId xmlns:p14="http://schemas.microsoft.com/office/powerpoint/2010/main" val="1186612413"/>
      </p:ext>
    </p:extLst>
  </p:cSld>
  <p:clrMap bg1="lt1" tx1="dk1" bg2="lt2" tx2="dk2" accent1="accent1" accent2="accent2" accent3="accent3" accent4="accent4" accent5="accent5" accent6="accent6" hlink="hlink" folHlink="folHlink"/>
  <p:hf ftr="0" dt="0"/>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www.osha.gov/pls/osha7/eComplaintForm.html" TargetMode="External"/><Relationship Id="rId2" Type="http://schemas.openxmlformats.org/officeDocument/2006/relationships/slide" Target="../slides/slide8.xml"/><Relationship Id="rId1" Type="http://schemas.openxmlformats.org/officeDocument/2006/relationships/notesMaster" Target="../notesMasters/notesMaster1.xml"/><Relationship Id="rId6" Type="http://schemas.openxmlformats.org/officeDocument/2006/relationships/hyperlink" Target="http://www.osha.gov/oshforms/OSHA7_SPANISH.pdf" TargetMode="External"/><Relationship Id="rId5" Type="http://schemas.openxmlformats.org/officeDocument/2006/relationships/hyperlink" Target="http://www.osha.gov/oshforms/osha7.pdf" TargetMode="External"/><Relationship Id="rId4" Type="http://schemas.openxmlformats.org/officeDocument/2006/relationships/hyperlink" Target="http://www.osha.gov/html/RAmap.html"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b="1" dirty="0" smtClean="0"/>
              <a:t>Supervising For Safety</a:t>
            </a:r>
          </a:p>
          <a:p>
            <a:pPr eaLnBrk="1" hangingPunct="1">
              <a:buFontTx/>
              <a:buNone/>
            </a:pPr>
            <a:endParaRPr lang="en-US" altLang="en-US" sz="800" dirty="0" smtClean="0"/>
          </a:p>
          <a:p>
            <a:r>
              <a:rPr lang="en-US" altLang="en-US" dirty="0" smtClean="0"/>
              <a:t>Moving up to a supervisory position should be cause for celebration, not exasperation. Yet many first-timers are unprepared for the demands of this new role. They quickly become overwhelmed -- to the detriment of the organization, their co-workers, and themselves. It is really no wonder, typically a high front-line performer is selected as a Supervisor. Though this seems logical, suddenly the skills that made the high-performer successful are no longer as useful as their role has changed from worker to Supervisor. Their new role requires a different set of skills and a </a:t>
            </a:r>
            <a:r>
              <a:rPr lang="en-US" altLang="en-US" b="1" i="1" dirty="0" smtClean="0"/>
              <a:t>different mind-set</a:t>
            </a:r>
            <a:r>
              <a:rPr lang="en-US" altLang="en-US" dirty="0" smtClean="0"/>
              <a:t>. This is particularly true when it comes to safety.  In the past the new Supervisor was a worker who was responsible to understand and follow safety requirements.  Now they are not just responsible for themselves, but also their crew.  They must understand requirements, communicate those requirements and provide guidance to their crew.  Today their responsibility doesn’t end there.  More front-line supervisors are being asked to conduct Job Safety Analysis as well as lead accident investigations. This course is designed to support the front line supervisor in meeting their safety responsibilities.</a:t>
            </a:r>
          </a:p>
          <a:p>
            <a:r>
              <a:rPr lang="en-US" altLang="en-US" b="1" i="1" dirty="0" smtClean="0"/>
              <a:t>Course Purpose:</a:t>
            </a:r>
            <a:endParaRPr lang="en-US" altLang="en-US" dirty="0" smtClean="0"/>
          </a:p>
          <a:p>
            <a:r>
              <a:rPr lang="en-US" altLang="en-US" i="1" dirty="0" smtClean="0"/>
              <a:t>At the completion of this workshop it is expected that all trainees will better understand their role and responsibilities regarding maintaining a safe work environment.</a:t>
            </a:r>
            <a:endParaRPr lang="en-US" altLang="en-US" dirty="0" smtClean="0"/>
          </a:p>
          <a:p>
            <a:r>
              <a:rPr lang="en-US" altLang="en-US" b="1" dirty="0" smtClean="0"/>
              <a:t>Target Audience: </a:t>
            </a:r>
            <a:r>
              <a:rPr lang="en-US" altLang="en-US" dirty="0" smtClean="0"/>
              <a:t>First time Supervisors and/or Aspiring Performers</a:t>
            </a:r>
          </a:p>
          <a:p>
            <a:endParaRPr lang="en-US" dirty="0"/>
          </a:p>
        </p:txBody>
      </p:sp>
      <p:sp>
        <p:nvSpPr>
          <p:cNvPr id="4" name="Slide Number Placeholder 3"/>
          <p:cNvSpPr>
            <a:spLocks noGrp="1"/>
          </p:cNvSpPr>
          <p:nvPr>
            <p:ph type="sldNum" sz="quarter" idx="10"/>
          </p:nvPr>
        </p:nvSpPr>
        <p:spPr/>
        <p:txBody>
          <a:bodyPr/>
          <a:lstStyle/>
          <a:p>
            <a:fld id="{DEB3276B-EE54-4F75-AC06-6460FAAEA08B}" type="slidenum">
              <a:rPr lang="en-US" altLang="en-US" smtClean="0"/>
              <a:pPr/>
              <a:t>1</a:t>
            </a:fld>
            <a:endParaRPr lang="en-US" altLang="en-US"/>
          </a:p>
        </p:txBody>
      </p:sp>
    </p:spTree>
    <p:extLst>
      <p:ext uri="{BB962C8B-B14F-4D97-AF65-F5344CB8AC3E}">
        <p14:creationId xmlns:p14="http://schemas.microsoft.com/office/powerpoint/2010/main" val="2337243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5A6C04A3-E072-42EF-9C71-3AC326781869}" type="slidenum">
              <a:rPr lang="en-US" altLang="en-US"/>
              <a:pPr/>
              <a:t>10</a:t>
            </a:fld>
            <a:endParaRPr lang="en-US" altLang="en-US"/>
          </a:p>
        </p:txBody>
      </p:sp>
      <p:sp>
        <p:nvSpPr>
          <p:cNvPr id="32772" name="Notes Placeholder 5"/>
          <p:cNvSpPr>
            <a:spLocks noGrp="1"/>
          </p:cNvSpPr>
          <p:nvPr/>
        </p:nvSpPr>
        <p:spPr bwMode="auto">
          <a:xfrm>
            <a:off x="706438" y="4683125"/>
            <a:ext cx="5664200" cy="421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971" tIns="46985" rIns="93971" bIns="46985"/>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r>
              <a:rPr lang="en-US" altLang="en-US" b="1"/>
              <a:t>Now that I am a Supervisor….</a:t>
            </a:r>
          </a:p>
          <a:p>
            <a:endParaRPr lang="en-US" altLang="en-US"/>
          </a:p>
          <a:p>
            <a:r>
              <a:rPr lang="en-US" altLang="en-US"/>
              <a:t>What are my roles?</a:t>
            </a:r>
          </a:p>
          <a:p>
            <a:endParaRPr lang="en-US" altLang="en-US"/>
          </a:p>
          <a:p>
            <a:r>
              <a:rPr lang="en-US" altLang="en-US"/>
              <a:t>What are my responsibilities?</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600" b="1" dirty="0" smtClean="0"/>
              <a:t>The Definition of a Role</a:t>
            </a:r>
          </a:p>
          <a:p>
            <a:endParaRPr lang="en-US" altLang="en-US" sz="1200" dirty="0" smtClean="0"/>
          </a:p>
          <a:p>
            <a:r>
              <a:rPr lang="en-US" altLang="en-US" sz="1200" dirty="0" smtClean="0"/>
              <a:t>the function assumed or part played by a person or thing in a particular situation.</a:t>
            </a:r>
          </a:p>
          <a:p>
            <a:r>
              <a:rPr lang="en-US" altLang="en-US" sz="1200" dirty="0" smtClean="0"/>
              <a:t>"she greeted us all in her various roles of mother, friend, and daughter</a:t>
            </a:r>
            <a:r>
              <a:rPr lang="en-US" altLang="en-US" sz="1200" dirty="0" smtClean="0"/>
              <a:t>“</a:t>
            </a:r>
            <a:endParaRPr lang="en-US" dirty="0"/>
          </a:p>
        </p:txBody>
      </p:sp>
      <p:sp>
        <p:nvSpPr>
          <p:cNvPr id="4" name="Slide Number Placeholder 3"/>
          <p:cNvSpPr>
            <a:spLocks noGrp="1"/>
          </p:cNvSpPr>
          <p:nvPr>
            <p:ph type="sldNum" sz="quarter" idx="10"/>
          </p:nvPr>
        </p:nvSpPr>
        <p:spPr/>
        <p:txBody>
          <a:bodyPr/>
          <a:lstStyle/>
          <a:p>
            <a:fld id="{DEB3276B-EE54-4F75-AC06-6460FAAEA08B}" type="slidenum">
              <a:rPr lang="en-US" altLang="en-US" smtClean="0"/>
              <a:pPr/>
              <a:t>11</a:t>
            </a:fld>
            <a:endParaRPr lang="en-US" altLang="en-US"/>
          </a:p>
        </p:txBody>
      </p:sp>
    </p:spTree>
    <p:extLst>
      <p:ext uri="{BB962C8B-B14F-4D97-AF65-F5344CB8AC3E}">
        <p14:creationId xmlns:p14="http://schemas.microsoft.com/office/powerpoint/2010/main" val="26128136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ln/>
        </p:spPr>
      </p:sp>
      <p:sp>
        <p:nvSpPr>
          <p:cNvPr id="36867" name="Notes Placeholder 2"/>
          <p:cNvSpPr>
            <a:spLocks noGrp="1"/>
          </p:cNvSpPr>
          <p:nvPr>
            <p:ph type="body" idx="1"/>
          </p:nvPr>
        </p:nvSpPr>
        <p:spPr>
          <a:xfrm>
            <a:off x="706438" y="4449763"/>
            <a:ext cx="2755900" cy="4216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List below what you believe to </a:t>
            </a:r>
          </a:p>
          <a:p>
            <a:r>
              <a:rPr lang="en-US" altLang="en-US" smtClean="0"/>
              <a:t>be the roles of a Supervisor</a:t>
            </a:r>
          </a:p>
          <a:p>
            <a:r>
              <a:rPr lang="en-US" altLang="en-US" sz="1600" smtClean="0"/>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p:txBody>
      </p:sp>
      <p:sp>
        <p:nvSpPr>
          <p:cNvPr id="368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AD985674-B87B-4D00-8317-485F6722B319}" type="slidenum">
              <a:rPr lang="en-US" altLang="en-US"/>
              <a:pPr/>
              <a:t>12</a:t>
            </a:fld>
            <a:endParaRPr lang="en-US" altLang="en-US"/>
          </a:p>
        </p:txBody>
      </p:sp>
      <p:sp>
        <p:nvSpPr>
          <p:cNvPr id="36869" name="Notes Placeholder 2"/>
          <p:cNvSpPr txBox="1">
            <a:spLocks/>
          </p:cNvSpPr>
          <p:nvPr/>
        </p:nvSpPr>
        <p:spPr bwMode="auto">
          <a:xfrm>
            <a:off x="3462338" y="4449763"/>
            <a:ext cx="2755900" cy="421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971" tIns="46985" rIns="93971" bIns="46985"/>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r>
              <a:rPr lang="en-US" altLang="en-US"/>
              <a:t>List below what you believe to </a:t>
            </a:r>
          </a:p>
          <a:p>
            <a:r>
              <a:rPr lang="en-US" altLang="en-US"/>
              <a:t>be the corresponding responsibilities </a:t>
            </a:r>
            <a:r>
              <a:rPr lang="en-US" altLang="en-US" sz="1600"/>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a:ln/>
        </p:spPr>
      </p:sp>
      <p:sp>
        <p:nvSpPr>
          <p:cNvPr id="3891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44563">
              <a:spcBef>
                <a:spcPct val="30000"/>
              </a:spcBef>
              <a:defRPr sz="1200">
                <a:solidFill>
                  <a:schemeClr val="tx1"/>
                </a:solidFill>
                <a:latin typeface="Arial" charset="0"/>
              </a:defRPr>
            </a:lvl1pPr>
            <a:lvl2pPr marL="742950" indent="-285750" defTabSz="944563">
              <a:spcBef>
                <a:spcPct val="30000"/>
              </a:spcBef>
              <a:defRPr sz="1200">
                <a:solidFill>
                  <a:schemeClr val="tx1"/>
                </a:solidFill>
                <a:latin typeface="Arial" charset="0"/>
              </a:defRPr>
            </a:lvl2pPr>
            <a:lvl3pPr marL="1143000" indent="-228600" defTabSz="944563">
              <a:spcBef>
                <a:spcPct val="30000"/>
              </a:spcBef>
              <a:defRPr sz="1200">
                <a:solidFill>
                  <a:schemeClr val="tx1"/>
                </a:solidFill>
                <a:latin typeface="Arial" charset="0"/>
              </a:defRPr>
            </a:lvl3pPr>
            <a:lvl4pPr marL="1600200" indent="-228600" defTabSz="944563">
              <a:spcBef>
                <a:spcPct val="30000"/>
              </a:spcBef>
              <a:defRPr sz="1200">
                <a:solidFill>
                  <a:schemeClr val="tx1"/>
                </a:solidFill>
                <a:latin typeface="Arial" charset="0"/>
              </a:defRPr>
            </a:lvl4pPr>
            <a:lvl5pPr marL="2057400" indent="-228600" defTabSz="944563">
              <a:spcBef>
                <a:spcPct val="30000"/>
              </a:spcBef>
              <a:defRPr sz="1200">
                <a:solidFill>
                  <a:schemeClr val="tx1"/>
                </a:solidFill>
                <a:latin typeface="Arial" charset="0"/>
              </a:defRPr>
            </a:lvl5pPr>
            <a:lvl6pPr marL="2514600" indent="-228600" defTabSz="944563" eaLnBrk="0" fontAlgn="base" hangingPunct="0">
              <a:spcBef>
                <a:spcPct val="30000"/>
              </a:spcBef>
              <a:spcAft>
                <a:spcPct val="0"/>
              </a:spcAft>
              <a:defRPr sz="1200">
                <a:solidFill>
                  <a:schemeClr val="tx1"/>
                </a:solidFill>
                <a:latin typeface="Arial" charset="0"/>
              </a:defRPr>
            </a:lvl6pPr>
            <a:lvl7pPr marL="2971800" indent="-228600" defTabSz="944563" eaLnBrk="0" fontAlgn="base" hangingPunct="0">
              <a:spcBef>
                <a:spcPct val="30000"/>
              </a:spcBef>
              <a:spcAft>
                <a:spcPct val="0"/>
              </a:spcAft>
              <a:defRPr sz="1200">
                <a:solidFill>
                  <a:schemeClr val="tx1"/>
                </a:solidFill>
                <a:latin typeface="Arial" charset="0"/>
              </a:defRPr>
            </a:lvl7pPr>
            <a:lvl8pPr marL="3429000" indent="-228600" defTabSz="944563" eaLnBrk="0" fontAlgn="base" hangingPunct="0">
              <a:spcBef>
                <a:spcPct val="30000"/>
              </a:spcBef>
              <a:spcAft>
                <a:spcPct val="0"/>
              </a:spcAft>
              <a:defRPr sz="1200">
                <a:solidFill>
                  <a:schemeClr val="tx1"/>
                </a:solidFill>
                <a:latin typeface="Arial" charset="0"/>
              </a:defRPr>
            </a:lvl8pPr>
            <a:lvl9pPr marL="3886200" indent="-228600" defTabSz="944563" eaLnBrk="0" fontAlgn="base" hangingPunct="0">
              <a:spcBef>
                <a:spcPct val="30000"/>
              </a:spcBef>
              <a:spcAft>
                <a:spcPct val="0"/>
              </a:spcAft>
              <a:defRPr sz="1200">
                <a:solidFill>
                  <a:schemeClr val="tx1"/>
                </a:solidFill>
                <a:latin typeface="Arial" charset="0"/>
              </a:defRPr>
            </a:lvl9pPr>
          </a:lstStyle>
          <a:p>
            <a:pPr>
              <a:spcBef>
                <a:spcPct val="0"/>
              </a:spcBef>
            </a:pPr>
            <a:fld id="{D36982F4-FF8A-469B-94FA-FADDEF8B6890}" type="slidenum">
              <a:rPr lang="en-US" altLang="en-US">
                <a:latin typeface="Times New Roman" pitchFamily="18" charset="0"/>
              </a:rPr>
              <a:pPr>
                <a:spcBef>
                  <a:spcPct val="0"/>
                </a:spcBef>
              </a:pPr>
              <a:t>13</a:t>
            </a:fld>
            <a:endParaRPr lang="en-US" altLang="en-US">
              <a:latin typeface="Times New Roman" pitchFamily="18" charset="0"/>
            </a:endParaRPr>
          </a:p>
        </p:txBody>
      </p:sp>
      <p:sp>
        <p:nvSpPr>
          <p:cNvPr id="38916" name="Content Placeholder 2"/>
          <p:cNvSpPr>
            <a:spLocks noGrp="1"/>
          </p:cNvSpPr>
          <p:nvPr>
            <p:ph type="body" idx="1"/>
          </p:nvPr>
        </p:nvSpPr>
        <p:spPr>
          <a:xfrm>
            <a:off x="706438" y="4449763"/>
            <a:ext cx="5580062" cy="4216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150000"/>
              </a:lnSpc>
            </a:pPr>
            <a:r>
              <a:rPr lang="en-US" altLang="en-US" sz="1400" smtClean="0"/>
              <a:t>Company Advocate	Yes or No   What?____________________</a:t>
            </a:r>
          </a:p>
          <a:p>
            <a:pPr>
              <a:lnSpc>
                <a:spcPct val="150000"/>
              </a:lnSpc>
            </a:pPr>
            <a:r>
              <a:rPr lang="en-US" altLang="en-US" sz="1400" smtClean="0"/>
              <a:t>Employee Advocate	Yes or No   What?____________________</a:t>
            </a:r>
          </a:p>
          <a:p>
            <a:pPr>
              <a:lnSpc>
                <a:spcPct val="150000"/>
              </a:lnSpc>
            </a:pPr>
            <a:r>
              <a:rPr lang="en-US" altLang="en-US" sz="1400" smtClean="0"/>
              <a:t>Compliance Leader	Yes or No   What?____________________</a:t>
            </a:r>
          </a:p>
          <a:p>
            <a:pPr>
              <a:lnSpc>
                <a:spcPct val="150000"/>
              </a:lnSpc>
            </a:pPr>
            <a:r>
              <a:rPr lang="en-US" altLang="en-US" sz="1400" smtClean="0"/>
              <a:t>Teacher		Yes or No   What?____________________</a:t>
            </a:r>
          </a:p>
          <a:p>
            <a:pPr>
              <a:lnSpc>
                <a:spcPct val="150000"/>
              </a:lnSpc>
            </a:pPr>
            <a:r>
              <a:rPr lang="en-US" altLang="en-US" sz="1400" smtClean="0"/>
              <a:t>Facilitator		Yes or No   What?____________________</a:t>
            </a:r>
          </a:p>
          <a:p>
            <a:pPr>
              <a:lnSpc>
                <a:spcPct val="150000"/>
              </a:lnSpc>
            </a:pPr>
            <a:r>
              <a:rPr lang="en-US" altLang="en-US" sz="1400" smtClean="0"/>
              <a:t>Listener		Yes or No   What?____________________</a:t>
            </a:r>
          </a:p>
          <a:p>
            <a:pPr>
              <a:lnSpc>
                <a:spcPct val="150000"/>
              </a:lnSpc>
            </a:pPr>
            <a:r>
              <a:rPr lang="en-US" altLang="en-US" sz="1400" smtClean="0"/>
              <a:t>Referee		Yes or No   What?____________________</a:t>
            </a:r>
          </a:p>
          <a:p>
            <a:pPr>
              <a:lnSpc>
                <a:spcPct val="150000"/>
              </a:lnSpc>
            </a:pPr>
            <a:r>
              <a:rPr lang="en-US" altLang="en-US" sz="1400" smtClean="0"/>
              <a:t>Coach		Yes or No   What?____________________</a:t>
            </a:r>
          </a:p>
          <a:p>
            <a:pPr>
              <a:lnSpc>
                <a:spcPct val="150000"/>
              </a:lnSpc>
            </a:pPr>
            <a:r>
              <a:rPr lang="en-US" altLang="en-US" sz="1400" smtClean="0"/>
              <a:t>Leader		Yes or No   What?____________________</a:t>
            </a:r>
          </a:p>
          <a:p>
            <a:pPr>
              <a:lnSpc>
                <a:spcPct val="150000"/>
              </a:lnSpc>
            </a:pPr>
            <a:r>
              <a:rPr lang="en-US" altLang="en-US" sz="1400" smtClean="0"/>
              <a:t>Mentor		Yes or No   What?____________________</a:t>
            </a:r>
          </a:p>
          <a:p>
            <a:pPr>
              <a:lnSpc>
                <a:spcPct val="150000"/>
              </a:lnSpc>
            </a:pPr>
            <a:r>
              <a:rPr lang="en-US" altLang="en-US" sz="1400" smtClean="0"/>
              <a:t>____________	Yes or No   What?____________________</a:t>
            </a:r>
          </a:p>
          <a:p>
            <a:pPr>
              <a:lnSpc>
                <a:spcPct val="150000"/>
              </a:lnSpc>
            </a:pPr>
            <a:endParaRPr lang="en-US" altLang="en-US" sz="1400" smtClean="0"/>
          </a:p>
          <a:p>
            <a:pPr algn="ctr"/>
            <a:endParaRPr lang="en-US" altLang="en-US" sz="1400" b="1" smtClean="0"/>
          </a:p>
          <a:p>
            <a:endParaRPr lang="en-US" altLang="en-US" sz="1800" b="1" smtClean="0"/>
          </a:p>
          <a:p>
            <a:endParaRPr lang="en-US" alt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44563">
              <a:spcBef>
                <a:spcPct val="30000"/>
              </a:spcBef>
              <a:defRPr sz="1200">
                <a:solidFill>
                  <a:schemeClr val="tx1"/>
                </a:solidFill>
                <a:latin typeface="Arial" charset="0"/>
              </a:defRPr>
            </a:lvl1pPr>
            <a:lvl2pPr marL="742950" indent="-285750" defTabSz="944563">
              <a:spcBef>
                <a:spcPct val="30000"/>
              </a:spcBef>
              <a:defRPr sz="1200">
                <a:solidFill>
                  <a:schemeClr val="tx1"/>
                </a:solidFill>
                <a:latin typeface="Arial" charset="0"/>
              </a:defRPr>
            </a:lvl2pPr>
            <a:lvl3pPr marL="1143000" indent="-228600" defTabSz="944563">
              <a:spcBef>
                <a:spcPct val="30000"/>
              </a:spcBef>
              <a:defRPr sz="1200">
                <a:solidFill>
                  <a:schemeClr val="tx1"/>
                </a:solidFill>
                <a:latin typeface="Arial" charset="0"/>
              </a:defRPr>
            </a:lvl3pPr>
            <a:lvl4pPr marL="1600200" indent="-228600" defTabSz="944563">
              <a:spcBef>
                <a:spcPct val="30000"/>
              </a:spcBef>
              <a:defRPr sz="1200">
                <a:solidFill>
                  <a:schemeClr val="tx1"/>
                </a:solidFill>
                <a:latin typeface="Arial" charset="0"/>
              </a:defRPr>
            </a:lvl4pPr>
            <a:lvl5pPr marL="2057400" indent="-228600" defTabSz="944563">
              <a:spcBef>
                <a:spcPct val="30000"/>
              </a:spcBef>
              <a:defRPr sz="1200">
                <a:solidFill>
                  <a:schemeClr val="tx1"/>
                </a:solidFill>
                <a:latin typeface="Arial" charset="0"/>
              </a:defRPr>
            </a:lvl5pPr>
            <a:lvl6pPr marL="2514600" indent="-228600" defTabSz="944563" eaLnBrk="0" fontAlgn="base" hangingPunct="0">
              <a:spcBef>
                <a:spcPct val="30000"/>
              </a:spcBef>
              <a:spcAft>
                <a:spcPct val="0"/>
              </a:spcAft>
              <a:defRPr sz="1200">
                <a:solidFill>
                  <a:schemeClr val="tx1"/>
                </a:solidFill>
                <a:latin typeface="Arial" charset="0"/>
              </a:defRPr>
            </a:lvl6pPr>
            <a:lvl7pPr marL="2971800" indent="-228600" defTabSz="944563" eaLnBrk="0" fontAlgn="base" hangingPunct="0">
              <a:spcBef>
                <a:spcPct val="30000"/>
              </a:spcBef>
              <a:spcAft>
                <a:spcPct val="0"/>
              </a:spcAft>
              <a:defRPr sz="1200">
                <a:solidFill>
                  <a:schemeClr val="tx1"/>
                </a:solidFill>
                <a:latin typeface="Arial" charset="0"/>
              </a:defRPr>
            </a:lvl7pPr>
            <a:lvl8pPr marL="3429000" indent="-228600" defTabSz="944563" eaLnBrk="0" fontAlgn="base" hangingPunct="0">
              <a:spcBef>
                <a:spcPct val="30000"/>
              </a:spcBef>
              <a:spcAft>
                <a:spcPct val="0"/>
              </a:spcAft>
              <a:defRPr sz="1200">
                <a:solidFill>
                  <a:schemeClr val="tx1"/>
                </a:solidFill>
                <a:latin typeface="Arial" charset="0"/>
              </a:defRPr>
            </a:lvl8pPr>
            <a:lvl9pPr marL="3886200" indent="-228600" defTabSz="944563" eaLnBrk="0" fontAlgn="base" hangingPunct="0">
              <a:spcBef>
                <a:spcPct val="30000"/>
              </a:spcBef>
              <a:spcAft>
                <a:spcPct val="0"/>
              </a:spcAft>
              <a:defRPr sz="1200">
                <a:solidFill>
                  <a:schemeClr val="tx1"/>
                </a:solidFill>
                <a:latin typeface="Arial" charset="0"/>
              </a:defRPr>
            </a:lvl9pPr>
          </a:lstStyle>
          <a:p>
            <a:pPr>
              <a:spcBef>
                <a:spcPct val="0"/>
              </a:spcBef>
            </a:pPr>
            <a:fld id="{FC601DCE-ED72-4DBD-9BC2-5CBE4A8FBBFE}" type="slidenum">
              <a:rPr lang="en-US" altLang="en-US">
                <a:latin typeface="Times New Roman" pitchFamily="18" charset="0"/>
              </a:rPr>
              <a:pPr>
                <a:spcBef>
                  <a:spcPct val="0"/>
                </a:spcBef>
              </a:pPr>
              <a:t>14</a:t>
            </a:fld>
            <a:endParaRPr lang="en-US" altLang="en-US">
              <a:latin typeface="Times New Roman" pitchFamily="18" charset="0"/>
            </a:endParaRPr>
          </a:p>
        </p:txBody>
      </p:sp>
      <p:sp>
        <p:nvSpPr>
          <p:cNvPr id="40964" name="Content Placeholder 2"/>
          <p:cNvSpPr>
            <a:spLocks noGrp="1"/>
          </p:cNvSpPr>
          <p:nvPr>
            <p:ph type="body" idx="1"/>
          </p:nvPr>
        </p:nvSpPr>
        <p:spPr>
          <a:xfrm>
            <a:off x="706438" y="4449763"/>
            <a:ext cx="5580062" cy="4216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400" smtClean="0"/>
              <a:t>What could be the consequences of failing to meet your safety responsibilities?</a:t>
            </a:r>
          </a:p>
          <a:p>
            <a:pPr>
              <a:lnSpc>
                <a:spcPct val="150000"/>
              </a:lnSpc>
            </a:pPr>
            <a:r>
              <a:rPr lang="en-US" altLang="en-US" sz="1400" smtClean="0"/>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pPr>
              <a:lnSpc>
                <a:spcPct val="150000"/>
              </a:lnSpc>
            </a:pPr>
            <a:endParaRPr lang="en-US" altLang="en-US" sz="1400" smtClean="0"/>
          </a:p>
          <a:p>
            <a:pPr algn="ctr"/>
            <a:endParaRPr lang="en-US" altLang="en-US" sz="1400" b="1" smtClean="0"/>
          </a:p>
          <a:p>
            <a:endParaRPr lang="en-US" altLang="en-US" sz="1800" b="1" smtClean="0"/>
          </a:p>
          <a:p>
            <a:endParaRPr lang="en-US" alt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44563">
              <a:spcBef>
                <a:spcPct val="30000"/>
              </a:spcBef>
              <a:defRPr sz="1200">
                <a:solidFill>
                  <a:schemeClr val="tx1"/>
                </a:solidFill>
                <a:latin typeface="Arial" charset="0"/>
              </a:defRPr>
            </a:lvl1pPr>
            <a:lvl2pPr marL="742950" indent="-285750" defTabSz="944563">
              <a:spcBef>
                <a:spcPct val="30000"/>
              </a:spcBef>
              <a:defRPr sz="1200">
                <a:solidFill>
                  <a:schemeClr val="tx1"/>
                </a:solidFill>
                <a:latin typeface="Arial" charset="0"/>
              </a:defRPr>
            </a:lvl2pPr>
            <a:lvl3pPr marL="1143000" indent="-228600" defTabSz="944563">
              <a:spcBef>
                <a:spcPct val="30000"/>
              </a:spcBef>
              <a:defRPr sz="1200">
                <a:solidFill>
                  <a:schemeClr val="tx1"/>
                </a:solidFill>
                <a:latin typeface="Arial" charset="0"/>
              </a:defRPr>
            </a:lvl3pPr>
            <a:lvl4pPr marL="1600200" indent="-228600" defTabSz="944563">
              <a:spcBef>
                <a:spcPct val="30000"/>
              </a:spcBef>
              <a:defRPr sz="1200">
                <a:solidFill>
                  <a:schemeClr val="tx1"/>
                </a:solidFill>
                <a:latin typeface="Arial" charset="0"/>
              </a:defRPr>
            </a:lvl4pPr>
            <a:lvl5pPr marL="2057400" indent="-228600" defTabSz="944563">
              <a:spcBef>
                <a:spcPct val="30000"/>
              </a:spcBef>
              <a:defRPr sz="1200">
                <a:solidFill>
                  <a:schemeClr val="tx1"/>
                </a:solidFill>
                <a:latin typeface="Arial" charset="0"/>
              </a:defRPr>
            </a:lvl5pPr>
            <a:lvl6pPr marL="2514600" indent="-228600" defTabSz="944563" eaLnBrk="0" fontAlgn="base" hangingPunct="0">
              <a:spcBef>
                <a:spcPct val="30000"/>
              </a:spcBef>
              <a:spcAft>
                <a:spcPct val="0"/>
              </a:spcAft>
              <a:defRPr sz="1200">
                <a:solidFill>
                  <a:schemeClr val="tx1"/>
                </a:solidFill>
                <a:latin typeface="Arial" charset="0"/>
              </a:defRPr>
            </a:lvl6pPr>
            <a:lvl7pPr marL="2971800" indent="-228600" defTabSz="944563" eaLnBrk="0" fontAlgn="base" hangingPunct="0">
              <a:spcBef>
                <a:spcPct val="30000"/>
              </a:spcBef>
              <a:spcAft>
                <a:spcPct val="0"/>
              </a:spcAft>
              <a:defRPr sz="1200">
                <a:solidFill>
                  <a:schemeClr val="tx1"/>
                </a:solidFill>
                <a:latin typeface="Arial" charset="0"/>
              </a:defRPr>
            </a:lvl7pPr>
            <a:lvl8pPr marL="3429000" indent="-228600" defTabSz="944563" eaLnBrk="0" fontAlgn="base" hangingPunct="0">
              <a:spcBef>
                <a:spcPct val="30000"/>
              </a:spcBef>
              <a:spcAft>
                <a:spcPct val="0"/>
              </a:spcAft>
              <a:defRPr sz="1200">
                <a:solidFill>
                  <a:schemeClr val="tx1"/>
                </a:solidFill>
                <a:latin typeface="Arial" charset="0"/>
              </a:defRPr>
            </a:lvl8pPr>
            <a:lvl9pPr marL="3886200" indent="-228600" defTabSz="944563" eaLnBrk="0" fontAlgn="base" hangingPunct="0">
              <a:spcBef>
                <a:spcPct val="30000"/>
              </a:spcBef>
              <a:spcAft>
                <a:spcPct val="0"/>
              </a:spcAft>
              <a:defRPr sz="1200">
                <a:solidFill>
                  <a:schemeClr val="tx1"/>
                </a:solidFill>
                <a:latin typeface="Arial" charset="0"/>
              </a:defRPr>
            </a:lvl9pPr>
          </a:lstStyle>
          <a:p>
            <a:pPr>
              <a:spcBef>
                <a:spcPct val="0"/>
              </a:spcBef>
            </a:pPr>
            <a:fld id="{CD920D20-60D5-479A-BB09-E731334923DF}" type="slidenum">
              <a:rPr lang="en-US" altLang="en-US">
                <a:latin typeface="Times New Roman" pitchFamily="18" charset="0"/>
              </a:rPr>
              <a:pPr>
                <a:spcBef>
                  <a:spcPct val="0"/>
                </a:spcBef>
              </a:pPr>
              <a:t>15</a:t>
            </a:fld>
            <a:endParaRPr lang="en-US" altLang="en-US">
              <a:latin typeface="Times New Roman" pitchFamily="18" charset="0"/>
            </a:endParaRPr>
          </a:p>
        </p:txBody>
      </p:sp>
      <p:graphicFrame>
        <p:nvGraphicFramePr>
          <p:cNvPr id="3" name="Table 2"/>
          <p:cNvGraphicFramePr>
            <a:graphicFrameLocks noGrp="1"/>
          </p:cNvGraphicFramePr>
          <p:nvPr/>
        </p:nvGraphicFramePr>
        <p:xfrm>
          <a:off x="800100" y="4560888"/>
          <a:ext cx="5410200" cy="4040185"/>
        </p:xfrm>
        <a:graphic>
          <a:graphicData uri="http://schemas.openxmlformats.org/drawingml/2006/table">
            <a:tbl>
              <a:tblPr firstRow="1" bandRow="1">
                <a:tableStyleId>{5C22544A-7EE6-4342-B048-85BDC9FD1C3A}</a:tableStyleId>
              </a:tblPr>
              <a:tblGrid>
                <a:gridCol w="2705100"/>
                <a:gridCol w="2705100"/>
              </a:tblGrid>
              <a:tr h="454293">
                <a:tc>
                  <a:txBody>
                    <a:bodyPr/>
                    <a:lstStyle/>
                    <a:p>
                      <a:r>
                        <a:rPr lang="en-US" sz="1800" dirty="0" smtClean="0"/>
                        <a:t>YOU SAY….</a:t>
                      </a:r>
                      <a:endParaRPr lang="en-US" sz="1800" dirty="0"/>
                    </a:p>
                  </a:txBody>
                  <a:tcPr marT="45738" marB="45738">
                    <a:solidFill>
                      <a:schemeClr val="tx1"/>
                    </a:solidFill>
                  </a:tcPr>
                </a:tc>
                <a:tc>
                  <a:txBody>
                    <a:bodyPr/>
                    <a:lstStyle/>
                    <a:p>
                      <a:r>
                        <a:rPr lang="en-US" sz="1800" dirty="0" smtClean="0"/>
                        <a:t>CONSEQUENCES ARE…</a:t>
                      </a:r>
                      <a:endParaRPr lang="en-US" sz="1800" dirty="0"/>
                    </a:p>
                  </a:txBody>
                  <a:tcPr marT="45738" marB="45738">
                    <a:solidFill>
                      <a:schemeClr val="tx1"/>
                    </a:solidFill>
                  </a:tcPr>
                </a:tc>
              </a:tr>
              <a:tr h="969160">
                <a:tc>
                  <a:txBody>
                    <a:bodyPr/>
                    <a:lstStyle/>
                    <a:p>
                      <a:r>
                        <a:rPr lang="en-US" sz="1800" dirty="0" smtClean="0"/>
                        <a:t>Get it</a:t>
                      </a:r>
                      <a:r>
                        <a:rPr lang="en-US" sz="1800" baseline="0" dirty="0" smtClean="0"/>
                        <a:t> done before the end of the day… no matter what!</a:t>
                      </a:r>
                      <a:endParaRPr lang="en-US" sz="1800" dirty="0"/>
                    </a:p>
                  </a:txBody>
                  <a:tcPr marT="45738" marB="45738"/>
                </a:tc>
                <a:tc>
                  <a:txBody>
                    <a:bodyPr/>
                    <a:lstStyle/>
                    <a:p>
                      <a:endParaRPr lang="en-US" sz="1800" dirty="0"/>
                    </a:p>
                  </a:txBody>
                  <a:tcPr marT="45738" marB="45738"/>
                </a:tc>
              </a:tr>
              <a:tr h="678412">
                <a:tc>
                  <a:txBody>
                    <a:bodyPr/>
                    <a:lstStyle/>
                    <a:p>
                      <a:r>
                        <a:rPr lang="en-US" sz="1800" dirty="0" smtClean="0"/>
                        <a:t>I don’t care how you do it… just do it!</a:t>
                      </a:r>
                      <a:endParaRPr lang="en-US" sz="1800" dirty="0"/>
                    </a:p>
                  </a:txBody>
                  <a:tcPr marT="45738" marB="45738"/>
                </a:tc>
                <a:tc>
                  <a:txBody>
                    <a:bodyPr/>
                    <a:lstStyle/>
                    <a:p>
                      <a:endParaRPr lang="en-US" sz="1800" dirty="0"/>
                    </a:p>
                  </a:txBody>
                  <a:tcPr marT="45738" marB="45738"/>
                </a:tc>
              </a:tr>
              <a:tr h="969160">
                <a:tc>
                  <a:txBody>
                    <a:bodyPr/>
                    <a:lstStyle/>
                    <a:p>
                      <a:r>
                        <a:rPr lang="en-US" sz="1800" dirty="0" smtClean="0"/>
                        <a:t>I</a:t>
                      </a:r>
                      <a:r>
                        <a:rPr lang="en-US" sz="1800" baseline="0" dirty="0" smtClean="0"/>
                        <a:t> don’t have time to babysit … you will figure it out.</a:t>
                      </a:r>
                      <a:endParaRPr lang="en-US" sz="1800" dirty="0"/>
                    </a:p>
                  </a:txBody>
                  <a:tcPr marT="45738" marB="45738"/>
                </a:tc>
                <a:tc>
                  <a:txBody>
                    <a:bodyPr/>
                    <a:lstStyle/>
                    <a:p>
                      <a:endParaRPr lang="en-US" sz="1800" dirty="0"/>
                    </a:p>
                  </a:txBody>
                  <a:tcPr marT="45738" marB="45738"/>
                </a:tc>
              </a:tr>
              <a:tr h="969160">
                <a:tc>
                  <a:txBody>
                    <a:bodyPr/>
                    <a:lstStyle/>
                    <a:p>
                      <a:r>
                        <a:rPr lang="en-US" sz="1800" dirty="0" smtClean="0"/>
                        <a:t>I’m sure</a:t>
                      </a:r>
                      <a:r>
                        <a:rPr lang="en-US" sz="1800" baseline="0" dirty="0" smtClean="0"/>
                        <a:t> you did this at our old job.  Just do it that way.</a:t>
                      </a:r>
                      <a:endParaRPr lang="en-US" sz="1800" dirty="0"/>
                    </a:p>
                  </a:txBody>
                  <a:tcPr marT="45738" marB="45738"/>
                </a:tc>
                <a:tc>
                  <a:txBody>
                    <a:bodyPr/>
                    <a:lstStyle/>
                    <a:p>
                      <a:endParaRPr lang="en-US" sz="1800" dirty="0"/>
                    </a:p>
                  </a:txBody>
                  <a:tcPr marT="45738" marB="45738"/>
                </a:tc>
              </a:tr>
            </a:tbl>
          </a:graphicData>
        </a:graphic>
      </p:graphicFrame>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a:ln/>
        </p:spPr>
      </p:sp>
      <p:sp>
        <p:nvSpPr>
          <p:cNvPr id="47107" name="Notes Placeholder 2"/>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p>
            <a:pPr marL="171450" indent="-171450">
              <a:buFont typeface="Arial" panose="020B0604020202020204" pitchFamily="34" charset="0"/>
              <a:buChar char="•"/>
              <a:defRPr/>
            </a:pPr>
            <a:r>
              <a:rPr lang="en-US" altLang="en-US" b="1" dirty="0" smtClean="0"/>
              <a:t>Advocate: a person who argues for or supports a cause or policy.  </a:t>
            </a:r>
          </a:p>
          <a:p>
            <a:pPr marL="171450" indent="-171450">
              <a:buFont typeface="Arial" panose="020B0604020202020204" pitchFamily="34" charset="0"/>
              <a:buChar char="•"/>
              <a:defRPr/>
            </a:pPr>
            <a:endParaRPr lang="en-US" altLang="en-US" dirty="0" smtClean="0"/>
          </a:p>
          <a:p>
            <a:pPr marL="171450" indent="-171450">
              <a:buFont typeface="Arial" panose="020B0604020202020204" pitchFamily="34" charset="0"/>
              <a:buChar char="•"/>
              <a:defRPr/>
            </a:pPr>
            <a:r>
              <a:rPr lang="en-US" altLang="en-US" dirty="0" smtClean="0"/>
              <a:t>What you say and do can have the same consequences as if your company owner says it or does it!</a:t>
            </a:r>
          </a:p>
          <a:p>
            <a:pPr marL="171450" indent="-171450">
              <a:buFont typeface="Arial" panose="020B0604020202020204" pitchFamily="34" charset="0"/>
              <a:buChar char="•"/>
              <a:defRPr/>
            </a:pPr>
            <a:endParaRPr lang="en-US" altLang="en-US" dirty="0" smtClean="0"/>
          </a:p>
          <a:p>
            <a:pPr marL="171450" indent="-171450">
              <a:buFont typeface="Arial" panose="020B0604020202020204" pitchFamily="34" charset="0"/>
              <a:buChar char="•"/>
              <a:defRPr/>
            </a:pPr>
            <a:r>
              <a:rPr lang="en-US" altLang="en-US" dirty="0" smtClean="0"/>
              <a:t>Your job is to support your company… if you can’t, go to your supervisor!”</a:t>
            </a:r>
          </a:p>
          <a:p>
            <a:pPr>
              <a:defRPr/>
            </a:pPr>
            <a:endParaRPr lang="en-US" altLang="en-US" dirty="0" smtClean="0"/>
          </a:p>
        </p:txBody>
      </p:sp>
      <p:sp>
        <p:nvSpPr>
          <p:cNvPr id="450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44563">
              <a:spcBef>
                <a:spcPct val="30000"/>
              </a:spcBef>
              <a:defRPr sz="1200">
                <a:solidFill>
                  <a:schemeClr val="tx1"/>
                </a:solidFill>
                <a:latin typeface="Arial" charset="0"/>
              </a:defRPr>
            </a:lvl1pPr>
            <a:lvl2pPr marL="742950" indent="-285750" defTabSz="944563">
              <a:spcBef>
                <a:spcPct val="30000"/>
              </a:spcBef>
              <a:defRPr sz="1200">
                <a:solidFill>
                  <a:schemeClr val="tx1"/>
                </a:solidFill>
                <a:latin typeface="Arial" charset="0"/>
              </a:defRPr>
            </a:lvl2pPr>
            <a:lvl3pPr marL="1143000" indent="-228600" defTabSz="944563">
              <a:spcBef>
                <a:spcPct val="30000"/>
              </a:spcBef>
              <a:defRPr sz="1200">
                <a:solidFill>
                  <a:schemeClr val="tx1"/>
                </a:solidFill>
                <a:latin typeface="Arial" charset="0"/>
              </a:defRPr>
            </a:lvl3pPr>
            <a:lvl4pPr marL="1600200" indent="-228600" defTabSz="944563">
              <a:spcBef>
                <a:spcPct val="30000"/>
              </a:spcBef>
              <a:defRPr sz="1200">
                <a:solidFill>
                  <a:schemeClr val="tx1"/>
                </a:solidFill>
                <a:latin typeface="Arial" charset="0"/>
              </a:defRPr>
            </a:lvl4pPr>
            <a:lvl5pPr marL="2057400" indent="-228600" defTabSz="944563">
              <a:spcBef>
                <a:spcPct val="30000"/>
              </a:spcBef>
              <a:defRPr sz="1200">
                <a:solidFill>
                  <a:schemeClr val="tx1"/>
                </a:solidFill>
                <a:latin typeface="Arial" charset="0"/>
              </a:defRPr>
            </a:lvl5pPr>
            <a:lvl6pPr marL="2514600" indent="-228600" defTabSz="944563" eaLnBrk="0" fontAlgn="base" hangingPunct="0">
              <a:spcBef>
                <a:spcPct val="30000"/>
              </a:spcBef>
              <a:spcAft>
                <a:spcPct val="0"/>
              </a:spcAft>
              <a:defRPr sz="1200">
                <a:solidFill>
                  <a:schemeClr val="tx1"/>
                </a:solidFill>
                <a:latin typeface="Arial" charset="0"/>
              </a:defRPr>
            </a:lvl6pPr>
            <a:lvl7pPr marL="2971800" indent="-228600" defTabSz="944563" eaLnBrk="0" fontAlgn="base" hangingPunct="0">
              <a:spcBef>
                <a:spcPct val="30000"/>
              </a:spcBef>
              <a:spcAft>
                <a:spcPct val="0"/>
              </a:spcAft>
              <a:defRPr sz="1200">
                <a:solidFill>
                  <a:schemeClr val="tx1"/>
                </a:solidFill>
                <a:latin typeface="Arial" charset="0"/>
              </a:defRPr>
            </a:lvl7pPr>
            <a:lvl8pPr marL="3429000" indent="-228600" defTabSz="944563" eaLnBrk="0" fontAlgn="base" hangingPunct="0">
              <a:spcBef>
                <a:spcPct val="30000"/>
              </a:spcBef>
              <a:spcAft>
                <a:spcPct val="0"/>
              </a:spcAft>
              <a:defRPr sz="1200">
                <a:solidFill>
                  <a:schemeClr val="tx1"/>
                </a:solidFill>
                <a:latin typeface="Arial" charset="0"/>
              </a:defRPr>
            </a:lvl8pPr>
            <a:lvl9pPr marL="3886200" indent="-228600" defTabSz="944563" eaLnBrk="0" fontAlgn="base" hangingPunct="0">
              <a:spcBef>
                <a:spcPct val="30000"/>
              </a:spcBef>
              <a:spcAft>
                <a:spcPct val="0"/>
              </a:spcAft>
              <a:defRPr sz="1200">
                <a:solidFill>
                  <a:schemeClr val="tx1"/>
                </a:solidFill>
                <a:latin typeface="Arial" charset="0"/>
              </a:defRPr>
            </a:lvl9pPr>
          </a:lstStyle>
          <a:p>
            <a:pPr>
              <a:spcBef>
                <a:spcPct val="0"/>
              </a:spcBef>
            </a:pPr>
            <a:fld id="{A0FB73C3-E552-406A-8C94-25D5C6F5FB2D}" type="slidenum">
              <a:rPr lang="en-US" altLang="en-US">
                <a:latin typeface="Times New Roman" pitchFamily="18" charset="0"/>
              </a:rPr>
              <a:pPr>
                <a:spcBef>
                  <a:spcPct val="0"/>
                </a:spcBef>
              </a:pPr>
              <a:t>16</a:t>
            </a:fld>
            <a:endParaRPr lang="en-US" altLang="en-US">
              <a:latin typeface="Times New Roman" pitchFamily="18"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a:ln/>
        </p:spPr>
      </p:sp>
      <p:sp>
        <p:nvSpPr>
          <p:cNvPr id="4710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44563">
              <a:spcBef>
                <a:spcPct val="30000"/>
              </a:spcBef>
              <a:defRPr sz="1200">
                <a:solidFill>
                  <a:schemeClr val="tx1"/>
                </a:solidFill>
                <a:latin typeface="Arial" charset="0"/>
              </a:defRPr>
            </a:lvl1pPr>
            <a:lvl2pPr marL="742950" indent="-285750" defTabSz="944563">
              <a:spcBef>
                <a:spcPct val="30000"/>
              </a:spcBef>
              <a:defRPr sz="1200">
                <a:solidFill>
                  <a:schemeClr val="tx1"/>
                </a:solidFill>
                <a:latin typeface="Arial" charset="0"/>
              </a:defRPr>
            </a:lvl2pPr>
            <a:lvl3pPr marL="1143000" indent="-228600" defTabSz="944563">
              <a:spcBef>
                <a:spcPct val="30000"/>
              </a:spcBef>
              <a:defRPr sz="1200">
                <a:solidFill>
                  <a:schemeClr val="tx1"/>
                </a:solidFill>
                <a:latin typeface="Arial" charset="0"/>
              </a:defRPr>
            </a:lvl3pPr>
            <a:lvl4pPr marL="1600200" indent="-228600" defTabSz="944563">
              <a:spcBef>
                <a:spcPct val="30000"/>
              </a:spcBef>
              <a:defRPr sz="1200">
                <a:solidFill>
                  <a:schemeClr val="tx1"/>
                </a:solidFill>
                <a:latin typeface="Arial" charset="0"/>
              </a:defRPr>
            </a:lvl4pPr>
            <a:lvl5pPr marL="2057400" indent="-228600" defTabSz="944563">
              <a:spcBef>
                <a:spcPct val="30000"/>
              </a:spcBef>
              <a:defRPr sz="1200">
                <a:solidFill>
                  <a:schemeClr val="tx1"/>
                </a:solidFill>
                <a:latin typeface="Arial" charset="0"/>
              </a:defRPr>
            </a:lvl5pPr>
            <a:lvl6pPr marL="2514600" indent="-228600" defTabSz="944563" eaLnBrk="0" fontAlgn="base" hangingPunct="0">
              <a:spcBef>
                <a:spcPct val="30000"/>
              </a:spcBef>
              <a:spcAft>
                <a:spcPct val="0"/>
              </a:spcAft>
              <a:defRPr sz="1200">
                <a:solidFill>
                  <a:schemeClr val="tx1"/>
                </a:solidFill>
                <a:latin typeface="Arial" charset="0"/>
              </a:defRPr>
            </a:lvl6pPr>
            <a:lvl7pPr marL="2971800" indent="-228600" defTabSz="944563" eaLnBrk="0" fontAlgn="base" hangingPunct="0">
              <a:spcBef>
                <a:spcPct val="30000"/>
              </a:spcBef>
              <a:spcAft>
                <a:spcPct val="0"/>
              </a:spcAft>
              <a:defRPr sz="1200">
                <a:solidFill>
                  <a:schemeClr val="tx1"/>
                </a:solidFill>
                <a:latin typeface="Arial" charset="0"/>
              </a:defRPr>
            </a:lvl7pPr>
            <a:lvl8pPr marL="3429000" indent="-228600" defTabSz="944563" eaLnBrk="0" fontAlgn="base" hangingPunct="0">
              <a:spcBef>
                <a:spcPct val="30000"/>
              </a:spcBef>
              <a:spcAft>
                <a:spcPct val="0"/>
              </a:spcAft>
              <a:defRPr sz="1200">
                <a:solidFill>
                  <a:schemeClr val="tx1"/>
                </a:solidFill>
                <a:latin typeface="Arial" charset="0"/>
              </a:defRPr>
            </a:lvl8pPr>
            <a:lvl9pPr marL="3886200" indent="-228600" defTabSz="944563" eaLnBrk="0" fontAlgn="base" hangingPunct="0">
              <a:spcBef>
                <a:spcPct val="30000"/>
              </a:spcBef>
              <a:spcAft>
                <a:spcPct val="0"/>
              </a:spcAft>
              <a:defRPr sz="1200">
                <a:solidFill>
                  <a:schemeClr val="tx1"/>
                </a:solidFill>
                <a:latin typeface="Arial" charset="0"/>
              </a:defRPr>
            </a:lvl9pPr>
          </a:lstStyle>
          <a:p>
            <a:pPr>
              <a:spcBef>
                <a:spcPct val="0"/>
              </a:spcBef>
            </a:pPr>
            <a:fld id="{73B548B9-068D-482C-8F2E-5CFF3CD98372}" type="slidenum">
              <a:rPr lang="en-US" altLang="en-US">
                <a:latin typeface="Times New Roman" pitchFamily="18" charset="0"/>
              </a:rPr>
              <a:pPr>
                <a:spcBef>
                  <a:spcPct val="0"/>
                </a:spcBef>
              </a:pPr>
              <a:t>17</a:t>
            </a:fld>
            <a:endParaRPr lang="en-US" altLang="en-US">
              <a:latin typeface="Times New Roman" pitchFamily="18" charset="0"/>
            </a:endParaRPr>
          </a:p>
        </p:txBody>
      </p:sp>
      <p:sp>
        <p:nvSpPr>
          <p:cNvPr id="5" name="Content Placeholder 2"/>
          <p:cNvSpPr>
            <a:spLocks noGrp="1"/>
          </p:cNvSpPr>
          <p:nvPr>
            <p:ph type="body" idx="1"/>
          </p:nvPr>
        </p:nvSpPr>
        <p:spPr>
          <a:xfrm>
            <a:off x="706438" y="4449763"/>
            <a:ext cx="5580062" cy="4216400"/>
          </a:xfrm>
        </p:spPr>
        <p:txBody>
          <a:bodyPr/>
          <a:lstStyle/>
          <a:p>
            <a:pPr marL="285750" indent="-285750">
              <a:buFont typeface="Arial" panose="020B0604020202020204" pitchFamily="34" charset="0"/>
              <a:buChar char="•"/>
              <a:defRPr/>
            </a:pPr>
            <a:r>
              <a:rPr lang="en-US" sz="1400" dirty="0"/>
              <a:t>You play many roles as a Supervisor</a:t>
            </a:r>
          </a:p>
          <a:p>
            <a:pPr marL="285750" indent="-285750">
              <a:buFont typeface="Arial" panose="020B0604020202020204" pitchFamily="34" charset="0"/>
              <a:buChar char="•"/>
              <a:defRPr/>
            </a:pPr>
            <a:endParaRPr lang="en-US" sz="1400" dirty="0"/>
          </a:p>
          <a:p>
            <a:pPr marL="285750" indent="-285750">
              <a:buFont typeface="Arial" panose="020B0604020202020204" pitchFamily="34" charset="0"/>
              <a:buChar char="•"/>
              <a:defRPr/>
            </a:pPr>
            <a:r>
              <a:rPr lang="en-US" sz="1400" dirty="0"/>
              <a:t>Based on those roles you have many responsibilities</a:t>
            </a:r>
          </a:p>
          <a:p>
            <a:pPr marL="285750" indent="-285750">
              <a:buFont typeface="Arial" panose="020B0604020202020204" pitchFamily="34" charset="0"/>
              <a:buChar char="•"/>
              <a:defRPr/>
            </a:pPr>
            <a:endParaRPr lang="en-US" sz="1400" dirty="0"/>
          </a:p>
          <a:p>
            <a:pPr marL="285750" indent="-285750">
              <a:buFont typeface="Arial" panose="020B0604020202020204" pitchFamily="34" charset="0"/>
              <a:buChar char="•"/>
              <a:defRPr/>
            </a:pPr>
            <a:r>
              <a:rPr lang="en-US" sz="1400" dirty="0"/>
              <a:t>Safety plays a key part in succeeding as a </a:t>
            </a:r>
            <a:r>
              <a:rPr lang="en-US" sz="1400" dirty="0" smtClean="0"/>
              <a:t>supervisor</a:t>
            </a:r>
          </a:p>
          <a:p>
            <a:pPr marL="285750" indent="-285750">
              <a:buFont typeface="Arial" panose="020B0604020202020204" pitchFamily="34" charset="0"/>
              <a:buChar char="•"/>
              <a:defRPr/>
            </a:pPr>
            <a:endParaRPr lang="en-US" sz="1400" dirty="0"/>
          </a:p>
          <a:p>
            <a:pPr marL="285750" indent="-285750">
              <a:buFont typeface="Arial" panose="020B0604020202020204" pitchFamily="34" charset="0"/>
              <a:buChar char="•"/>
              <a:defRPr/>
            </a:pPr>
            <a:r>
              <a:rPr lang="en-US" sz="1400" dirty="0" smtClean="0"/>
              <a:t>As a Supervisor there can be significant consequences based on what you say and do </a:t>
            </a:r>
            <a:endParaRPr lang="en-US" sz="1400" dirty="0"/>
          </a:p>
          <a:p>
            <a:pPr>
              <a:lnSpc>
                <a:spcPct val="150000"/>
              </a:lnSpc>
              <a:defRPr/>
            </a:pPr>
            <a:endParaRPr lang="en-US" altLang="en-US" sz="1400" dirty="0"/>
          </a:p>
          <a:p>
            <a:pPr algn="ctr">
              <a:defRPr/>
            </a:pPr>
            <a:endParaRPr lang="en-US" altLang="en-US" sz="1400" b="1" dirty="0" smtClean="0"/>
          </a:p>
          <a:p>
            <a:pPr>
              <a:defRPr/>
            </a:pPr>
            <a:endParaRPr lang="en-US" altLang="en-US" sz="1800" b="1" dirty="0"/>
          </a:p>
          <a:p>
            <a:pPr>
              <a:defRPr/>
            </a:pPr>
            <a:endParaRPr lang="en-US" altLang="en-US" dirty="0"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65175" indent="-293688">
              <a:spcBef>
                <a:spcPct val="30000"/>
              </a:spcBef>
              <a:defRPr sz="1200">
                <a:solidFill>
                  <a:schemeClr val="tx1"/>
                </a:solidFill>
                <a:latin typeface="Arial" charset="0"/>
              </a:defRPr>
            </a:lvl2pPr>
            <a:lvl3pPr marL="1177925" indent="-234950">
              <a:spcBef>
                <a:spcPct val="30000"/>
              </a:spcBef>
              <a:defRPr sz="1200">
                <a:solidFill>
                  <a:schemeClr val="tx1"/>
                </a:solidFill>
                <a:latin typeface="Arial" charset="0"/>
              </a:defRPr>
            </a:lvl3pPr>
            <a:lvl4pPr marL="1649413" indent="-234950">
              <a:spcBef>
                <a:spcPct val="30000"/>
              </a:spcBef>
              <a:defRPr sz="1200">
                <a:solidFill>
                  <a:schemeClr val="tx1"/>
                </a:solidFill>
                <a:latin typeface="Arial" charset="0"/>
              </a:defRPr>
            </a:lvl4pPr>
            <a:lvl5pPr marL="2120900" indent="-234950">
              <a:spcBef>
                <a:spcPct val="30000"/>
              </a:spcBef>
              <a:defRPr sz="1200">
                <a:solidFill>
                  <a:schemeClr val="tx1"/>
                </a:solidFill>
                <a:latin typeface="Arial" charset="0"/>
              </a:defRPr>
            </a:lvl5pPr>
            <a:lvl6pPr marL="2578100" indent="-234950" eaLnBrk="0" fontAlgn="base" hangingPunct="0">
              <a:spcBef>
                <a:spcPct val="30000"/>
              </a:spcBef>
              <a:spcAft>
                <a:spcPct val="0"/>
              </a:spcAft>
              <a:defRPr sz="1200">
                <a:solidFill>
                  <a:schemeClr val="tx1"/>
                </a:solidFill>
                <a:latin typeface="Arial" charset="0"/>
              </a:defRPr>
            </a:lvl6pPr>
            <a:lvl7pPr marL="3035300" indent="-234950" eaLnBrk="0" fontAlgn="base" hangingPunct="0">
              <a:spcBef>
                <a:spcPct val="30000"/>
              </a:spcBef>
              <a:spcAft>
                <a:spcPct val="0"/>
              </a:spcAft>
              <a:defRPr sz="1200">
                <a:solidFill>
                  <a:schemeClr val="tx1"/>
                </a:solidFill>
                <a:latin typeface="Arial" charset="0"/>
              </a:defRPr>
            </a:lvl7pPr>
            <a:lvl8pPr marL="3492500" indent="-234950" eaLnBrk="0" fontAlgn="base" hangingPunct="0">
              <a:spcBef>
                <a:spcPct val="30000"/>
              </a:spcBef>
              <a:spcAft>
                <a:spcPct val="0"/>
              </a:spcAft>
              <a:defRPr sz="1200">
                <a:solidFill>
                  <a:schemeClr val="tx1"/>
                </a:solidFill>
                <a:latin typeface="Arial" charset="0"/>
              </a:defRPr>
            </a:lvl8pPr>
            <a:lvl9pPr marL="3949700" indent="-234950" eaLnBrk="0" fontAlgn="base" hangingPunct="0">
              <a:spcBef>
                <a:spcPct val="30000"/>
              </a:spcBef>
              <a:spcAft>
                <a:spcPct val="0"/>
              </a:spcAft>
              <a:defRPr sz="1200">
                <a:solidFill>
                  <a:schemeClr val="tx1"/>
                </a:solidFill>
                <a:latin typeface="Arial" charset="0"/>
              </a:defRPr>
            </a:lvl9pPr>
          </a:lstStyle>
          <a:p>
            <a:pPr>
              <a:spcBef>
                <a:spcPct val="0"/>
              </a:spcBef>
            </a:pPr>
            <a:fld id="{0BFFCC98-1F19-4C85-8942-ACCFA05EEA56}" type="slidenum">
              <a:rPr lang="en-US" altLang="en-US"/>
              <a:pPr>
                <a:spcBef>
                  <a:spcPct val="0"/>
                </a:spcBef>
              </a:pPr>
              <a:t>18</a:t>
            </a:fld>
            <a:endParaRPr lang="en-US" altLang="en-US"/>
          </a:p>
        </p:txBody>
      </p:sp>
      <p:sp>
        <p:nvSpPr>
          <p:cNvPr id="49155" name="Rectangle 7"/>
          <p:cNvSpPr txBox="1">
            <a:spLocks noGrp="1" noChangeArrowheads="1"/>
          </p:cNvSpPr>
          <p:nvPr/>
        </p:nvSpPr>
        <p:spPr bwMode="auto">
          <a:xfrm>
            <a:off x="4014788" y="8902700"/>
            <a:ext cx="3070225"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325" tIns="47162" rIns="94325" bIns="47162" anchor="b"/>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3DAED8E5-F7A3-4BAD-A974-A932B7BF00AA}" type="slidenum">
              <a:rPr lang="en-US" altLang="en-US"/>
              <a:pPr algn="r" eaLnBrk="1" hangingPunct="1">
                <a:spcBef>
                  <a:spcPct val="0"/>
                </a:spcBef>
              </a:pPr>
              <a:t>18</a:t>
            </a:fld>
            <a:endParaRPr lang="en-US" altLang="en-US"/>
          </a:p>
        </p:txBody>
      </p:sp>
      <p:sp>
        <p:nvSpPr>
          <p:cNvPr id="49156" name="Rectangle 2"/>
          <p:cNvSpPr>
            <a:spLocks noGrp="1" noRot="1" noChangeAspect="1" noChangeArrowheads="1" noTextEdit="1"/>
          </p:cNvSpPr>
          <p:nvPr>
            <p:ph type="sldImg"/>
          </p:nvPr>
        </p:nvSpPr>
        <p:spPr>
          <a:ln/>
        </p:spPr>
      </p:sp>
      <p:sp>
        <p:nvSpPr>
          <p:cNvPr id="4915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smtClean="0"/>
              <a:t>For each statement below circle T for True or F for False.</a:t>
            </a:r>
          </a:p>
          <a:p>
            <a:endParaRPr lang="en-US" altLang="en-US" b="1" smtClean="0"/>
          </a:p>
        </p:txBody>
      </p:sp>
      <p:graphicFrame>
        <p:nvGraphicFramePr>
          <p:cNvPr id="623621" name="Group 5"/>
          <p:cNvGraphicFramePr>
            <a:graphicFrameLocks noGrp="1"/>
          </p:cNvGraphicFramePr>
          <p:nvPr/>
        </p:nvGraphicFramePr>
        <p:xfrm>
          <a:off x="736600" y="4991100"/>
          <a:ext cx="5591175" cy="2000249"/>
        </p:xfrm>
        <a:graphic>
          <a:graphicData uri="http://schemas.openxmlformats.org/drawingml/2006/table">
            <a:tbl>
              <a:tblPr/>
              <a:tblGrid>
                <a:gridCol w="314996"/>
                <a:gridCol w="314996"/>
                <a:gridCol w="4961183"/>
              </a:tblGrid>
              <a:tr h="46213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rPr>
                        <a:t>T</a:t>
                      </a:r>
                    </a:p>
                  </a:txBody>
                  <a:tcPr marL="94499" marR="94499" marT="46870" marB="4687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rPr>
                        <a:t>F</a:t>
                      </a:r>
                    </a:p>
                  </a:txBody>
                  <a:tcPr marL="94499" marR="94499" marT="46870" marB="4687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rPr>
                        <a:t>Our roles are usually established by our responsibilities.</a:t>
                      </a:r>
                    </a:p>
                  </a:txBody>
                  <a:tcPr marL="94499" marR="94499" marT="46870" marB="4687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9253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rPr>
                        <a:t>T</a:t>
                      </a:r>
                    </a:p>
                  </a:txBody>
                  <a:tcPr marL="94499" marR="94499" marT="46870" marB="4687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rPr>
                        <a:t>F</a:t>
                      </a:r>
                    </a:p>
                  </a:txBody>
                  <a:tcPr marL="94499" marR="94499" marT="46870" marB="4687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buFontTx/>
                        <a:buNone/>
                      </a:pPr>
                      <a:r>
                        <a:rPr lang="en-US" sz="1200" dirty="0" smtClean="0">
                          <a:latin typeface="Arial" pitchFamily="34" charset="0"/>
                          <a:cs typeface="Arial" pitchFamily="34" charset="0"/>
                        </a:rPr>
                        <a:t>We choose the consequences of our actions.</a:t>
                      </a:r>
                    </a:p>
                  </a:txBody>
                  <a:tcPr marL="94499" marR="94499" marT="46870" marB="4687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491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rPr>
                        <a:t>T</a:t>
                      </a:r>
                    </a:p>
                  </a:txBody>
                  <a:tcPr marL="94499" marR="94499" marT="46870" marB="4687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rPr>
                        <a:t>F</a:t>
                      </a:r>
                    </a:p>
                  </a:txBody>
                  <a:tcPr marL="94499" marR="94499" marT="46870" marB="4687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buFontTx/>
                        <a:buNone/>
                      </a:pPr>
                      <a:r>
                        <a:rPr lang="en-US" sz="1200" dirty="0" smtClean="0">
                          <a:latin typeface="Arial" pitchFamily="34" charset="0"/>
                          <a:cs typeface="Arial" pitchFamily="34" charset="0"/>
                        </a:rPr>
                        <a:t>As a Supervisor</a:t>
                      </a:r>
                      <a:r>
                        <a:rPr lang="en-US" sz="1200" baseline="0" dirty="0" smtClean="0">
                          <a:latin typeface="Arial" pitchFamily="34" charset="0"/>
                          <a:cs typeface="Arial" pitchFamily="34" charset="0"/>
                        </a:rPr>
                        <a:t> we should be a company advocate</a:t>
                      </a:r>
                      <a:r>
                        <a:rPr lang="en-US" sz="1200" dirty="0" smtClean="0">
                          <a:latin typeface="Arial" pitchFamily="34" charset="0"/>
                          <a:cs typeface="Arial" pitchFamily="34" charset="0"/>
                        </a:rPr>
                        <a:t>.</a:t>
                      </a:r>
                    </a:p>
                  </a:txBody>
                  <a:tcPr marL="94499" marR="94499" marT="46870" marB="4687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7033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rPr>
                        <a:t>T</a:t>
                      </a:r>
                    </a:p>
                  </a:txBody>
                  <a:tcPr marL="94499" marR="94499" marT="46870" marB="4687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rPr>
                        <a:t>F</a:t>
                      </a:r>
                    </a:p>
                  </a:txBody>
                  <a:tcPr marL="94499" marR="94499" marT="46870" marB="4687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3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rPr>
                        <a:t>What we say and do can have the same consequences as if the company owner says it and/or does it.</a:t>
                      </a:r>
                    </a:p>
                  </a:txBody>
                  <a:tcPr marL="94499" marR="94499" marT="46870" marB="4687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70333">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cap="none" normalizeH="0" baseline="0" dirty="0" smtClean="0">
                          <a:ln>
                            <a:noFill/>
                          </a:ln>
                          <a:solidFill>
                            <a:schemeClr val="tx1"/>
                          </a:solidFill>
                          <a:effectLst/>
                          <a:latin typeface="Arial" charset="0"/>
                        </a:rPr>
                        <a:t>T</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smtClean="0">
                        <a:ln>
                          <a:noFill/>
                        </a:ln>
                        <a:solidFill>
                          <a:schemeClr val="tx1"/>
                        </a:solidFill>
                        <a:effectLst/>
                        <a:latin typeface="Arial" charset="0"/>
                      </a:endParaRPr>
                    </a:p>
                  </a:txBody>
                  <a:tcPr marL="94499" marR="94499" marT="46870" marB="4687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cap="none" normalizeH="0" baseline="0" dirty="0" smtClean="0">
                          <a:ln>
                            <a:noFill/>
                          </a:ln>
                          <a:solidFill>
                            <a:schemeClr val="tx1"/>
                          </a:solidFill>
                          <a:effectLst/>
                          <a:latin typeface="Arial" charset="0"/>
                        </a:rPr>
                        <a:t>F</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smtClean="0">
                        <a:ln>
                          <a:noFill/>
                        </a:ln>
                        <a:solidFill>
                          <a:schemeClr val="tx1"/>
                        </a:solidFill>
                        <a:effectLst/>
                        <a:latin typeface="Arial" charset="0"/>
                      </a:endParaRPr>
                    </a:p>
                  </a:txBody>
                  <a:tcPr marL="94499" marR="94499" marT="46870" marB="4687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3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rPr>
                        <a:t>With the title of Supervisor, our safety responsibilities typically increase.</a:t>
                      </a:r>
                    </a:p>
                  </a:txBody>
                  <a:tcPr marL="94499" marR="94499" marT="46870" marB="4687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a:ln/>
        </p:spPr>
      </p:sp>
      <p:sp>
        <p:nvSpPr>
          <p:cNvPr id="91139" name="Notes Placeholder 2"/>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p>
            <a:pPr marL="171450" indent="-171450">
              <a:buFont typeface="Arial" panose="020B0604020202020204" pitchFamily="34" charset="0"/>
              <a:buChar char="•"/>
              <a:defRPr/>
            </a:pPr>
            <a:r>
              <a:rPr lang="en-US" altLang="en-US" dirty="0" smtClean="0"/>
              <a:t>Plan - </a:t>
            </a:r>
            <a:r>
              <a:rPr lang="en-US" dirty="0" smtClean="0"/>
              <a:t>the </a:t>
            </a:r>
            <a:r>
              <a:rPr lang="en-US" dirty="0"/>
              <a:t>process of thinking about and organizing the activities required to achieve a desired goal.</a:t>
            </a:r>
            <a:endParaRPr lang="en-US" altLang="en-US" dirty="0" smtClean="0"/>
          </a:p>
          <a:p>
            <a:pPr marL="171450" indent="-171450">
              <a:buFont typeface="Arial" panose="020B0604020202020204" pitchFamily="34" charset="0"/>
              <a:buChar char="•"/>
              <a:defRPr/>
            </a:pPr>
            <a:endParaRPr lang="en-US" altLang="en-US" dirty="0" smtClean="0"/>
          </a:p>
          <a:p>
            <a:pPr marL="171450" indent="-171450">
              <a:buFont typeface="Arial" panose="020B0604020202020204" pitchFamily="34" charset="0"/>
              <a:buChar char="•"/>
              <a:defRPr/>
            </a:pPr>
            <a:endParaRPr lang="en-US" altLang="en-US" dirty="0" smtClean="0"/>
          </a:p>
          <a:p>
            <a:pPr marL="171450" indent="-171450">
              <a:buFont typeface="Arial" panose="020B0604020202020204" pitchFamily="34" charset="0"/>
              <a:buChar char="•"/>
              <a:defRPr/>
            </a:pPr>
            <a:r>
              <a:rPr lang="en-US" altLang="en-US" dirty="0" smtClean="0"/>
              <a:t>Organize - </a:t>
            </a:r>
            <a:r>
              <a:rPr lang="en-US" dirty="0"/>
              <a:t>make arrangements or preparations for (an event or activity); coordinate.</a:t>
            </a:r>
            <a:endParaRPr lang="en-US" altLang="en-US" dirty="0" smtClean="0"/>
          </a:p>
          <a:p>
            <a:pPr marL="171450" indent="-171450">
              <a:buFont typeface="Arial" panose="020B0604020202020204" pitchFamily="34" charset="0"/>
              <a:buChar char="•"/>
              <a:defRPr/>
            </a:pPr>
            <a:endParaRPr lang="en-US" altLang="en-US" dirty="0" smtClean="0"/>
          </a:p>
          <a:p>
            <a:pPr marL="171450" indent="-171450">
              <a:buFont typeface="Arial" panose="020B0604020202020204" pitchFamily="34" charset="0"/>
              <a:buChar char="•"/>
              <a:defRPr/>
            </a:pPr>
            <a:endParaRPr lang="en-US" altLang="en-US" dirty="0" smtClean="0"/>
          </a:p>
          <a:p>
            <a:pPr marL="171450" indent="-171450">
              <a:buFont typeface="Arial" panose="020B0604020202020204" pitchFamily="34" charset="0"/>
              <a:buChar char="•"/>
              <a:defRPr/>
            </a:pPr>
            <a:r>
              <a:rPr lang="en-US" altLang="en-US" dirty="0" smtClean="0"/>
              <a:t>Staff (Effectively) - </a:t>
            </a:r>
            <a:r>
              <a:rPr lang="en-US" dirty="0"/>
              <a:t>the personnel who assist a </a:t>
            </a:r>
            <a:r>
              <a:rPr lang="en-US" dirty="0" smtClean="0"/>
              <a:t>supervisor </a:t>
            </a:r>
            <a:r>
              <a:rPr lang="en-US" dirty="0"/>
              <a:t>in carrying out an assigned </a:t>
            </a:r>
            <a:r>
              <a:rPr lang="en-US" dirty="0" smtClean="0"/>
              <a:t>activity or goal</a:t>
            </a:r>
            <a:endParaRPr lang="en-US" altLang="en-US" dirty="0" smtClean="0"/>
          </a:p>
          <a:p>
            <a:pPr marL="171450" indent="-171450">
              <a:buFont typeface="Arial" panose="020B0604020202020204" pitchFamily="34" charset="0"/>
              <a:buChar char="•"/>
              <a:defRPr/>
            </a:pPr>
            <a:endParaRPr lang="en-US" altLang="en-US" dirty="0" smtClean="0"/>
          </a:p>
          <a:p>
            <a:pPr marL="171450" indent="-171450">
              <a:buFont typeface="Arial" panose="020B0604020202020204" pitchFamily="34" charset="0"/>
              <a:buChar char="•"/>
              <a:defRPr/>
            </a:pPr>
            <a:endParaRPr lang="en-US" altLang="en-US" dirty="0" smtClean="0"/>
          </a:p>
          <a:p>
            <a:pPr marL="171450" indent="-171450">
              <a:buFont typeface="Arial" panose="020B0604020202020204" pitchFamily="34" charset="0"/>
              <a:buChar char="•"/>
              <a:defRPr/>
            </a:pPr>
            <a:r>
              <a:rPr lang="en-US" altLang="en-US" dirty="0" smtClean="0"/>
              <a:t>Lead – </a:t>
            </a:r>
            <a:r>
              <a:rPr lang="en-US" dirty="0" smtClean="0"/>
              <a:t>helping themselves </a:t>
            </a:r>
            <a:r>
              <a:rPr lang="en-US" dirty="0"/>
              <a:t>and others to do the right things. </a:t>
            </a:r>
            <a:r>
              <a:rPr lang="en-US" dirty="0" smtClean="0"/>
              <a:t>Setting direction and setting an example.</a:t>
            </a:r>
          </a:p>
          <a:p>
            <a:pPr marL="171450" indent="-171450">
              <a:buFont typeface="Arial" panose="020B0604020202020204" pitchFamily="34" charset="0"/>
              <a:buChar char="•"/>
              <a:defRPr/>
            </a:pPr>
            <a:endParaRPr lang="en-US" altLang="en-US" dirty="0" smtClean="0"/>
          </a:p>
          <a:p>
            <a:pPr marL="171450" indent="-171450">
              <a:buFont typeface="Arial" panose="020B0604020202020204" pitchFamily="34" charset="0"/>
              <a:buChar char="•"/>
              <a:defRPr/>
            </a:pPr>
            <a:endParaRPr lang="en-US" altLang="en-US" dirty="0" smtClean="0"/>
          </a:p>
          <a:p>
            <a:pPr marL="171450" indent="-171450">
              <a:buFont typeface="Arial" panose="020B0604020202020204" pitchFamily="34" charset="0"/>
              <a:buChar char="•"/>
              <a:defRPr/>
            </a:pPr>
            <a:r>
              <a:rPr lang="en-US" altLang="en-US" dirty="0" smtClean="0"/>
              <a:t>Monitor - </a:t>
            </a:r>
            <a:r>
              <a:rPr lang="en-US" dirty="0" smtClean="0"/>
              <a:t>observe </a:t>
            </a:r>
            <a:r>
              <a:rPr lang="en-US" dirty="0"/>
              <a:t>and check the progress or </a:t>
            </a:r>
            <a:r>
              <a:rPr lang="en-US" dirty="0" smtClean="0"/>
              <a:t>quality or compliance </a:t>
            </a:r>
            <a:r>
              <a:rPr lang="en-US" dirty="0"/>
              <a:t>of (something) over a period of time; keep under systematic review.</a:t>
            </a:r>
            <a:endParaRPr lang="en-US" altLang="en-US" dirty="0" smtClean="0"/>
          </a:p>
          <a:p>
            <a:pPr>
              <a:defRPr/>
            </a:pPr>
            <a:endParaRPr lang="en-US" altLang="en-US" dirty="0" smtClean="0"/>
          </a:p>
        </p:txBody>
      </p:sp>
      <p:sp>
        <p:nvSpPr>
          <p:cNvPr id="512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44563">
              <a:spcBef>
                <a:spcPct val="30000"/>
              </a:spcBef>
              <a:defRPr sz="1200">
                <a:solidFill>
                  <a:schemeClr val="tx1"/>
                </a:solidFill>
                <a:latin typeface="Arial" charset="0"/>
              </a:defRPr>
            </a:lvl1pPr>
            <a:lvl2pPr marL="742950" indent="-285750" defTabSz="944563">
              <a:spcBef>
                <a:spcPct val="30000"/>
              </a:spcBef>
              <a:defRPr sz="1200">
                <a:solidFill>
                  <a:schemeClr val="tx1"/>
                </a:solidFill>
                <a:latin typeface="Arial" charset="0"/>
              </a:defRPr>
            </a:lvl2pPr>
            <a:lvl3pPr marL="1143000" indent="-228600" defTabSz="944563">
              <a:spcBef>
                <a:spcPct val="30000"/>
              </a:spcBef>
              <a:defRPr sz="1200">
                <a:solidFill>
                  <a:schemeClr val="tx1"/>
                </a:solidFill>
                <a:latin typeface="Arial" charset="0"/>
              </a:defRPr>
            </a:lvl3pPr>
            <a:lvl4pPr marL="1600200" indent="-228600" defTabSz="944563">
              <a:spcBef>
                <a:spcPct val="30000"/>
              </a:spcBef>
              <a:defRPr sz="1200">
                <a:solidFill>
                  <a:schemeClr val="tx1"/>
                </a:solidFill>
                <a:latin typeface="Arial" charset="0"/>
              </a:defRPr>
            </a:lvl4pPr>
            <a:lvl5pPr marL="2057400" indent="-228600" defTabSz="944563">
              <a:spcBef>
                <a:spcPct val="30000"/>
              </a:spcBef>
              <a:defRPr sz="1200">
                <a:solidFill>
                  <a:schemeClr val="tx1"/>
                </a:solidFill>
                <a:latin typeface="Arial" charset="0"/>
              </a:defRPr>
            </a:lvl5pPr>
            <a:lvl6pPr marL="2514600" indent="-228600" defTabSz="944563" eaLnBrk="0" fontAlgn="base" hangingPunct="0">
              <a:spcBef>
                <a:spcPct val="30000"/>
              </a:spcBef>
              <a:spcAft>
                <a:spcPct val="0"/>
              </a:spcAft>
              <a:defRPr sz="1200">
                <a:solidFill>
                  <a:schemeClr val="tx1"/>
                </a:solidFill>
                <a:latin typeface="Arial" charset="0"/>
              </a:defRPr>
            </a:lvl6pPr>
            <a:lvl7pPr marL="2971800" indent="-228600" defTabSz="944563" eaLnBrk="0" fontAlgn="base" hangingPunct="0">
              <a:spcBef>
                <a:spcPct val="30000"/>
              </a:spcBef>
              <a:spcAft>
                <a:spcPct val="0"/>
              </a:spcAft>
              <a:defRPr sz="1200">
                <a:solidFill>
                  <a:schemeClr val="tx1"/>
                </a:solidFill>
                <a:latin typeface="Arial" charset="0"/>
              </a:defRPr>
            </a:lvl7pPr>
            <a:lvl8pPr marL="3429000" indent="-228600" defTabSz="944563" eaLnBrk="0" fontAlgn="base" hangingPunct="0">
              <a:spcBef>
                <a:spcPct val="30000"/>
              </a:spcBef>
              <a:spcAft>
                <a:spcPct val="0"/>
              </a:spcAft>
              <a:defRPr sz="1200">
                <a:solidFill>
                  <a:schemeClr val="tx1"/>
                </a:solidFill>
                <a:latin typeface="Arial" charset="0"/>
              </a:defRPr>
            </a:lvl8pPr>
            <a:lvl9pPr marL="3886200" indent="-228600" defTabSz="944563" eaLnBrk="0" fontAlgn="base" hangingPunct="0">
              <a:spcBef>
                <a:spcPct val="30000"/>
              </a:spcBef>
              <a:spcAft>
                <a:spcPct val="0"/>
              </a:spcAft>
              <a:defRPr sz="1200">
                <a:solidFill>
                  <a:schemeClr val="tx1"/>
                </a:solidFill>
                <a:latin typeface="Arial" charset="0"/>
              </a:defRPr>
            </a:lvl9pPr>
          </a:lstStyle>
          <a:p>
            <a:pPr>
              <a:spcBef>
                <a:spcPct val="0"/>
              </a:spcBef>
            </a:pPr>
            <a:fld id="{03C9D005-94A7-4867-8743-CFD4E2B2A6C9}" type="slidenum">
              <a:rPr lang="en-US" altLang="en-US">
                <a:latin typeface="Times New Roman" pitchFamily="18" charset="0"/>
              </a:rPr>
              <a:pPr>
                <a:spcBef>
                  <a:spcPct val="0"/>
                </a:spcBef>
              </a:pPr>
              <a:t>19</a:t>
            </a:fld>
            <a:endParaRPr lang="en-US" altLang="en-US">
              <a:latin typeface="Times New Roman" pitchFamily="18"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1363" indent="-284163">
              <a:spcBef>
                <a:spcPct val="30000"/>
              </a:spcBef>
              <a:defRPr sz="1200">
                <a:solidFill>
                  <a:schemeClr val="tx1"/>
                </a:solidFill>
                <a:latin typeface="Arial" charset="0"/>
              </a:defRPr>
            </a:lvl2pPr>
            <a:lvl3pPr marL="1141413" indent="-227013">
              <a:spcBef>
                <a:spcPct val="30000"/>
              </a:spcBef>
              <a:defRPr sz="1200">
                <a:solidFill>
                  <a:schemeClr val="tx1"/>
                </a:solidFill>
                <a:latin typeface="Arial" charset="0"/>
              </a:defRPr>
            </a:lvl3pPr>
            <a:lvl4pPr marL="1598613" indent="-227013">
              <a:spcBef>
                <a:spcPct val="30000"/>
              </a:spcBef>
              <a:defRPr sz="1200">
                <a:solidFill>
                  <a:schemeClr val="tx1"/>
                </a:solidFill>
                <a:latin typeface="Arial" charset="0"/>
              </a:defRPr>
            </a:lvl4pPr>
            <a:lvl5pPr marL="2054225" indent="-227013">
              <a:spcBef>
                <a:spcPct val="30000"/>
              </a:spcBef>
              <a:defRPr sz="1200">
                <a:solidFill>
                  <a:schemeClr val="tx1"/>
                </a:solidFill>
                <a:latin typeface="Arial" charset="0"/>
              </a:defRPr>
            </a:lvl5pPr>
            <a:lvl6pPr marL="2511425" indent="-227013" eaLnBrk="0" fontAlgn="base" hangingPunct="0">
              <a:spcBef>
                <a:spcPct val="30000"/>
              </a:spcBef>
              <a:spcAft>
                <a:spcPct val="0"/>
              </a:spcAft>
              <a:defRPr sz="1200">
                <a:solidFill>
                  <a:schemeClr val="tx1"/>
                </a:solidFill>
                <a:latin typeface="Arial" charset="0"/>
              </a:defRPr>
            </a:lvl6pPr>
            <a:lvl7pPr marL="2968625" indent="-227013" eaLnBrk="0" fontAlgn="base" hangingPunct="0">
              <a:spcBef>
                <a:spcPct val="30000"/>
              </a:spcBef>
              <a:spcAft>
                <a:spcPct val="0"/>
              </a:spcAft>
              <a:defRPr sz="1200">
                <a:solidFill>
                  <a:schemeClr val="tx1"/>
                </a:solidFill>
                <a:latin typeface="Arial" charset="0"/>
              </a:defRPr>
            </a:lvl7pPr>
            <a:lvl8pPr marL="3425825" indent="-227013" eaLnBrk="0" fontAlgn="base" hangingPunct="0">
              <a:spcBef>
                <a:spcPct val="30000"/>
              </a:spcBef>
              <a:spcAft>
                <a:spcPct val="0"/>
              </a:spcAft>
              <a:defRPr sz="1200">
                <a:solidFill>
                  <a:schemeClr val="tx1"/>
                </a:solidFill>
                <a:latin typeface="Arial" charset="0"/>
              </a:defRPr>
            </a:lvl8pPr>
            <a:lvl9pPr marL="3883025" indent="-227013" eaLnBrk="0" fontAlgn="base" hangingPunct="0">
              <a:spcBef>
                <a:spcPct val="30000"/>
              </a:spcBef>
              <a:spcAft>
                <a:spcPct val="0"/>
              </a:spcAft>
              <a:defRPr sz="1200">
                <a:solidFill>
                  <a:schemeClr val="tx1"/>
                </a:solidFill>
                <a:latin typeface="Arial" charset="0"/>
              </a:defRPr>
            </a:lvl9pPr>
          </a:lstStyle>
          <a:p>
            <a:pPr>
              <a:spcBef>
                <a:spcPct val="0"/>
              </a:spcBef>
            </a:pPr>
            <a:fld id="{6976F083-99BA-459E-BA0B-B64B1F94185F}" type="slidenum">
              <a:rPr lang="en-US" altLang="en-US">
                <a:solidFill>
                  <a:srgbClr val="000000"/>
                </a:solidFill>
              </a:rPr>
              <a:pPr>
                <a:spcBef>
                  <a:spcPct val="0"/>
                </a:spcBef>
              </a:pPr>
              <a:t>2</a:t>
            </a:fld>
            <a:endParaRPr lang="en-US" altLang="en-US">
              <a:solidFill>
                <a:srgbClr val="000000"/>
              </a:solidFill>
            </a:endParaRPr>
          </a:p>
        </p:txBody>
      </p:sp>
      <p:sp>
        <p:nvSpPr>
          <p:cNvPr id="16387"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xfrm>
            <a:off x="628650" y="4449763"/>
            <a:ext cx="5662613" cy="4449762"/>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US" b="1" dirty="0" smtClean="0"/>
              <a:t>Course Objectives</a:t>
            </a:r>
          </a:p>
          <a:p>
            <a:pPr>
              <a:defRPr/>
            </a:pPr>
            <a:endParaRPr lang="en-US" sz="800" b="1" dirty="0"/>
          </a:p>
          <a:p>
            <a:pPr>
              <a:defRPr/>
            </a:pPr>
            <a:r>
              <a:rPr lang="en-US" b="1" dirty="0" smtClean="0"/>
              <a:t>At course completion it is expected that you will be able to demonstrate an understanding of the following:</a:t>
            </a:r>
            <a:endParaRPr lang="en-US" b="1" dirty="0"/>
          </a:p>
          <a:p>
            <a:pPr marL="171313" indent="-171313">
              <a:lnSpc>
                <a:spcPct val="150000"/>
              </a:lnSpc>
              <a:buFont typeface="Arial" pitchFamily="34" charset="0"/>
              <a:buChar char="•"/>
              <a:defRPr/>
            </a:pPr>
            <a:r>
              <a:rPr lang="en-US" dirty="0" smtClean="0"/>
              <a:t>Employer and employee rights and responsibilities under OSHA</a:t>
            </a:r>
          </a:p>
          <a:p>
            <a:pPr marL="171313" indent="-171313">
              <a:lnSpc>
                <a:spcPct val="150000"/>
              </a:lnSpc>
              <a:buFont typeface="Arial" pitchFamily="34" charset="0"/>
              <a:buChar char="•"/>
              <a:defRPr/>
            </a:pPr>
            <a:r>
              <a:rPr lang="en-US" dirty="0" smtClean="0"/>
              <a:t>The meaning of “No Retribution”</a:t>
            </a:r>
          </a:p>
          <a:p>
            <a:pPr marL="171313" indent="-171313">
              <a:lnSpc>
                <a:spcPct val="150000"/>
              </a:lnSpc>
              <a:buFont typeface="Arial" pitchFamily="34" charset="0"/>
              <a:buChar char="•"/>
              <a:defRPr/>
            </a:pPr>
            <a:r>
              <a:rPr lang="en-US" dirty="0" smtClean="0"/>
              <a:t>How to report a hazard or file a complaint with OSHA</a:t>
            </a:r>
          </a:p>
          <a:p>
            <a:pPr marL="171313" indent="-171313">
              <a:lnSpc>
                <a:spcPct val="150000"/>
              </a:lnSpc>
              <a:buFont typeface="Arial" pitchFamily="34" charset="0"/>
              <a:buChar char="•"/>
              <a:defRPr/>
            </a:pPr>
            <a:r>
              <a:rPr lang="en-US" altLang="en-US" dirty="0" smtClean="0"/>
              <a:t>The roles and responsibilities of </a:t>
            </a:r>
            <a:r>
              <a:rPr lang="en-US" altLang="en-US" dirty="0"/>
              <a:t>a </a:t>
            </a:r>
            <a:r>
              <a:rPr lang="en-US" altLang="en-US" dirty="0" smtClean="0"/>
              <a:t>supervisor</a:t>
            </a:r>
            <a:endParaRPr lang="en-US" dirty="0" smtClean="0"/>
          </a:p>
          <a:p>
            <a:pPr marL="171313" indent="-171313">
              <a:lnSpc>
                <a:spcPct val="150000"/>
              </a:lnSpc>
              <a:buFont typeface="Arial" pitchFamily="34" charset="0"/>
              <a:buChar char="•"/>
              <a:defRPr/>
            </a:pPr>
            <a:r>
              <a:rPr lang="en-US" altLang="en-US" dirty="0" smtClean="0"/>
              <a:t>Planning for safety</a:t>
            </a:r>
          </a:p>
          <a:p>
            <a:pPr marL="171313" indent="-171313">
              <a:lnSpc>
                <a:spcPct val="150000"/>
              </a:lnSpc>
              <a:buFont typeface="Arial" pitchFamily="34" charset="0"/>
              <a:buChar char="•"/>
              <a:defRPr/>
            </a:pPr>
            <a:r>
              <a:rPr lang="en-US" altLang="en-US" dirty="0" smtClean="0"/>
              <a:t>Organizing for safety</a:t>
            </a:r>
          </a:p>
          <a:p>
            <a:pPr marL="171313" indent="-171313">
              <a:lnSpc>
                <a:spcPct val="150000"/>
              </a:lnSpc>
              <a:buFont typeface="Arial" pitchFamily="34" charset="0"/>
              <a:buChar char="•"/>
              <a:defRPr/>
            </a:pPr>
            <a:r>
              <a:rPr lang="en-US" altLang="en-US" dirty="0" smtClean="0"/>
              <a:t>Staffing for safety</a:t>
            </a:r>
          </a:p>
          <a:p>
            <a:pPr marL="171313" indent="-171313">
              <a:lnSpc>
                <a:spcPct val="150000"/>
              </a:lnSpc>
              <a:buFont typeface="Arial" pitchFamily="34" charset="0"/>
              <a:buChar char="•"/>
              <a:defRPr/>
            </a:pPr>
            <a:r>
              <a:rPr lang="en-US" altLang="en-US" dirty="0" smtClean="0"/>
              <a:t>Leading for safety</a:t>
            </a:r>
          </a:p>
          <a:p>
            <a:pPr marL="171313" indent="-171313">
              <a:lnSpc>
                <a:spcPct val="150000"/>
              </a:lnSpc>
              <a:buFont typeface="Arial" pitchFamily="34" charset="0"/>
              <a:buChar char="•"/>
              <a:defRPr/>
            </a:pPr>
            <a:r>
              <a:rPr lang="en-US" altLang="en-US" dirty="0" smtClean="0"/>
              <a:t>Monitoring safety</a:t>
            </a:r>
          </a:p>
          <a:p>
            <a:pPr>
              <a:defRPr/>
            </a:pPr>
            <a:endParaRPr lang="en-US" dirty="0"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a:ln/>
        </p:spPr>
      </p:sp>
      <p:sp>
        <p:nvSpPr>
          <p:cNvPr id="91139" name="Notes Placeholder 2"/>
          <p:cNvSpPr>
            <a:spLocks noGrp="1"/>
          </p:cNvSpPr>
          <p:nvPr>
            <p:ph type="body" idx="1"/>
          </p:nvPr>
        </p:nvSpPr>
        <p:spPr>
          <a:xfrm>
            <a:off x="706438" y="4449763"/>
            <a:ext cx="5664200" cy="4378325"/>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p>
            <a:pPr>
              <a:defRPr/>
            </a:pPr>
            <a:r>
              <a:rPr lang="en-US" altLang="en-US" b="1" dirty="0" smtClean="0"/>
              <a:t>For each of function of management, identify what you could do to ensure a safe work environment.</a:t>
            </a:r>
          </a:p>
          <a:p>
            <a:pPr marL="171450" indent="-171450">
              <a:buFont typeface="Arial" panose="020B0604020202020204" pitchFamily="34" charset="0"/>
              <a:buChar char="•"/>
              <a:defRPr/>
            </a:pPr>
            <a:endParaRPr lang="en-US" altLang="en-US" sz="800" dirty="0"/>
          </a:p>
          <a:p>
            <a:pPr marL="171450" indent="-171450">
              <a:buFont typeface="Arial" panose="020B0604020202020204" pitchFamily="34" charset="0"/>
              <a:buChar char="•"/>
              <a:defRPr/>
            </a:pPr>
            <a:r>
              <a:rPr lang="en-US" altLang="en-US" dirty="0" smtClean="0"/>
              <a:t>Plan for Safety ______________________________________________________________________________________________________________________________</a:t>
            </a:r>
          </a:p>
          <a:p>
            <a:pPr>
              <a:defRPr/>
            </a:pPr>
            <a:endParaRPr lang="en-US" altLang="en-US" sz="800" dirty="0" smtClean="0"/>
          </a:p>
          <a:p>
            <a:pPr marL="171450" indent="-171450">
              <a:buFont typeface="Arial" panose="020B0604020202020204" pitchFamily="34" charset="0"/>
              <a:buChar char="•"/>
              <a:defRPr/>
            </a:pPr>
            <a:r>
              <a:rPr lang="en-US" altLang="en-US" dirty="0" smtClean="0"/>
              <a:t>Organize for Safety ______________________________________________________________________________________________________________________________</a:t>
            </a:r>
          </a:p>
          <a:p>
            <a:pPr>
              <a:defRPr/>
            </a:pPr>
            <a:endParaRPr lang="en-US" altLang="en-US" sz="800" dirty="0" smtClean="0"/>
          </a:p>
          <a:p>
            <a:pPr marL="171450" indent="-171450">
              <a:buFont typeface="Arial" panose="020B0604020202020204" pitchFamily="34" charset="0"/>
              <a:buChar char="•"/>
              <a:defRPr/>
            </a:pPr>
            <a:r>
              <a:rPr lang="en-US" altLang="en-US" dirty="0" smtClean="0"/>
              <a:t>Staff for Safety ______________________________________________________________________________________________________________________________</a:t>
            </a:r>
            <a:endParaRPr lang="en-US" altLang="en-US" sz="800" dirty="0" smtClean="0"/>
          </a:p>
          <a:p>
            <a:pPr marL="171450" indent="-171450">
              <a:buFont typeface="Arial" panose="020B0604020202020204" pitchFamily="34" charset="0"/>
              <a:buChar char="•"/>
              <a:defRPr/>
            </a:pPr>
            <a:endParaRPr lang="en-US" altLang="en-US" sz="800" dirty="0" smtClean="0"/>
          </a:p>
          <a:p>
            <a:pPr marL="171450" indent="-171450">
              <a:buFont typeface="Arial" panose="020B0604020202020204" pitchFamily="34" charset="0"/>
              <a:buChar char="•"/>
              <a:defRPr/>
            </a:pPr>
            <a:r>
              <a:rPr lang="en-US" altLang="en-US" dirty="0" smtClean="0"/>
              <a:t>Lead for Safety ______________________________________________________________________________________________________________________________</a:t>
            </a:r>
            <a:endParaRPr lang="en-US" altLang="en-US" dirty="0"/>
          </a:p>
          <a:p>
            <a:pPr marL="171450" indent="-171450">
              <a:buFont typeface="Arial" panose="020B0604020202020204" pitchFamily="34" charset="0"/>
              <a:buChar char="•"/>
              <a:defRPr/>
            </a:pPr>
            <a:endParaRPr lang="en-US" altLang="en-US" sz="800" dirty="0" smtClean="0"/>
          </a:p>
          <a:p>
            <a:pPr marL="171450" indent="-171450">
              <a:buFont typeface="Arial" panose="020B0604020202020204" pitchFamily="34" charset="0"/>
              <a:buChar char="•"/>
              <a:defRPr/>
            </a:pPr>
            <a:r>
              <a:rPr lang="en-US" altLang="en-US" dirty="0" smtClean="0"/>
              <a:t>Monitor Safety ______________________________________________________________________________________________________________________________</a:t>
            </a:r>
          </a:p>
          <a:p>
            <a:pPr>
              <a:defRPr/>
            </a:pPr>
            <a:endParaRPr lang="en-US" altLang="en-US" dirty="0" smtClean="0"/>
          </a:p>
        </p:txBody>
      </p:sp>
      <p:sp>
        <p:nvSpPr>
          <p:cNvPr id="532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44563">
              <a:spcBef>
                <a:spcPct val="30000"/>
              </a:spcBef>
              <a:defRPr sz="1200">
                <a:solidFill>
                  <a:schemeClr val="tx1"/>
                </a:solidFill>
                <a:latin typeface="Arial" charset="0"/>
              </a:defRPr>
            </a:lvl1pPr>
            <a:lvl2pPr marL="742950" indent="-285750" defTabSz="944563">
              <a:spcBef>
                <a:spcPct val="30000"/>
              </a:spcBef>
              <a:defRPr sz="1200">
                <a:solidFill>
                  <a:schemeClr val="tx1"/>
                </a:solidFill>
                <a:latin typeface="Arial" charset="0"/>
              </a:defRPr>
            </a:lvl2pPr>
            <a:lvl3pPr marL="1143000" indent="-228600" defTabSz="944563">
              <a:spcBef>
                <a:spcPct val="30000"/>
              </a:spcBef>
              <a:defRPr sz="1200">
                <a:solidFill>
                  <a:schemeClr val="tx1"/>
                </a:solidFill>
                <a:latin typeface="Arial" charset="0"/>
              </a:defRPr>
            </a:lvl3pPr>
            <a:lvl4pPr marL="1600200" indent="-228600" defTabSz="944563">
              <a:spcBef>
                <a:spcPct val="30000"/>
              </a:spcBef>
              <a:defRPr sz="1200">
                <a:solidFill>
                  <a:schemeClr val="tx1"/>
                </a:solidFill>
                <a:latin typeface="Arial" charset="0"/>
              </a:defRPr>
            </a:lvl4pPr>
            <a:lvl5pPr marL="2057400" indent="-228600" defTabSz="944563">
              <a:spcBef>
                <a:spcPct val="30000"/>
              </a:spcBef>
              <a:defRPr sz="1200">
                <a:solidFill>
                  <a:schemeClr val="tx1"/>
                </a:solidFill>
                <a:latin typeface="Arial" charset="0"/>
              </a:defRPr>
            </a:lvl5pPr>
            <a:lvl6pPr marL="2514600" indent="-228600" defTabSz="944563" eaLnBrk="0" fontAlgn="base" hangingPunct="0">
              <a:spcBef>
                <a:spcPct val="30000"/>
              </a:spcBef>
              <a:spcAft>
                <a:spcPct val="0"/>
              </a:spcAft>
              <a:defRPr sz="1200">
                <a:solidFill>
                  <a:schemeClr val="tx1"/>
                </a:solidFill>
                <a:latin typeface="Arial" charset="0"/>
              </a:defRPr>
            </a:lvl6pPr>
            <a:lvl7pPr marL="2971800" indent="-228600" defTabSz="944563" eaLnBrk="0" fontAlgn="base" hangingPunct="0">
              <a:spcBef>
                <a:spcPct val="30000"/>
              </a:spcBef>
              <a:spcAft>
                <a:spcPct val="0"/>
              </a:spcAft>
              <a:defRPr sz="1200">
                <a:solidFill>
                  <a:schemeClr val="tx1"/>
                </a:solidFill>
                <a:latin typeface="Arial" charset="0"/>
              </a:defRPr>
            </a:lvl7pPr>
            <a:lvl8pPr marL="3429000" indent="-228600" defTabSz="944563" eaLnBrk="0" fontAlgn="base" hangingPunct="0">
              <a:spcBef>
                <a:spcPct val="30000"/>
              </a:spcBef>
              <a:spcAft>
                <a:spcPct val="0"/>
              </a:spcAft>
              <a:defRPr sz="1200">
                <a:solidFill>
                  <a:schemeClr val="tx1"/>
                </a:solidFill>
                <a:latin typeface="Arial" charset="0"/>
              </a:defRPr>
            </a:lvl8pPr>
            <a:lvl9pPr marL="3886200" indent="-228600" defTabSz="944563" eaLnBrk="0" fontAlgn="base" hangingPunct="0">
              <a:spcBef>
                <a:spcPct val="30000"/>
              </a:spcBef>
              <a:spcAft>
                <a:spcPct val="0"/>
              </a:spcAft>
              <a:defRPr sz="1200">
                <a:solidFill>
                  <a:schemeClr val="tx1"/>
                </a:solidFill>
                <a:latin typeface="Arial" charset="0"/>
              </a:defRPr>
            </a:lvl9pPr>
          </a:lstStyle>
          <a:p>
            <a:pPr>
              <a:spcBef>
                <a:spcPct val="0"/>
              </a:spcBef>
            </a:pPr>
            <a:fld id="{833E59DA-4C0D-4E5D-B37F-3A46C7B24BEE}" type="slidenum">
              <a:rPr lang="en-US" altLang="en-US">
                <a:latin typeface="Times New Roman" pitchFamily="18" charset="0"/>
              </a:rPr>
              <a:pPr>
                <a:spcBef>
                  <a:spcPct val="0"/>
                </a:spcBef>
              </a:pPr>
              <a:t>20</a:t>
            </a:fld>
            <a:endParaRPr lang="en-US" altLang="en-US">
              <a:latin typeface="Times New Roman" pitchFamily="18"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a:ln/>
        </p:spPr>
      </p:sp>
      <p:sp>
        <p:nvSpPr>
          <p:cNvPr id="5529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44563">
              <a:spcBef>
                <a:spcPct val="30000"/>
              </a:spcBef>
              <a:defRPr sz="1200">
                <a:solidFill>
                  <a:schemeClr val="tx1"/>
                </a:solidFill>
                <a:latin typeface="Arial" charset="0"/>
              </a:defRPr>
            </a:lvl1pPr>
            <a:lvl2pPr marL="742950" indent="-285750" defTabSz="944563">
              <a:spcBef>
                <a:spcPct val="30000"/>
              </a:spcBef>
              <a:defRPr sz="1200">
                <a:solidFill>
                  <a:schemeClr val="tx1"/>
                </a:solidFill>
                <a:latin typeface="Arial" charset="0"/>
              </a:defRPr>
            </a:lvl2pPr>
            <a:lvl3pPr marL="1143000" indent="-228600" defTabSz="944563">
              <a:spcBef>
                <a:spcPct val="30000"/>
              </a:spcBef>
              <a:defRPr sz="1200">
                <a:solidFill>
                  <a:schemeClr val="tx1"/>
                </a:solidFill>
                <a:latin typeface="Arial" charset="0"/>
              </a:defRPr>
            </a:lvl3pPr>
            <a:lvl4pPr marL="1600200" indent="-228600" defTabSz="944563">
              <a:spcBef>
                <a:spcPct val="30000"/>
              </a:spcBef>
              <a:defRPr sz="1200">
                <a:solidFill>
                  <a:schemeClr val="tx1"/>
                </a:solidFill>
                <a:latin typeface="Arial" charset="0"/>
              </a:defRPr>
            </a:lvl4pPr>
            <a:lvl5pPr marL="2057400" indent="-228600" defTabSz="944563">
              <a:spcBef>
                <a:spcPct val="30000"/>
              </a:spcBef>
              <a:defRPr sz="1200">
                <a:solidFill>
                  <a:schemeClr val="tx1"/>
                </a:solidFill>
                <a:latin typeface="Arial" charset="0"/>
              </a:defRPr>
            </a:lvl5pPr>
            <a:lvl6pPr marL="2514600" indent="-228600" defTabSz="944563" eaLnBrk="0" fontAlgn="base" hangingPunct="0">
              <a:spcBef>
                <a:spcPct val="30000"/>
              </a:spcBef>
              <a:spcAft>
                <a:spcPct val="0"/>
              </a:spcAft>
              <a:defRPr sz="1200">
                <a:solidFill>
                  <a:schemeClr val="tx1"/>
                </a:solidFill>
                <a:latin typeface="Arial" charset="0"/>
              </a:defRPr>
            </a:lvl6pPr>
            <a:lvl7pPr marL="2971800" indent="-228600" defTabSz="944563" eaLnBrk="0" fontAlgn="base" hangingPunct="0">
              <a:spcBef>
                <a:spcPct val="30000"/>
              </a:spcBef>
              <a:spcAft>
                <a:spcPct val="0"/>
              </a:spcAft>
              <a:defRPr sz="1200">
                <a:solidFill>
                  <a:schemeClr val="tx1"/>
                </a:solidFill>
                <a:latin typeface="Arial" charset="0"/>
              </a:defRPr>
            </a:lvl7pPr>
            <a:lvl8pPr marL="3429000" indent="-228600" defTabSz="944563" eaLnBrk="0" fontAlgn="base" hangingPunct="0">
              <a:spcBef>
                <a:spcPct val="30000"/>
              </a:spcBef>
              <a:spcAft>
                <a:spcPct val="0"/>
              </a:spcAft>
              <a:defRPr sz="1200">
                <a:solidFill>
                  <a:schemeClr val="tx1"/>
                </a:solidFill>
                <a:latin typeface="Arial" charset="0"/>
              </a:defRPr>
            </a:lvl8pPr>
            <a:lvl9pPr marL="3886200" indent="-228600" defTabSz="944563" eaLnBrk="0" fontAlgn="base" hangingPunct="0">
              <a:spcBef>
                <a:spcPct val="30000"/>
              </a:spcBef>
              <a:spcAft>
                <a:spcPct val="0"/>
              </a:spcAft>
              <a:defRPr sz="1200">
                <a:solidFill>
                  <a:schemeClr val="tx1"/>
                </a:solidFill>
                <a:latin typeface="Arial" charset="0"/>
              </a:defRPr>
            </a:lvl9pPr>
          </a:lstStyle>
          <a:p>
            <a:pPr>
              <a:spcBef>
                <a:spcPct val="0"/>
              </a:spcBef>
            </a:pPr>
            <a:fld id="{7E9F7572-F1A9-467B-A84C-D5581214CF33}" type="slidenum">
              <a:rPr lang="en-US" altLang="en-US">
                <a:latin typeface="Times New Roman" pitchFamily="18" charset="0"/>
              </a:rPr>
              <a:pPr>
                <a:spcBef>
                  <a:spcPct val="0"/>
                </a:spcBef>
              </a:pPr>
              <a:t>21</a:t>
            </a:fld>
            <a:endParaRPr lang="en-US" altLang="en-US">
              <a:latin typeface="Times New Roman" pitchFamily="18" charset="0"/>
            </a:endParaRPr>
          </a:p>
        </p:txBody>
      </p:sp>
      <p:sp>
        <p:nvSpPr>
          <p:cNvPr id="55300" name="Content Placeholder 2"/>
          <p:cNvSpPr>
            <a:spLocks noGrp="1"/>
          </p:cNvSpPr>
          <p:nvPr>
            <p:ph type="body" idx="1"/>
          </p:nvPr>
        </p:nvSpPr>
        <p:spPr>
          <a:xfrm>
            <a:off x="706438" y="4449763"/>
            <a:ext cx="5580062" cy="4216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1400" smtClean="0"/>
          </a:p>
          <a:p>
            <a:pPr>
              <a:lnSpc>
                <a:spcPct val="150000"/>
              </a:lnSpc>
            </a:pPr>
            <a:endParaRPr lang="en-US" altLang="en-US" sz="1400" smtClean="0"/>
          </a:p>
          <a:p>
            <a:pPr algn="ctr"/>
            <a:endParaRPr lang="en-US" altLang="en-US" sz="1400" b="1" smtClean="0"/>
          </a:p>
          <a:p>
            <a:endParaRPr lang="en-US" altLang="en-US" sz="1800" b="1" smtClean="0"/>
          </a:p>
          <a:p>
            <a:endParaRPr lang="en-US" altLang="en-US" smtClean="0"/>
          </a:p>
        </p:txBody>
      </p:sp>
      <p:graphicFrame>
        <p:nvGraphicFramePr>
          <p:cNvPr id="2" name="Table 1"/>
          <p:cNvGraphicFramePr>
            <a:graphicFrameLocks noGrp="1"/>
          </p:cNvGraphicFramePr>
          <p:nvPr/>
        </p:nvGraphicFramePr>
        <p:xfrm>
          <a:off x="1023938" y="4449763"/>
          <a:ext cx="4832350" cy="3140074"/>
        </p:xfrm>
        <a:graphic>
          <a:graphicData uri="http://schemas.openxmlformats.org/drawingml/2006/table">
            <a:tbl>
              <a:tblPr firstRow="1" bandRow="1">
                <a:tableStyleId>{5C22544A-7EE6-4342-B048-85BDC9FD1C3A}</a:tableStyleId>
              </a:tblPr>
              <a:tblGrid>
                <a:gridCol w="1066974"/>
                <a:gridCol w="865966"/>
                <a:gridCol w="810709"/>
                <a:gridCol w="1143188"/>
                <a:gridCol w="945513"/>
              </a:tblGrid>
              <a:tr h="370915">
                <a:tc>
                  <a:txBody>
                    <a:bodyPr/>
                    <a:lstStyle/>
                    <a:p>
                      <a:pPr algn="ctr"/>
                      <a:r>
                        <a:rPr lang="en-US" sz="1200" dirty="0" smtClean="0"/>
                        <a:t>Planning</a:t>
                      </a:r>
                      <a:endParaRPr lang="en-US" sz="1200" dirty="0"/>
                    </a:p>
                  </a:txBody>
                  <a:tcPr marL="91455" marR="91455" marT="45729" marB="45729">
                    <a:solidFill>
                      <a:schemeClr val="accent2"/>
                    </a:solidFill>
                  </a:tcPr>
                </a:tc>
                <a:tc>
                  <a:txBody>
                    <a:bodyPr/>
                    <a:lstStyle/>
                    <a:p>
                      <a:pPr algn="ctr"/>
                      <a:r>
                        <a:rPr lang="en-US" sz="1200" dirty="0" smtClean="0"/>
                        <a:t>Organizing</a:t>
                      </a:r>
                      <a:endParaRPr lang="en-US" sz="1200" dirty="0"/>
                    </a:p>
                  </a:txBody>
                  <a:tcPr marL="91455" marR="91455" marT="45729" marB="45729">
                    <a:solidFill>
                      <a:schemeClr val="accent2"/>
                    </a:solidFill>
                  </a:tcPr>
                </a:tc>
                <a:tc>
                  <a:txBody>
                    <a:bodyPr/>
                    <a:lstStyle/>
                    <a:p>
                      <a:pPr algn="ctr"/>
                      <a:r>
                        <a:rPr lang="en-US" sz="1200" dirty="0" smtClean="0"/>
                        <a:t>Staffing</a:t>
                      </a:r>
                      <a:endParaRPr lang="en-US" sz="1200" dirty="0"/>
                    </a:p>
                  </a:txBody>
                  <a:tcPr marL="91455" marR="91455" marT="45729" marB="45729">
                    <a:solidFill>
                      <a:schemeClr val="accent2"/>
                    </a:solidFill>
                  </a:tcPr>
                </a:tc>
                <a:tc>
                  <a:txBody>
                    <a:bodyPr/>
                    <a:lstStyle/>
                    <a:p>
                      <a:pPr algn="ctr"/>
                      <a:r>
                        <a:rPr lang="en-US" sz="1200" dirty="0" smtClean="0"/>
                        <a:t>Leading</a:t>
                      </a:r>
                      <a:endParaRPr lang="en-US" sz="1200" dirty="0"/>
                    </a:p>
                  </a:txBody>
                  <a:tcPr marL="91455" marR="91455" marT="45729" marB="45729">
                    <a:solidFill>
                      <a:schemeClr val="accent2"/>
                    </a:solidFill>
                  </a:tcPr>
                </a:tc>
                <a:tc>
                  <a:txBody>
                    <a:bodyPr/>
                    <a:lstStyle/>
                    <a:p>
                      <a:pPr algn="ctr"/>
                      <a:r>
                        <a:rPr lang="en-US" sz="1200" dirty="0" smtClean="0"/>
                        <a:t>Monitoring</a:t>
                      </a:r>
                      <a:endParaRPr lang="en-US" sz="1200" dirty="0"/>
                    </a:p>
                  </a:txBody>
                  <a:tcPr marL="91455" marR="91455" marT="45729" marB="45729">
                    <a:solidFill>
                      <a:schemeClr val="accent2"/>
                    </a:solidFill>
                  </a:tcPr>
                </a:tc>
              </a:tr>
              <a:tr h="457292">
                <a:tc>
                  <a:txBody>
                    <a:bodyPr/>
                    <a:lstStyle/>
                    <a:p>
                      <a:r>
                        <a:rPr lang="en-US" sz="1200" b="1" dirty="0" smtClean="0"/>
                        <a:t>Incident</a:t>
                      </a:r>
                      <a:r>
                        <a:rPr lang="en-US" sz="1200" b="1" baseline="0" dirty="0" smtClean="0"/>
                        <a:t> Prevention</a:t>
                      </a:r>
                      <a:endParaRPr lang="en-US" sz="1200" b="1" dirty="0"/>
                    </a:p>
                  </a:txBody>
                  <a:tcPr marL="91455" marR="91455" marT="45729" marB="45729"/>
                </a:tc>
                <a:tc>
                  <a:txBody>
                    <a:bodyPr/>
                    <a:lstStyle/>
                    <a:p>
                      <a:r>
                        <a:rPr lang="en-US" sz="1200" b="1" dirty="0" smtClean="0"/>
                        <a:t>Job Safety Analysis</a:t>
                      </a:r>
                      <a:endParaRPr lang="en-US" sz="1200" b="1" dirty="0"/>
                    </a:p>
                  </a:txBody>
                  <a:tcPr marL="91455" marR="91455" marT="45729" marB="45729"/>
                </a:tc>
                <a:tc>
                  <a:txBody>
                    <a:bodyPr/>
                    <a:lstStyle/>
                    <a:p>
                      <a:r>
                        <a:rPr lang="en-US" sz="1200" b="1" dirty="0" smtClean="0"/>
                        <a:t>Coaching</a:t>
                      </a:r>
                      <a:endParaRPr lang="en-US" sz="1200" b="1" dirty="0"/>
                    </a:p>
                  </a:txBody>
                  <a:tcPr marL="91455" marR="91455" marT="45729" marB="45729"/>
                </a:tc>
                <a:tc>
                  <a:txBody>
                    <a:bodyPr/>
                    <a:lstStyle/>
                    <a:p>
                      <a:r>
                        <a:rPr lang="en-US" sz="1200" b="1" dirty="0" smtClean="0"/>
                        <a:t>Demonstrating Leadership</a:t>
                      </a:r>
                      <a:endParaRPr lang="en-US" sz="1200" b="1" dirty="0"/>
                    </a:p>
                  </a:txBody>
                  <a:tcPr marL="91455" marR="91455" marT="45729" marB="45729"/>
                </a:tc>
                <a:tc>
                  <a:txBody>
                    <a:bodyPr/>
                    <a:lstStyle/>
                    <a:p>
                      <a:r>
                        <a:rPr lang="en-US" sz="1200" b="1" dirty="0" smtClean="0"/>
                        <a:t>Walk</a:t>
                      </a:r>
                      <a:r>
                        <a:rPr lang="en-US" sz="1200" b="1" baseline="0" dirty="0" smtClean="0"/>
                        <a:t> - </a:t>
                      </a:r>
                      <a:r>
                        <a:rPr lang="en-US" sz="1200" b="1" baseline="0" dirty="0" err="1" smtClean="0"/>
                        <a:t>Throughs</a:t>
                      </a:r>
                      <a:endParaRPr lang="en-US" sz="1200" b="1" dirty="0"/>
                    </a:p>
                  </a:txBody>
                  <a:tcPr marL="91455" marR="91455" marT="45729" marB="45729"/>
                </a:tc>
              </a:tr>
              <a:tr h="457292">
                <a:tc>
                  <a:txBody>
                    <a:bodyPr/>
                    <a:lstStyle/>
                    <a:p>
                      <a:r>
                        <a:rPr lang="en-US" sz="1200" b="1" dirty="0" smtClean="0"/>
                        <a:t>Incident</a:t>
                      </a:r>
                      <a:r>
                        <a:rPr lang="en-US" sz="1200" b="1" baseline="0" dirty="0" smtClean="0"/>
                        <a:t> Investigation</a:t>
                      </a:r>
                      <a:endParaRPr lang="en-US" sz="1200" b="1" dirty="0"/>
                    </a:p>
                  </a:txBody>
                  <a:tcPr marL="91455" marR="91455" marT="45729" marB="45729"/>
                </a:tc>
                <a:tc>
                  <a:txBody>
                    <a:bodyPr/>
                    <a:lstStyle/>
                    <a:p>
                      <a:endParaRPr lang="en-US" sz="1800" dirty="0"/>
                    </a:p>
                  </a:txBody>
                  <a:tcPr marL="91455" marR="91455" marT="45729" marB="45729"/>
                </a:tc>
                <a:tc>
                  <a:txBody>
                    <a:bodyPr/>
                    <a:lstStyle/>
                    <a:p>
                      <a:r>
                        <a:rPr lang="en-US" sz="1200" b="1" dirty="0" smtClean="0"/>
                        <a:t>Training</a:t>
                      </a:r>
                      <a:endParaRPr lang="en-US" sz="1200" b="1" dirty="0"/>
                    </a:p>
                  </a:txBody>
                  <a:tcPr marL="91455" marR="91455" marT="45729" marB="45729"/>
                </a:tc>
                <a:tc>
                  <a:txBody>
                    <a:bodyPr/>
                    <a:lstStyle/>
                    <a:p>
                      <a:endParaRPr lang="en-US" sz="1800" dirty="0"/>
                    </a:p>
                  </a:txBody>
                  <a:tcPr marL="91455" marR="91455" marT="45729" marB="45729"/>
                </a:tc>
                <a:tc>
                  <a:txBody>
                    <a:bodyPr/>
                    <a:lstStyle/>
                    <a:p>
                      <a:endParaRPr lang="en-US" sz="1800" dirty="0"/>
                    </a:p>
                  </a:txBody>
                  <a:tcPr marL="91455" marR="91455" marT="45729" marB="45729"/>
                </a:tc>
              </a:tr>
              <a:tr h="370915">
                <a:tc>
                  <a:txBody>
                    <a:bodyPr/>
                    <a:lstStyle/>
                    <a:p>
                      <a:endParaRPr lang="en-US" sz="1800" dirty="0"/>
                    </a:p>
                  </a:txBody>
                  <a:tcPr marL="91455" marR="91455" marT="45729" marB="45729"/>
                </a:tc>
                <a:tc>
                  <a:txBody>
                    <a:bodyPr/>
                    <a:lstStyle/>
                    <a:p>
                      <a:endParaRPr lang="en-US" sz="1800" dirty="0"/>
                    </a:p>
                  </a:txBody>
                  <a:tcPr marL="91455" marR="91455" marT="45729" marB="45729"/>
                </a:tc>
                <a:tc>
                  <a:txBody>
                    <a:bodyPr/>
                    <a:lstStyle/>
                    <a:p>
                      <a:endParaRPr lang="en-US" sz="1800" dirty="0"/>
                    </a:p>
                  </a:txBody>
                  <a:tcPr marL="91455" marR="91455" marT="45729" marB="45729"/>
                </a:tc>
                <a:tc>
                  <a:txBody>
                    <a:bodyPr/>
                    <a:lstStyle/>
                    <a:p>
                      <a:endParaRPr lang="en-US" sz="1800" dirty="0"/>
                    </a:p>
                  </a:txBody>
                  <a:tcPr marL="91455" marR="91455" marT="45729" marB="45729"/>
                </a:tc>
                <a:tc>
                  <a:txBody>
                    <a:bodyPr/>
                    <a:lstStyle/>
                    <a:p>
                      <a:endParaRPr lang="en-US" sz="1800" dirty="0"/>
                    </a:p>
                  </a:txBody>
                  <a:tcPr marL="91455" marR="91455" marT="45729" marB="45729"/>
                </a:tc>
              </a:tr>
              <a:tr h="370915">
                <a:tc>
                  <a:txBody>
                    <a:bodyPr/>
                    <a:lstStyle/>
                    <a:p>
                      <a:endParaRPr lang="en-US" sz="1800" dirty="0"/>
                    </a:p>
                  </a:txBody>
                  <a:tcPr marL="91455" marR="91455" marT="45729" marB="45729"/>
                </a:tc>
                <a:tc>
                  <a:txBody>
                    <a:bodyPr/>
                    <a:lstStyle/>
                    <a:p>
                      <a:endParaRPr lang="en-US" sz="1800" dirty="0"/>
                    </a:p>
                  </a:txBody>
                  <a:tcPr marL="91455" marR="91455" marT="45729" marB="45729"/>
                </a:tc>
                <a:tc>
                  <a:txBody>
                    <a:bodyPr/>
                    <a:lstStyle/>
                    <a:p>
                      <a:endParaRPr lang="en-US" sz="1800" dirty="0"/>
                    </a:p>
                  </a:txBody>
                  <a:tcPr marL="91455" marR="91455" marT="45729" marB="45729"/>
                </a:tc>
                <a:tc>
                  <a:txBody>
                    <a:bodyPr/>
                    <a:lstStyle/>
                    <a:p>
                      <a:endParaRPr lang="en-US" sz="1800" dirty="0"/>
                    </a:p>
                  </a:txBody>
                  <a:tcPr marL="91455" marR="91455" marT="45729" marB="45729"/>
                </a:tc>
                <a:tc>
                  <a:txBody>
                    <a:bodyPr/>
                    <a:lstStyle/>
                    <a:p>
                      <a:endParaRPr lang="en-US" sz="1800" dirty="0"/>
                    </a:p>
                  </a:txBody>
                  <a:tcPr marL="91455" marR="91455" marT="45729" marB="45729"/>
                </a:tc>
              </a:tr>
              <a:tr h="370915">
                <a:tc>
                  <a:txBody>
                    <a:bodyPr/>
                    <a:lstStyle/>
                    <a:p>
                      <a:endParaRPr lang="en-US" sz="1800" dirty="0"/>
                    </a:p>
                  </a:txBody>
                  <a:tcPr marL="91455" marR="91455" marT="45729" marB="45729"/>
                </a:tc>
                <a:tc>
                  <a:txBody>
                    <a:bodyPr/>
                    <a:lstStyle/>
                    <a:p>
                      <a:endParaRPr lang="en-US" sz="1800" dirty="0"/>
                    </a:p>
                  </a:txBody>
                  <a:tcPr marL="91455" marR="91455" marT="45729" marB="45729"/>
                </a:tc>
                <a:tc>
                  <a:txBody>
                    <a:bodyPr/>
                    <a:lstStyle/>
                    <a:p>
                      <a:endParaRPr lang="en-US" sz="1800" dirty="0"/>
                    </a:p>
                  </a:txBody>
                  <a:tcPr marL="91455" marR="91455" marT="45729" marB="45729"/>
                </a:tc>
                <a:tc>
                  <a:txBody>
                    <a:bodyPr/>
                    <a:lstStyle/>
                    <a:p>
                      <a:endParaRPr lang="en-US" sz="1800" dirty="0"/>
                    </a:p>
                  </a:txBody>
                  <a:tcPr marL="91455" marR="91455" marT="45729" marB="45729"/>
                </a:tc>
                <a:tc>
                  <a:txBody>
                    <a:bodyPr/>
                    <a:lstStyle/>
                    <a:p>
                      <a:endParaRPr lang="en-US" sz="1800" dirty="0"/>
                    </a:p>
                  </a:txBody>
                  <a:tcPr marL="91455" marR="91455" marT="45729" marB="45729"/>
                </a:tc>
              </a:tr>
              <a:tr h="370915">
                <a:tc>
                  <a:txBody>
                    <a:bodyPr/>
                    <a:lstStyle/>
                    <a:p>
                      <a:endParaRPr lang="en-US" sz="1800" dirty="0"/>
                    </a:p>
                  </a:txBody>
                  <a:tcPr marL="91455" marR="91455" marT="45729" marB="45729"/>
                </a:tc>
                <a:tc>
                  <a:txBody>
                    <a:bodyPr/>
                    <a:lstStyle/>
                    <a:p>
                      <a:endParaRPr lang="en-US" sz="1800" dirty="0"/>
                    </a:p>
                  </a:txBody>
                  <a:tcPr marL="91455" marR="91455" marT="45729" marB="45729"/>
                </a:tc>
                <a:tc>
                  <a:txBody>
                    <a:bodyPr/>
                    <a:lstStyle/>
                    <a:p>
                      <a:endParaRPr lang="en-US" sz="1800" dirty="0"/>
                    </a:p>
                  </a:txBody>
                  <a:tcPr marL="91455" marR="91455" marT="45729" marB="45729"/>
                </a:tc>
                <a:tc>
                  <a:txBody>
                    <a:bodyPr/>
                    <a:lstStyle/>
                    <a:p>
                      <a:endParaRPr lang="en-US" sz="1800" dirty="0"/>
                    </a:p>
                  </a:txBody>
                  <a:tcPr marL="91455" marR="91455" marT="45729" marB="45729"/>
                </a:tc>
                <a:tc>
                  <a:txBody>
                    <a:bodyPr/>
                    <a:lstStyle/>
                    <a:p>
                      <a:endParaRPr lang="en-US" sz="1800" dirty="0"/>
                    </a:p>
                  </a:txBody>
                  <a:tcPr marL="91455" marR="91455" marT="45729" marB="45729"/>
                </a:tc>
              </a:tr>
              <a:tr h="370915">
                <a:tc>
                  <a:txBody>
                    <a:bodyPr/>
                    <a:lstStyle/>
                    <a:p>
                      <a:endParaRPr lang="en-US" sz="1800" dirty="0"/>
                    </a:p>
                  </a:txBody>
                  <a:tcPr marL="91455" marR="91455" marT="45729" marB="45729"/>
                </a:tc>
                <a:tc>
                  <a:txBody>
                    <a:bodyPr/>
                    <a:lstStyle/>
                    <a:p>
                      <a:endParaRPr lang="en-US" sz="1800" dirty="0"/>
                    </a:p>
                  </a:txBody>
                  <a:tcPr marL="91455" marR="91455" marT="45729" marB="45729"/>
                </a:tc>
                <a:tc>
                  <a:txBody>
                    <a:bodyPr/>
                    <a:lstStyle/>
                    <a:p>
                      <a:endParaRPr lang="en-US" sz="1800" dirty="0"/>
                    </a:p>
                  </a:txBody>
                  <a:tcPr marL="91455" marR="91455" marT="45729" marB="45729"/>
                </a:tc>
                <a:tc>
                  <a:txBody>
                    <a:bodyPr/>
                    <a:lstStyle/>
                    <a:p>
                      <a:endParaRPr lang="en-US" sz="1800" dirty="0"/>
                    </a:p>
                  </a:txBody>
                  <a:tcPr marL="91455" marR="91455" marT="45729" marB="45729"/>
                </a:tc>
                <a:tc>
                  <a:txBody>
                    <a:bodyPr/>
                    <a:lstStyle/>
                    <a:p>
                      <a:endParaRPr lang="en-US" sz="1800" dirty="0"/>
                    </a:p>
                  </a:txBody>
                  <a:tcPr marL="91455" marR="91455" marT="45729" marB="45729"/>
                </a:tc>
              </a:tr>
            </a:tbl>
          </a:graphicData>
        </a:graphic>
      </p:graphicFrame>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a:ln/>
        </p:spPr>
      </p:sp>
      <p:sp>
        <p:nvSpPr>
          <p:cNvPr id="5734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44563">
              <a:spcBef>
                <a:spcPct val="30000"/>
              </a:spcBef>
              <a:defRPr sz="1200">
                <a:solidFill>
                  <a:schemeClr val="tx1"/>
                </a:solidFill>
                <a:latin typeface="Arial" charset="0"/>
              </a:defRPr>
            </a:lvl1pPr>
            <a:lvl2pPr marL="742950" indent="-285750" defTabSz="944563">
              <a:spcBef>
                <a:spcPct val="30000"/>
              </a:spcBef>
              <a:defRPr sz="1200">
                <a:solidFill>
                  <a:schemeClr val="tx1"/>
                </a:solidFill>
                <a:latin typeface="Arial" charset="0"/>
              </a:defRPr>
            </a:lvl2pPr>
            <a:lvl3pPr marL="1143000" indent="-228600" defTabSz="944563">
              <a:spcBef>
                <a:spcPct val="30000"/>
              </a:spcBef>
              <a:defRPr sz="1200">
                <a:solidFill>
                  <a:schemeClr val="tx1"/>
                </a:solidFill>
                <a:latin typeface="Arial" charset="0"/>
              </a:defRPr>
            </a:lvl3pPr>
            <a:lvl4pPr marL="1600200" indent="-228600" defTabSz="944563">
              <a:spcBef>
                <a:spcPct val="30000"/>
              </a:spcBef>
              <a:defRPr sz="1200">
                <a:solidFill>
                  <a:schemeClr val="tx1"/>
                </a:solidFill>
                <a:latin typeface="Arial" charset="0"/>
              </a:defRPr>
            </a:lvl4pPr>
            <a:lvl5pPr marL="2057400" indent="-228600" defTabSz="944563">
              <a:spcBef>
                <a:spcPct val="30000"/>
              </a:spcBef>
              <a:defRPr sz="1200">
                <a:solidFill>
                  <a:schemeClr val="tx1"/>
                </a:solidFill>
                <a:latin typeface="Arial" charset="0"/>
              </a:defRPr>
            </a:lvl5pPr>
            <a:lvl6pPr marL="2514600" indent="-228600" defTabSz="944563" eaLnBrk="0" fontAlgn="base" hangingPunct="0">
              <a:spcBef>
                <a:spcPct val="30000"/>
              </a:spcBef>
              <a:spcAft>
                <a:spcPct val="0"/>
              </a:spcAft>
              <a:defRPr sz="1200">
                <a:solidFill>
                  <a:schemeClr val="tx1"/>
                </a:solidFill>
                <a:latin typeface="Arial" charset="0"/>
              </a:defRPr>
            </a:lvl6pPr>
            <a:lvl7pPr marL="2971800" indent="-228600" defTabSz="944563" eaLnBrk="0" fontAlgn="base" hangingPunct="0">
              <a:spcBef>
                <a:spcPct val="30000"/>
              </a:spcBef>
              <a:spcAft>
                <a:spcPct val="0"/>
              </a:spcAft>
              <a:defRPr sz="1200">
                <a:solidFill>
                  <a:schemeClr val="tx1"/>
                </a:solidFill>
                <a:latin typeface="Arial" charset="0"/>
              </a:defRPr>
            </a:lvl7pPr>
            <a:lvl8pPr marL="3429000" indent="-228600" defTabSz="944563" eaLnBrk="0" fontAlgn="base" hangingPunct="0">
              <a:spcBef>
                <a:spcPct val="30000"/>
              </a:spcBef>
              <a:spcAft>
                <a:spcPct val="0"/>
              </a:spcAft>
              <a:defRPr sz="1200">
                <a:solidFill>
                  <a:schemeClr val="tx1"/>
                </a:solidFill>
                <a:latin typeface="Arial" charset="0"/>
              </a:defRPr>
            </a:lvl8pPr>
            <a:lvl9pPr marL="3886200" indent="-228600" defTabSz="944563" eaLnBrk="0" fontAlgn="base" hangingPunct="0">
              <a:spcBef>
                <a:spcPct val="30000"/>
              </a:spcBef>
              <a:spcAft>
                <a:spcPct val="0"/>
              </a:spcAft>
              <a:defRPr sz="1200">
                <a:solidFill>
                  <a:schemeClr val="tx1"/>
                </a:solidFill>
                <a:latin typeface="Arial" charset="0"/>
              </a:defRPr>
            </a:lvl9pPr>
          </a:lstStyle>
          <a:p>
            <a:pPr>
              <a:spcBef>
                <a:spcPct val="0"/>
              </a:spcBef>
            </a:pPr>
            <a:fld id="{44D70950-9E01-4B76-816F-8C8910EC65A9}" type="slidenum">
              <a:rPr lang="en-US" altLang="en-US">
                <a:latin typeface="Times New Roman" pitchFamily="18" charset="0"/>
              </a:rPr>
              <a:pPr>
                <a:spcBef>
                  <a:spcPct val="0"/>
                </a:spcBef>
              </a:pPr>
              <a:t>22</a:t>
            </a:fld>
            <a:endParaRPr lang="en-US" altLang="en-US">
              <a:latin typeface="Times New Roman" pitchFamily="18" charset="0"/>
            </a:endParaRPr>
          </a:p>
        </p:txBody>
      </p:sp>
      <p:sp>
        <p:nvSpPr>
          <p:cNvPr id="5" name="Content Placeholder 2"/>
          <p:cNvSpPr>
            <a:spLocks noGrp="1"/>
          </p:cNvSpPr>
          <p:nvPr>
            <p:ph type="body" idx="1"/>
          </p:nvPr>
        </p:nvSpPr>
        <p:spPr>
          <a:xfrm>
            <a:off x="706438" y="4449763"/>
            <a:ext cx="5580062" cy="4216400"/>
          </a:xfrm>
        </p:spPr>
        <p:txBody>
          <a:bodyPr/>
          <a:lstStyle/>
          <a:p>
            <a:pPr marL="285750" indent="-285750">
              <a:buFont typeface="Arial" panose="020B0604020202020204" pitchFamily="34" charset="0"/>
              <a:buChar char="•"/>
              <a:defRPr/>
            </a:pPr>
            <a:endParaRPr lang="en-US" sz="1400" dirty="0"/>
          </a:p>
          <a:p>
            <a:pPr marL="285750" indent="-285750">
              <a:buFont typeface="Arial" panose="020B0604020202020204" pitchFamily="34" charset="0"/>
              <a:buChar char="•"/>
              <a:defRPr/>
            </a:pPr>
            <a:endParaRPr lang="en-US" sz="1400" dirty="0"/>
          </a:p>
          <a:p>
            <a:pPr marL="285750" indent="-285750">
              <a:buFont typeface="Arial" panose="020B0604020202020204" pitchFamily="34" charset="0"/>
              <a:buChar char="•"/>
              <a:defRPr/>
            </a:pPr>
            <a:r>
              <a:rPr lang="en-US" sz="1400" dirty="0" smtClean="0"/>
              <a:t>Incident Prevention</a:t>
            </a:r>
            <a:endParaRPr lang="en-US" sz="1400" dirty="0"/>
          </a:p>
          <a:p>
            <a:pPr marL="285750" indent="-285750">
              <a:buFont typeface="Arial" panose="020B0604020202020204" pitchFamily="34" charset="0"/>
              <a:buChar char="•"/>
              <a:defRPr/>
            </a:pPr>
            <a:endParaRPr lang="en-US" sz="1400" dirty="0"/>
          </a:p>
          <a:p>
            <a:pPr marL="285750" indent="-285750">
              <a:buFont typeface="Arial" panose="020B0604020202020204" pitchFamily="34" charset="0"/>
              <a:buChar char="•"/>
              <a:defRPr/>
            </a:pPr>
            <a:r>
              <a:rPr lang="en-US" sz="1400" dirty="0" smtClean="0"/>
              <a:t>Incident Investigation</a:t>
            </a:r>
          </a:p>
          <a:p>
            <a:pPr marL="285750" indent="-285750">
              <a:buFont typeface="Arial" panose="020B0604020202020204" pitchFamily="34" charset="0"/>
              <a:buChar char="•"/>
              <a:defRPr/>
            </a:pPr>
            <a:endParaRPr lang="en-US" sz="1400" dirty="0"/>
          </a:p>
          <a:p>
            <a:pPr>
              <a:lnSpc>
                <a:spcPct val="150000"/>
              </a:lnSpc>
              <a:defRPr/>
            </a:pPr>
            <a:endParaRPr lang="en-US" altLang="en-US" sz="1400" dirty="0"/>
          </a:p>
          <a:p>
            <a:pPr algn="ctr">
              <a:defRPr/>
            </a:pPr>
            <a:endParaRPr lang="en-US" altLang="en-US" sz="1400" b="1" dirty="0" smtClean="0"/>
          </a:p>
          <a:p>
            <a:pPr>
              <a:defRPr/>
            </a:pPr>
            <a:endParaRPr lang="en-US" altLang="en-US" sz="1800" b="1" dirty="0"/>
          </a:p>
          <a:p>
            <a:pPr>
              <a:defRPr/>
            </a:pPr>
            <a:endParaRPr lang="en-US" altLang="en-US" dirty="0"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1363" indent="-284163">
              <a:spcBef>
                <a:spcPct val="30000"/>
              </a:spcBef>
              <a:defRPr sz="1200">
                <a:solidFill>
                  <a:schemeClr val="tx1"/>
                </a:solidFill>
                <a:latin typeface="Arial" charset="0"/>
              </a:defRPr>
            </a:lvl2pPr>
            <a:lvl3pPr marL="1141413" indent="-227013">
              <a:spcBef>
                <a:spcPct val="30000"/>
              </a:spcBef>
              <a:defRPr sz="1200">
                <a:solidFill>
                  <a:schemeClr val="tx1"/>
                </a:solidFill>
                <a:latin typeface="Arial" charset="0"/>
              </a:defRPr>
            </a:lvl3pPr>
            <a:lvl4pPr marL="1598613" indent="-227013">
              <a:spcBef>
                <a:spcPct val="30000"/>
              </a:spcBef>
              <a:defRPr sz="1200">
                <a:solidFill>
                  <a:schemeClr val="tx1"/>
                </a:solidFill>
                <a:latin typeface="Arial" charset="0"/>
              </a:defRPr>
            </a:lvl4pPr>
            <a:lvl5pPr marL="2054225" indent="-227013">
              <a:spcBef>
                <a:spcPct val="30000"/>
              </a:spcBef>
              <a:defRPr sz="1200">
                <a:solidFill>
                  <a:schemeClr val="tx1"/>
                </a:solidFill>
                <a:latin typeface="Arial" charset="0"/>
              </a:defRPr>
            </a:lvl5pPr>
            <a:lvl6pPr marL="2511425" indent="-227013" eaLnBrk="0" fontAlgn="base" hangingPunct="0">
              <a:spcBef>
                <a:spcPct val="30000"/>
              </a:spcBef>
              <a:spcAft>
                <a:spcPct val="0"/>
              </a:spcAft>
              <a:defRPr sz="1200">
                <a:solidFill>
                  <a:schemeClr val="tx1"/>
                </a:solidFill>
                <a:latin typeface="Arial" charset="0"/>
              </a:defRPr>
            </a:lvl6pPr>
            <a:lvl7pPr marL="2968625" indent="-227013" eaLnBrk="0" fontAlgn="base" hangingPunct="0">
              <a:spcBef>
                <a:spcPct val="30000"/>
              </a:spcBef>
              <a:spcAft>
                <a:spcPct val="0"/>
              </a:spcAft>
              <a:defRPr sz="1200">
                <a:solidFill>
                  <a:schemeClr val="tx1"/>
                </a:solidFill>
                <a:latin typeface="Arial" charset="0"/>
              </a:defRPr>
            </a:lvl7pPr>
            <a:lvl8pPr marL="3425825" indent="-227013" eaLnBrk="0" fontAlgn="base" hangingPunct="0">
              <a:spcBef>
                <a:spcPct val="30000"/>
              </a:spcBef>
              <a:spcAft>
                <a:spcPct val="0"/>
              </a:spcAft>
              <a:defRPr sz="1200">
                <a:solidFill>
                  <a:schemeClr val="tx1"/>
                </a:solidFill>
                <a:latin typeface="Arial" charset="0"/>
              </a:defRPr>
            </a:lvl8pPr>
            <a:lvl9pPr marL="3883025" indent="-227013" eaLnBrk="0" fontAlgn="base" hangingPunct="0">
              <a:spcBef>
                <a:spcPct val="30000"/>
              </a:spcBef>
              <a:spcAft>
                <a:spcPct val="0"/>
              </a:spcAft>
              <a:defRPr sz="1200">
                <a:solidFill>
                  <a:schemeClr val="tx1"/>
                </a:solidFill>
                <a:latin typeface="Arial" charset="0"/>
              </a:defRPr>
            </a:lvl9pPr>
          </a:lstStyle>
          <a:p>
            <a:pPr>
              <a:spcBef>
                <a:spcPct val="0"/>
              </a:spcBef>
            </a:pPr>
            <a:fld id="{BB8875A0-CACB-4B66-A39C-27BEE7C4D5D7}" type="slidenum">
              <a:rPr lang="en-US" altLang="en-US"/>
              <a:pPr>
                <a:spcBef>
                  <a:spcPct val="0"/>
                </a:spcBef>
              </a:pPr>
              <a:t>23</a:t>
            </a:fld>
            <a:endParaRPr lang="en-US" altLang="en-US"/>
          </a:p>
        </p:txBody>
      </p:sp>
      <p:sp>
        <p:nvSpPr>
          <p:cNvPr id="59395" name="Rectangle 2"/>
          <p:cNvSpPr>
            <a:spLocks noGrp="1" noRot="1" noChangeAspect="1" noChangeArrowheads="1" noTextEdit="1"/>
          </p:cNvSpPr>
          <p:nvPr>
            <p:ph type="sldImg"/>
          </p:nvPr>
        </p:nvSpPr>
        <p:spPr>
          <a:xfrm>
            <a:off x="1209675" y="730250"/>
            <a:ext cx="4648200" cy="3486150"/>
          </a:xfrm>
          <a:ln cap="flat"/>
        </p:spPr>
      </p:sp>
      <p:sp>
        <p:nvSpPr>
          <p:cNvPr id="50180"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spcBef>
                <a:spcPct val="0"/>
              </a:spcBef>
              <a:buFont typeface="Arial" panose="020B0604020202020204" pitchFamily="34" charset="0"/>
              <a:buChar char="•"/>
              <a:defRPr/>
            </a:pPr>
            <a:r>
              <a:rPr lang="en-US" altLang="en-US" dirty="0" smtClean="0"/>
              <a:t>Loss of production</a:t>
            </a:r>
          </a:p>
          <a:p>
            <a:pPr marL="171450" indent="-171450">
              <a:spcBef>
                <a:spcPct val="0"/>
              </a:spcBef>
              <a:buFont typeface="Arial" panose="020B0604020202020204" pitchFamily="34" charset="0"/>
              <a:buChar char="•"/>
              <a:defRPr/>
            </a:pPr>
            <a:endParaRPr lang="en-US" altLang="en-US" dirty="0" smtClean="0"/>
          </a:p>
          <a:p>
            <a:pPr marL="171450" indent="-171450">
              <a:spcBef>
                <a:spcPct val="0"/>
              </a:spcBef>
              <a:buFont typeface="Arial" panose="020B0604020202020204" pitchFamily="34" charset="0"/>
              <a:buChar char="•"/>
              <a:defRPr/>
            </a:pPr>
            <a:r>
              <a:rPr lang="en-US" altLang="en-US" dirty="0" smtClean="0"/>
              <a:t>Incident prevention costs</a:t>
            </a:r>
          </a:p>
          <a:p>
            <a:pPr marL="171450" indent="-171450">
              <a:spcBef>
                <a:spcPct val="0"/>
              </a:spcBef>
              <a:buFont typeface="Arial" panose="020B0604020202020204" pitchFamily="34" charset="0"/>
              <a:buChar char="•"/>
              <a:defRPr/>
            </a:pPr>
            <a:endParaRPr lang="en-US" altLang="en-US" dirty="0" smtClean="0"/>
          </a:p>
          <a:p>
            <a:pPr marL="171450" indent="-171450">
              <a:spcBef>
                <a:spcPct val="0"/>
              </a:spcBef>
              <a:buFont typeface="Arial" panose="020B0604020202020204" pitchFamily="34" charset="0"/>
              <a:buChar char="•"/>
              <a:defRPr/>
            </a:pPr>
            <a:r>
              <a:rPr lang="en-US" altLang="en-US" dirty="0" smtClean="0"/>
              <a:t>Re-training costs</a:t>
            </a:r>
          </a:p>
          <a:p>
            <a:pPr marL="171450" indent="-171450">
              <a:spcBef>
                <a:spcPct val="0"/>
              </a:spcBef>
              <a:buFont typeface="Arial" panose="020B0604020202020204" pitchFamily="34" charset="0"/>
              <a:buChar char="•"/>
              <a:defRPr/>
            </a:pPr>
            <a:endParaRPr lang="en-US" altLang="en-US" dirty="0" smtClean="0"/>
          </a:p>
          <a:p>
            <a:pPr marL="171450" indent="-171450">
              <a:spcBef>
                <a:spcPct val="0"/>
              </a:spcBef>
              <a:buFont typeface="Arial" panose="020B0604020202020204" pitchFamily="34" charset="0"/>
              <a:buChar char="•"/>
              <a:defRPr/>
            </a:pPr>
            <a:r>
              <a:rPr lang="en-US" altLang="en-US" dirty="0" smtClean="0"/>
              <a:t>Equipment /material damage</a:t>
            </a:r>
          </a:p>
          <a:p>
            <a:pPr marL="171450" indent="-171450">
              <a:spcBef>
                <a:spcPct val="0"/>
              </a:spcBef>
              <a:buFont typeface="Arial" panose="020B0604020202020204" pitchFamily="34" charset="0"/>
              <a:buChar char="•"/>
              <a:defRPr/>
            </a:pPr>
            <a:endParaRPr lang="en-US" altLang="en-US" dirty="0" smtClean="0"/>
          </a:p>
          <a:p>
            <a:pPr marL="171450" indent="-171450">
              <a:spcBef>
                <a:spcPct val="0"/>
              </a:spcBef>
              <a:buFont typeface="Arial" panose="020B0604020202020204" pitchFamily="34" charset="0"/>
              <a:buChar char="•"/>
              <a:defRPr/>
            </a:pPr>
            <a:r>
              <a:rPr lang="en-US" altLang="en-US" dirty="0" smtClean="0"/>
              <a:t>Lower morale</a:t>
            </a:r>
          </a:p>
          <a:p>
            <a:pPr marL="171450" indent="-171450">
              <a:spcBef>
                <a:spcPct val="0"/>
              </a:spcBef>
              <a:buFont typeface="Arial" panose="020B0604020202020204" pitchFamily="34" charset="0"/>
              <a:buChar char="•"/>
              <a:defRPr/>
            </a:pPr>
            <a:endParaRPr lang="en-US" altLang="en-US" dirty="0" smtClean="0"/>
          </a:p>
          <a:p>
            <a:pPr marL="171450" indent="-171450">
              <a:spcBef>
                <a:spcPct val="0"/>
              </a:spcBef>
              <a:buFont typeface="Arial" panose="020B0604020202020204" pitchFamily="34" charset="0"/>
              <a:buChar char="•"/>
              <a:defRPr/>
            </a:pPr>
            <a:r>
              <a:rPr lang="en-US" altLang="en-US" dirty="0" smtClean="0"/>
              <a:t>Pain and suffering</a:t>
            </a:r>
          </a:p>
          <a:p>
            <a:pPr marL="171450" indent="-171450">
              <a:spcBef>
                <a:spcPct val="0"/>
              </a:spcBef>
              <a:buFont typeface="Arial" panose="020B0604020202020204" pitchFamily="34" charset="0"/>
              <a:buChar char="•"/>
              <a:defRPr/>
            </a:pPr>
            <a:endParaRPr lang="en-US" altLang="en-US" dirty="0" smtClean="0"/>
          </a:p>
          <a:p>
            <a:pPr marL="171450" indent="-171450">
              <a:spcBef>
                <a:spcPct val="0"/>
              </a:spcBef>
              <a:buFont typeface="Arial" panose="020B0604020202020204" pitchFamily="34" charset="0"/>
              <a:buChar char="•"/>
              <a:defRPr/>
            </a:pPr>
            <a:r>
              <a:rPr lang="en-US" altLang="en-US" dirty="0" smtClean="0"/>
              <a:t>It’s the human thing to do!!</a:t>
            </a:r>
          </a:p>
          <a:p>
            <a:pPr marL="171450" indent="-171450">
              <a:spcBef>
                <a:spcPct val="0"/>
              </a:spcBef>
              <a:buFont typeface="Arial" panose="020B0604020202020204" pitchFamily="34" charset="0"/>
              <a:buChar char="•"/>
              <a:defRPr/>
            </a:pPr>
            <a:endParaRPr lang="en-US" altLang="en-US" dirty="0"/>
          </a:p>
          <a:p>
            <a:pPr>
              <a:spcBef>
                <a:spcPct val="0"/>
              </a:spcBef>
              <a:defRPr/>
            </a:pPr>
            <a:r>
              <a:rPr lang="en-US" altLang="en-US" dirty="0" smtClean="0"/>
              <a:t>Other:</a:t>
            </a:r>
          </a:p>
          <a:p>
            <a:pPr>
              <a:spcBef>
                <a:spcPct val="0"/>
              </a:spcBef>
              <a:defRPr/>
            </a:pPr>
            <a:r>
              <a:rPr lang="en-US" altLang="en-US" dirty="0" smtClean="0"/>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pPr>
              <a:spcBef>
                <a:spcPct val="0"/>
              </a:spcBef>
              <a:defRPr/>
            </a:pPr>
            <a:endParaRPr lang="en-US" altLang="en-US" sz="1600" b="1" dirty="0" smtClean="0">
              <a:solidFill>
                <a:schemeClr val="accent2"/>
              </a:solidFill>
            </a:endParaRPr>
          </a:p>
          <a:p>
            <a:pPr>
              <a:defRPr/>
            </a:pPr>
            <a:endParaRPr lang="en-US" altLang="en-US" dirty="0" smtClean="0">
              <a:latin typeface="Arial" panose="020B0604020202020204" pitchFamily="34" charset="0"/>
            </a:endParaRPr>
          </a:p>
          <a:p>
            <a:pPr>
              <a:defRPr/>
            </a:pPr>
            <a:endParaRPr lang="en-US" altLang="en-US" dirty="0" smtClean="0">
              <a:latin typeface="Arial" panose="020B0604020202020204" pitchFamily="34" charset="0"/>
            </a:endParaRPr>
          </a:p>
        </p:txBody>
      </p:sp>
      <p:pic>
        <p:nvPicPr>
          <p:cNvPr id="59397"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19450" y="4837113"/>
            <a:ext cx="2665413" cy="177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1363" indent="-284163">
              <a:spcBef>
                <a:spcPct val="30000"/>
              </a:spcBef>
              <a:defRPr sz="1200">
                <a:solidFill>
                  <a:schemeClr val="tx1"/>
                </a:solidFill>
                <a:latin typeface="Arial" charset="0"/>
              </a:defRPr>
            </a:lvl2pPr>
            <a:lvl3pPr marL="1141413" indent="-227013">
              <a:spcBef>
                <a:spcPct val="30000"/>
              </a:spcBef>
              <a:defRPr sz="1200">
                <a:solidFill>
                  <a:schemeClr val="tx1"/>
                </a:solidFill>
                <a:latin typeface="Arial" charset="0"/>
              </a:defRPr>
            </a:lvl3pPr>
            <a:lvl4pPr marL="1598613" indent="-227013">
              <a:spcBef>
                <a:spcPct val="30000"/>
              </a:spcBef>
              <a:defRPr sz="1200">
                <a:solidFill>
                  <a:schemeClr val="tx1"/>
                </a:solidFill>
                <a:latin typeface="Arial" charset="0"/>
              </a:defRPr>
            </a:lvl4pPr>
            <a:lvl5pPr marL="2054225" indent="-227013">
              <a:spcBef>
                <a:spcPct val="30000"/>
              </a:spcBef>
              <a:defRPr sz="1200">
                <a:solidFill>
                  <a:schemeClr val="tx1"/>
                </a:solidFill>
                <a:latin typeface="Arial" charset="0"/>
              </a:defRPr>
            </a:lvl5pPr>
            <a:lvl6pPr marL="2511425" indent="-227013" eaLnBrk="0" fontAlgn="base" hangingPunct="0">
              <a:spcBef>
                <a:spcPct val="30000"/>
              </a:spcBef>
              <a:spcAft>
                <a:spcPct val="0"/>
              </a:spcAft>
              <a:defRPr sz="1200">
                <a:solidFill>
                  <a:schemeClr val="tx1"/>
                </a:solidFill>
                <a:latin typeface="Arial" charset="0"/>
              </a:defRPr>
            </a:lvl6pPr>
            <a:lvl7pPr marL="2968625" indent="-227013" eaLnBrk="0" fontAlgn="base" hangingPunct="0">
              <a:spcBef>
                <a:spcPct val="30000"/>
              </a:spcBef>
              <a:spcAft>
                <a:spcPct val="0"/>
              </a:spcAft>
              <a:defRPr sz="1200">
                <a:solidFill>
                  <a:schemeClr val="tx1"/>
                </a:solidFill>
                <a:latin typeface="Arial" charset="0"/>
              </a:defRPr>
            </a:lvl7pPr>
            <a:lvl8pPr marL="3425825" indent="-227013" eaLnBrk="0" fontAlgn="base" hangingPunct="0">
              <a:spcBef>
                <a:spcPct val="30000"/>
              </a:spcBef>
              <a:spcAft>
                <a:spcPct val="0"/>
              </a:spcAft>
              <a:defRPr sz="1200">
                <a:solidFill>
                  <a:schemeClr val="tx1"/>
                </a:solidFill>
                <a:latin typeface="Arial" charset="0"/>
              </a:defRPr>
            </a:lvl8pPr>
            <a:lvl9pPr marL="3883025" indent="-227013" eaLnBrk="0" fontAlgn="base" hangingPunct="0">
              <a:spcBef>
                <a:spcPct val="30000"/>
              </a:spcBef>
              <a:spcAft>
                <a:spcPct val="0"/>
              </a:spcAft>
              <a:defRPr sz="1200">
                <a:solidFill>
                  <a:schemeClr val="tx1"/>
                </a:solidFill>
                <a:latin typeface="Arial" charset="0"/>
              </a:defRPr>
            </a:lvl9pPr>
          </a:lstStyle>
          <a:p>
            <a:pPr>
              <a:spcBef>
                <a:spcPct val="0"/>
              </a:spcBef>
            </a:pPr>
            <a:fld id="{5C569B48-DE99-4D48-8A75-CAD97BF7FFF7}" type="slidenum">
              <a:rPr lang="en-US" altLang="en-US"/>
              <a:pPr>
                <a:spcBef>
                  <a:spcPct val="0"/>
                </a:spcBef>
              </a:pPr>
              <a:t>24</a:t>
            </a:fld>
            <a:endParaRPr lang="en-US" altLang="en-US"/>
          </a:p>
        </p:txBody>
      </p:sp>
      <p:sp>
        <p:nvSpPr>
          <p:cNvPr id="61443" name="Rectangle 2"/>
          <p:cNvSpPr>
            <a:spLocks noGrp="1" noRot="1" noChangeAspect="1" noChangeArrowheads="1" noTextEdit="1"/>
          </p:cNvSpPr>
          <p:nvPr>
            <p:ph type="sldImg"/>
          </p:nvPr>
        </p:nvSpPr>
        <p:spPr>
          <a:xfrm>
            <a:off x="1206500" y="698500"/>
            <a:ext cx="4668838" cy="3502025"/>
          </a:xfrm>
          <a:solidFill>
            <a:srgbClr val="FFFFFF"/>
          </a:solidFill>
          <a:ln/>
        </p:spPr>
      </p:sp>
      <p:sp>
        <p:nvSpPr>
          <p:cNvPr id="52230" name="Rectangle 3"/>
          <p:cNvSpPr>
            <a:spLocks noGrp="1" noChangeArrowheads="1"/>
          </p:cNvSpPr>
          <p:nvPr>
            <p:ph type="body" idx="1"/>
          </p:nvPr>
        </p:nvSpPr>
        <p:spPr>
          <a:xfrm>
            <a:off x="942975" y="4429125"/>
            <a:ext cx="5194300" cy="4276725"/>
          </a:xfrm>
          <a:solidFill>
            <a:srgbClr val="FFFFFF"/>
          </a:solidFill>
          <a:ln>
            <a:solidFill>
              <a:srgbClr val="000000"/>
            </a:solidFill>
          </a:ln>
        </p:spPr>
        <p:txBody>
          <a:bodyPr/>
          <a:lstStyle/>
          <a:p>
            <a:pPr marL="285750" indent="-285750">
              <a:buFont typeface="Arial" panose="020B0604020202020204" pitchFamily="34" charset="0"/>
              <a:buChar char="•"/>
              <a:defRPr/>
            </a:pPr>
            <a:r>
              <a:rPr lang="en-US" altLang="en-US" sz="1400" dirty="0" smtClean="0"/>
              <a:t>Follow all safety </a:t>
            </a:r>
            <a:r>
              <a:rPr lang="en-US" altLang="en-US" sz="1400" dirty="0"/>
              <a:t>g</a:t>
            </a:r>
            <a:r>
              <a:rPr lang="en-US" altLang="en-US" sz="1400" dirty="0" smtClean="0"/>
              <a:t>uidelines</a:t>
            </a:r>
          </a:p>
          <a:p>
            <a:pPr marL="285750" indent="-285750">
              <a:buFont typeface="Arial" panose="020B0604020202020204" pitchFamily="34" charset="0"/>
              <a:buChar char="•"/>
              <a:defRPr/>
            </a:pPr>
            <a:endParaRPr lang="en-US" altLang="en-US" sz="800" dirty="0" smtClean="0"/>
          </a:p>
          <a:p>
            <a:pPr marL="285750" indent="-285750">
              <a:buFont typeface="Arial" panose="020B0604020202020204" pitchFamily="34" charset="0"/>
              <a:buChar char="•"/>
              <a:defRPr/>
            </a:pPr>
            <a:r>
              <a:rPr lang="en-US" altLang="en-US" sz="1400" dirty="0" smtClean="0"/>
              <a:t>Report unsafe </a:t>
            </a:r>
            <a:r>
              <a:rPr lang="en-US" altLang="en-US" sz="1400" dirty="0"/>
              <a:t>w</a:t>
            </a:r>
            <a:r>
              <a:rPr lang="en-US" altLang="en-US" sz="1400" dirty="0" smtClean="0"/>
              <a:t>orking conditions</a:t>
            </a:r>
          </a:p>
          <a:p>
            <a:pPr marL="285750" indent="-285750">
              <a:buFont typeface="Arial" panose="020B0604020202020204" pitchFamily="34" charset="0"/>
              <a:buChar char="•"/>
              <a:defRPr/>
            </a:pPr>
            <a:endParaRPr lang="en-US" altLang="en-US" sz="800" dirty="0"/>
          </a:p>
          <a:p>
            <a:pPr marL="285750" indent="-285750">
              <a:buFont typeface="Arial" panose="020B0604020202020204" pitchFamily="34" charset="0"/>
              <a:buChar char="•"/>
              <a:defRPr/>
            </a:pPr>
            <a:r>
              <a:rPr lang="en-US" altLang="en-US" sz="1400" b="1" dirty="0" smtClean="0"/>
              <a:t>Report near misses</a:t>
            </a:r>
          </a:p>
          <a:p>
            <a:pPr marL="285750" indent="-285750">
              <a:buFont typeface="Arial" panose="020B0604020202020204" pitchFamily="34" charset="0"/>
              <a:buChar char="•"/>
              <a:defRPr/>
            </a:pPr>
            <a:endParaRPr lang="en-US" altLang="en-US" sz="800" dirty="0" smtClean="0"/>
          </a:p>
          <a:p>
            <a:pPr marL="285750" indent="-285750">
              <a:buFont typeface="Arial" panose="020B0604020202020204" pitchFamily="34" charset="0"/>
              <a:buChar char="•"/>
              <a:defRPr/>
            </a:pPr>
            <a:r>
              <a:rPr lang="en-US" altLang="en-US" sz="1400" dirty="0" smtClean="0"/>
              <a:t>Question hazardous </a:t>
            </a:r>
            <a:r>
              <a:rPr lang="en-US" altLang="en-US" sz="1400" dirty="0"/>
              <a:t>s</a:t>
            </a:r>
            <a:r>
              <a:rPr lang="en-US" altLang="en-US" sz="1400" dirty="0" smtClean="0"/>
              <a:t>ituations</a:t>
            </a:r>
          </a:p>
          <a:p>
            <a:pPr marL="742950" lvl="1" indent="-285750">
              <a:buFont typeface="Arial" panose="020B0604020202020204" pitchFamily="34" charset="0"/>
              <a:buChar char="•"/>
              <a:defRPr/>
            </a:pPr>
            <a:endParaRPr lang="en-US" altLang="en-US" sz="800" dirty="0" smtClean="0"/>
          </a:p>
          <a:p>
            <a:pPr marL="285750" indent="-285750">
              <a:buFont typeface="Arial" panose="020B0604020202020204" pitchFamily="34" charset="0"/>
              <a:buChar char="•"/>
              <a:defRPr/>
            </a:pPr>
            <a:r>
              <a:rPr lang="en-US" altLang="en-US" sz="1400" dirty="0" smtClean="0"/>
              <a:t>Report all injuries immediately</a:t>
            </a:r>
          </a:p>
          <a:p>
            <a:pPr lvl="1">
              <a:defRPr/>
            </a:pPr>
            <a:endParaRPr lang="en-US" altLang="en-US" sz="800" dirty="0" smtClean="0"/>
          </a:p>
          <a:p>
            <a:pPr marL="285750" indent="-285750">
              <a:buFont typeface="Arial" panose="020B0604020202020204" pitchFamily="34" charset="0"/>
              <a:buChar char="•"/>
              <a:defRPr/>
            </a:pPr>
            <a:r>
              <a:rPr lang="en-US" altLang="en-US" sz="1400" dirty="0" smtClean="0"/>
              <a:t>Supervisors need to investigate all injuries</a:t>
            </a:r>
          </a:p>
          <a:p>
            <a:pPr>
              <a:defRPr/>
            </a:pPr>
            <a:endParaRPr lang="en-US" altLang="en-US" sz="1400" dirty="0" smtClean="0"/>
          </a:p>
          <a:p>
            <a:pPr>
              <a:defRPr/>
            </a:pPr>
            <a:r>
              <a:rPr lang="en-US" sz="1400" i="1" dirty="0" smtClean="0"/>
              <a:t>The </a:t>
            </a:r>
            <a:r>
              <a:rPr lang="en-US" sz="1400" i="1" dirty="0"/>
              <a:t>Safety Triangle has many other names – Bird’s Triangle, Heinrich’s Triangle or the Loss Control Triangle. The Safety Triangle refers to a ratio which has come to define many safety practices and policy developments to date – 1-10-30.</a:t>
            </a:r>
            <a:endParaRPr lang="en-US" altLang="en-US" sz="1400" i="1" dirty="0" smtClean="0"/>
          </a:p>
          <a:p>
            <a:pPr>
              <a:defRPr/>
            </a:pPr>
            <a:endParaRPr lang="en-US" altLang="en-US" dirty="0" smtClean="0">
              <a:latin typeface="Arial" panose="020B0604020202020204"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72707" name="Notes Placeholder 2"/>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US" altLang="en-US" dirty="0" smtClean="0"/>
              <a:t>Below are reasons we should always investigate an incident:</a:t>
            </a:r>
          </a:p>
          <a:p>
            <a:pPr>
              <a:defRPr/>
            </a:pPr>
            <a:endParaRPr lang="en-US" altLang="en-US" dirty="0" smtClean="0"/>
          </a:p>
          <a:p>
            <a:pPr marL="171450" indent="-171450">
              <a:lnSpc>
                <a:spcPct val="150000"/>
              </a:lnSpc>
              <a:buFont typeface="Arial" panose="020B0604020202020204" pitchFamily="34" charset="0"/>
              <a:buChar char="•"/>
              <a:defRPr/>
            </a:pPr>
            <a:r>
              <a:rPr lang="en-US" altLang="en-US" dirty="0" smtClean="0"/>
              <a:t>Find the root cause</a:t>
            </a:r>
          </a:p>
          <a:p>
            <a:pPr marL="171450" indent="-171450">
              <a:lnSpc>
                <a:spcPct val="150000"/>
              </a:lnSpc>
              <a:buFont typeface="Arial" panose="020B0604020202020204" pitchFamily="34" charset="0"/>
              <a:buChar char="•"/>
              <a:defRPr/>
            </a:pPr>
            <a:r>
              <a:rPr lang="en-US" altLang="en-US" dirty="0" smtClean="0"/>
              <a:t>Prevent similar Incidents</a:t>
            </a:r>
          </a:p>
          <a:p>
            <a:pPr marL="171450" indent="-171450">
              <a:lnSpc>
                <a:spcPct val="150000"/>
              </a:lnSpc>
              <a:buFont typeface="Arial" panose="020B0604020202020204" pitchFamily="34" charset="0"/>
              <a:buChar char="•"/>
              <a:defRPr/>
            </a:pPr>
            <a:r>
              <a:rPr lang="en-US" altLang="en-US" dirty="0" smtClean="0"/>
              <a:t>Protect company interests</a:t>
            </a:r>
          </a:p>
          <a:p>
            <a:pPr marL="171450" indent="-171450">
              <a:lnSpc>
                <a:spcPct val="150000"/>
              </a:lnSpc>
              <a:buFont typeface="Arial" panose="020B0604020202020204" pitchFamily="34" charset="0"/>
              <a:buChar char="•"/>
              <a:defRPr/>
            </a:pPr>
            <a:r>
              <a:rPr lang="en-US" altLang="en-US" dirty="0" smtClean="0"/>
              <a:t>Save lives</a:t>
            </a:r>
          </a:p>
          <a:p>
            <a:pPr marL="171450" indent="-171450">
              <a:lnSpc>
                <a:spcPct val="150000"/>
              </a:lnSpc>
              <a:buFont typeface="Arial" panose="020B0604020202020204" pitchFamily="34" charset="0"/>
              <a:buChar char="•"/>
              <a:defRPr/>
            </a:pPr>
            <a:r>
              <a:rPr lang="en-US" altLang="en-US" dirty="0" smtClean="0"/>
              <a:t>Save money</a:t>
            </a:r>
          </a:p>
          <a:p>
            <a:pPr marL="171450" indent="-171450">
              <a:lnSpc>
                <a:spcPct val="150000"/>
              </a:lnSpc>
              <a:buFont typeface="Arial" panose="020B0604020202020204" pitchFamily="34" charset="0"/>
              <a:buChar char="•"/>
              <a:defRPr/>
            </a:pPr>
            <a:r>
              <a:rPr lang="en-US" altLang="en-US" dirty="0" smtClean="0"/>
              <a:t>Promote positive workplace morale</a:t>
            </a:r>
          </a:p>
          <a:p>
            <a:pPr marL="171450" indent="-171450">
              <a:lnSpc>
                <a:spcPct val="150000"/>
              </a:lnSpc>
              <a:buFont typeface="Arial" panose="020B0604020202020204" pitchFamily="34" charset="0"/>
              <a:buChar char="•"/>
              <a:defRPr/>
            </a:pPr>
            <a:r>
              <a:rPr lang="en-US" altLang="en-US" dirty="0" smtClean="0"/>
              <a:t>Improve management</a:t>
            </a:r>
          </a:p>
          <a:p>
            <a:pPr>
              <a:defRPr/>
            </a:pPr>
            <a:endParaRPr lang="en-US" altLang="en-US" dirty="0" smtClean="0">
              <a:latin typeface="Arial" panose="020B0604020202020204" pitchFamily="34" charset="0"/>
            </a:endParaRPr>
          </a:p>
          <a:p>
            <a:pPr>
              <a:defRPr/>
            </a:pPr>
            <a:endParaRPr lang="en-US" altLang="en-US" dirty="0" smtClean="0">
              <a:latin typeface="Arial" panose="020B0604020202020204" pitchFamily="34" charset="0"/>
            </a:endParaRPr>
          </a:p>
          <a:p>
            <a:pPr>
              <a:defRPr/>
            </a:pPr>
            <a:endParaRPr lang="en-US" altLang="en-US" dirty="0" smtClean="0">
              <a:latin typeface="Arial" panose="020B0604020202020204" pitchFamily="34" charset="0"/>
            </a:endParaRPr>
          </a:p>
          <a:p>
            <a:pPr>
              <a:defRPr/>
            </a:pPr>
            <a:endParaRPr lang="en-US" altLang="en-US" dirty="0" smtClean="0">
              <a:latin typeface="Arial" panose="020B0604020202020204" pitchFamily="34" charset="0"/>
            </a:endParaRPr>
          </a:p>
          <a:p>
            <a:pPr>
              <a:defRPr/>
            </a:pPr>
            <a:endParaRPr lang="en-US" altLang="en-US" dirty="0" smtClean="0">
              <a:latin typeface="Arial" panose="020B0604020202020204" pitchFamily="34" charset="0"/>
            </a:endParaRP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1363" indent="-284163">
              <a:spcBef>
                <a:spcPct val="30000"/>
              </a:spcBef>
              <a:defRPr sz="1200">
                <a:solidFill>
                  <a:schemeClr val="tx1"/>
                </a:solidFill>
                <a:latin typeface="Arial" charset="0"/>
              </a:defRPr>
            </a:lvl2pPr>
            <a:lvl3pPr marL="1141413" indent="-227013">
              <a:spcBef>
                <a:spcPct val="30000"/>
              </a:spcBef>
              <a:defRPr sz="1200">
                <a:solidFill>
                  <a:schemeClr val="tx1"/>
                </a:solidFill>
                <a:latin typeface="Arial" charset="0"/>
              </a:defRPr>
            </a:lvl3pPr>
            <a:lvl4pPr marL="1598613" indent="-227013">
              <a:spcBef>
                <a:spcPct val="30000"/>
              </a:spcBef>
              <a:defRPr sz="1200">
                <a:solidFill>
                  <a:schemeClr val="tx1"/>
                </a:solidFill>
                <a:latin typeface="Arial" charset="0"/>
              </a:defRPr>
            </a:lvl4pPr>
            <a:lvl5pPr marL="2054225" indent="-227013">
              <a:spcBef>
                <a:spcPct val="30000"/>
              </a:spcBef>
              <a:defRPr sz="1200">
                <a:solidFill>
                  <a:schemeClr val="tx1"/>
                </a:solidFill>
                <a:latin typeface="Arial" charset="0"/>
              </a:defRPr>
            </a:lvl5pPr>
            <a:lvl6pPr marL="2511425" indent="-227013" eaLnBrk="0" fontAlgn="base" hangingPunct="0">
              <a:spcBef>
                <a:spcPct val="30000"/>
              </a:spcBef>
              <a:spcAft>
                <a:spcPct val="0"/>
              </a:spcAft>
              <a:defRPr sz="1200">
                <a:solidFill>
                  <a:schemeClr val="tx1"/>
                </a:solidFill>
                <a:latin typeface="Arial" charset="0"/>
              </a:defRPr>
            </a:lvl6pPr>
            <a:lvl7pPr marL="2968625" indent="-227013" eaLnBrk="0" fontAlgn="base" hangingPunct="0">
              <a:spcBef>
                <a:spcPct val="30000"/>
              </a:spcBef>
              <a:spcAft>
                <a:spcPct val="0"/>
              </a:spcAft>
              <a:defRPr sz="1200">
                <a:solidFill>
                  <a:schemeClr val="tx1"/>
                </a:solidFill>
                <a:latin typeface="Arial" charset="0"/>
              </a:defRPr>
            </a:lvl7pPr>
            <a:lvl8pPr marL="3425825" indent="-227013" eaLnBrk="0" fontAlgn="base" hangingPunct="0">
              <a:spcBef>
                <a:spcPct val="30000"/>
              </a:spcBef>
              <a:spcAft>
                <a:spcPct val="0"/>
              </a:spcAft>
              <a:defRPr sz="1200">
                <a:solidFill>
                  <a:schemeClr val="tx1"/>
                </a:solidFill>
                <a:latin typeface="Arial" charset="0"/>
              </a:defRPr>
            </a:lvl8pPr>
            <a:lvl9pPr marL="3883025" indent="-227013" eaLnBrk="0" fontAlgn="base" hangingPunct="0">
              <a:spcBef>
                <a:spcPct val="30000"/>
              </a:spcBef>
              <a:spcAft>
                <a:spcPct val="0"/>
              </a:spcAft>
              <a:defRPr sz="1200">
                <a:solidFill>
                  <a:schemeClr val="tx1"/>
                </a:solidFill>
                <a:latin typeface="Arial" charset="0"/>
              </a:defRPr>
            </a:lvl9pPr>
          </a:lstStyle>
          <a:p>
            <a:pPr>
              <a:spcBef>
                <a:spcPct val="0"/>
              </a:spcBef>
            </a:pPr>
            <a:fld id="{F0A1AB88-2918-4092-AD67-AA8BF42794BF}" type="slidenum">
              <a:rPr lang="en-US" altLang="en-US"/>
              <a:pPr>
                <a:spcBef>
                  <a:spcPct val="0"/>
                </a:spcBef>
              </a:pPr>
              <a:t>25</a:t>
            </a:fld>
            <a:endParaRPr lang="en-US"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a:ln/>
        </p:spPr>
      </p:sp>
      <p:sp>
        <p:nvSpPr>
          <p:cNvPr id="655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600" b="1" smtClean="0"/>
              <a:t>A thorough accident investigation process is to:</a:t>
            </a:r>
          </a:p>
          <a:p>
            <a:endParaRPr lang="en-US" altLang="en-US" sz="2000" smtClean="0"/>
          </a:p>
          <a:p>
            <a:pPr marL="742950" lvl="1" indent="-285750">
              <a:lnSpc>
                <a:spcPct val="150000"/>
              </a:lnSpc>
              <a:buFontTx/>
              <a:buChar char="•"/>
            </a:pPr>
            <a:r>
              <a:rPr lang="en-US" altLang="en-US" sz="1400" smtClean="0"/>
              <a:t>Control the scene</a:t>
            </a:r>
          </a:p>
          <a:p>
            <a:pPr marL="742950" lvl="1" indent="-285750">
              <a:lnSpc>
                <a:spcPct val="150000"/>
              </a:lnSpc>
              <a:buFontTx/>
              <a:buChar char="•"/>
            </a:pPr>
            <a:r>
              <a:rPr lang="en-US" altLang="en-US" sz="1400" smtClean="0"/>
              <a:t>Gather data</a:t>
            </a:r>
          </a:p>
          <a:p>
            <a:pPr marL="742950" lvl="1" indent="-285750">
              <a:lnSpc>
                <a:spcPct val="150000"/>
              </a:lnSpc>
              <a:buFontTx/>
              <a:buChar char="•"/>
            </a:pPr>
            <a:r>
              <a:rPr lang="en-US" altLang="en-US" sz="1400" smtClean="0"/>
              <a:t>Analyze data</a:t>
            </a:r>
          </a:p>
          <a:p>
            <a:pPr marL="742950" lvl="1" indent="-285750">
              <a:lnSpc>
                <a:spcPct val="150000"/>
              </a:lnSpc>
              <a:buFontTx/>
              <a:buChar char="•"/>
            </a:pPr>
            <a:r>
              <a:rPr lang="en-US" altLang="en-US" sz="1400" smtClean="0"/>
              <a:t>Write the final report</a:t>
            </a:r>
          </a:p>
          <a:p>
            <a:pPr marL="742950" lvl="1" indent="-285750">
              <a:lnSpc>
                <a:spcPct val="150000"/>
              </a:lnSpc>
              <a:buFontTx/>
              <a:buChar char="•"/>
            </a:pPr>
            <a:r>
              <a:rPr lang="en-US" altLang="en-US" sz="1400" smtClean="0"/>
              <a:t>Implement corrective action</a:t>
            </a:r>
          </a:p>
          <a:p>
            <a:endParaRPr lang="en-US" altLang="en-US" smtClean="0"/>
          </a:p>
        </p:txBody>
      </p:sp>
      <p:sp>
        <p:nvSpPr>
          <p:cNvPr id="655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1363" indent="-284163">
              <a:spcBef>
                <a:spcPct val="30000"/>
              </a:spcBef>
              <a:defRPr sz="1200">
                <a:solidFill>
                  <a:schemeClr val="tx1"/>
                </a:solidFill>
                <a:latin typeface="Arial" charset="0"/>
              </a:defRPr>
            </a:lvl2pPr>
            <a:lvl3pPr marL="1141413" indent="-227013">
              <a:spcBef>
                <a:spcPct val="30000"/>
              </a:spcBef>
              <a:defRPr sz="1200">
                <a:solidFill>
                  <a:schemeClr val="tx1"/>
                </a:solidFill>
                <a:latin typeface="Arial" charset="0"/>
              </a:defRPr>
            </a:lvl3pPr>
            <a:lvl4pPr marL="1598613" indent="-227013">
              <a:spcBef>
                <a:spcPct val="30000"/>
              </a:spcBef>
              <a:defRPr sz="1200">
                <a:solidFill>
                  <a:schemeClr val="tx1"/>
                </a:solidFill>
                <a:latin typeface="Arial" charset="0"/>
              </a:defRPr>
            </a:lvl4pPr>
            <a:lvl5pPr marL="2054225" indent="-227013">
              <a:spcBef>
                <a:spcPct val="30000"/>
              </a:spcBef>
              <a:defRPr sz="1200">
                <a:solidFill>
                  <a:schemeClr val="tx1"/>
                </a:solidFill>
                <a:latin typeface="Arial" charset="0"/>
              </a:defRPr>
            </a:lvl5pPr>
            <a:lvl6pPr marL="2511425" indent="-227013" eaLnBrk="0" fontAlgn="base" hangingPunct="0">
              <a:spcBef>
                <a:spcPct val="30000"/>
              </a:spcBef>
              <a:spcAft>
                <a:spcPct val="0"/>
              </a:spcAft>
              <a:defRPr sz="1200">
                <a:solidFill>
                  <a:schemeClr val="tx1"/>
                </a:solidFill>
                <a:latin typeface="Arial" charset="0"/>
              </a:defRPr>
            </a:lvl6pPr>
            <a:lvl7pPr marL="2968625" indent="-227013" eaLnBrk="0" fontAlgn="base" hangingPunct="0">
              <a:spcBef>
                <a:spcPct val="30000"/>
              </a:spcBef>
              <a:spcAft>
                <a:spcPct val="0"/>
              </a:spcAft>
              <a:defRPr sz="1200">
                <a:solidFill>
                  <a:schemeClr val="tx1"/>
                </a:solidFill>
                <a:latin typeface="Arial" charset="0"/>
              </a:defRPr>
            </a:lvl7pPr>
            <a:lvl8pPr marL="3425825" indent="-227013" eaLnBrk="0" fontAlgn="base" hangingPunct="0">
              <a:spcBef>
                <a:spcPct val="30000"/>
              </a:spcBef>
              <a:spcAft>
                <a:spcPct val="0"/>
              </a:spcAft>
              <a:defRPr sz="1200">
                <a:solidFill>
                  <a:schemeClr val="tx1"/>
                </a:solidFill>
                <a:latin typeface="Arial" charset="0"/>
              </a:defRPr>
            </a:lvl8pPr>
            <a:lvl9pPr marL="3883025" indent="-227013" eaLnBrk="0" fontAlgn="base" hangingPunct="0">
              <a:spcBef>
                <a:spcPct val="30000"/>
              </a:spcBef>
              <a:spcAft>
                <a:spcPct val="0"/>
              </a:spcAft>
              <a:defRPr sz="1200">
                <a:solidFill>
                  <a:schemeClr val="tx1"/>
                </a:solidFill>
                <a:latin typeface="Arial" charset="0"/>
              </a:defRPr>
            </a:lvl9pPr>
          </a:lstStyle>
          <a:p>
            <a:pPr>
              <a:spcBef>
                <a:spcPct val="0"/>
              </a:spcBef>
            </a:pPr>
            <a:fld id="{875BD0D9-68E3-4859-97F9-43361A69A74C}" type="slidenum">
              <a:rPr lang="en-US" altLang="en-US"/>
              <a:pPr>
                <a:spcBef>
                  <a:spcPct val="0"/>
                </a:spcBef>
              </a:pPr>
              <a:t>26</a:t>
            </a:fld>
            <a:endParaRPr lang="en-US"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t> </a:t>
            </a:r>
            <a:r>
              <a:rPr lang="en-US" altLang="en-US" sz="1200" b="1" dirty="0" smtClean="0"/>
              <a:t>Did the incident involve actual or potential exposure to: </a:t>
            </a:r>
            <a:endParaRPr lang="en-US" altLang="en-US" sz="1200" dirty="0" smtClean="0"/>
          </a:p>
          <a:p>
            <a:r>
              <a:rPr lang="en-US" altLang="en-US" sz="1200" dirty="0" smtClean="0"/>
              <a:t>1. Uncontrolled energy source such as: electrical, mechanical hydraulic, pneumatic, chemical, thermal, high pressure, or potential energy? </a:t>
            </a:r>
          </a:p>
          <a:p>
            <a:r>
              <a:rPr lang="en-US" altLang="en-US" sz="1200" dirty="0" smtClean="0"/>
              <a:t>2. A dropped, flying, or moving object with sufficient mass and velocity to cause life altering or life threatening injury? </a:t>
            </a:r>
          </a:p>
          <a:p>
            <a:r>
              <a:rPr lang="en-US" altLang="en-US" sz="1200" dirty="0" smtClean="0"/>
              <a:t>3. Lifting, moving, aligning heavy loads with blocks, rigging, cables or load securement failure (including dropped loads and working under suspended loads)? </a:t>
            </a:r>
          </a:p>
          <a:p>
            <a:r>
              <a:rPr lang="en-US" altLang="en-US" sz="1200" dirty="0" smtClean="0"/>
              <a:t>4. Motor vehicle or mobile equipment/forklift collision, or a single vehicle rollover, head-on, or rear-ender? </a:t>
            </a:r>
          </a:p>
          <a:p>
            <a:r>
              <a:rPr lang="en-US" altLang="en-US" sz="1200" dirty="0" smtClean="0"/>
              <a:t>5. Pedestrian being struck by or nearly struck by a motor vehicle/mobile equipment/rolling stock/forklift? </a:t>
            </a:r>
          </a:p>
          <a:p>
            <a:r>
              <a:rPr lang="en-US" altLang="en-US" sz="1200" dirty="0" smtClean="0"/>
              <a:t>6. Coming in contact with a power cutting tool? </a:t>
            </a:r>
          </a:p>
          <a:p>
            <a:r>
              <a:rPr lang="en-US" altLang="en-US" sz="1200" dirty="0" smtClean="0"/>
              <a:t>7. Contact with moving components of stationary equipment, or where guarding has been defeated or bypassed? </a:t>
            </a:r>
          </a:p>
          <a:p>
            <a:r>
              <a:rPr lang="en-US" altLang="en-US" sz="1200" dirty="0" smtClean="0"/>
              <a:t>8. Fall from height of 4ft or greater, or a shorter distance but onto an impaling object? </a:t>
            </a:r>
          </a:p>
          <a:p>
            <a:r>
              <a:rPr lang="en-US" altLang="en-US" sz="1200" dirty="0" smtClean="0"/>
              <a:t>9. Uncontrolled release of flammable, explosive, or hazardous materials? </a:t>
            </a:r>
          </a:p>
          <a:p>
            <a:r>
              <a:rPr lang="en-US" altLang="en-US" sz="1200" dirty="0" smtClean="0"/>
              <a:t>10. Breakdown in the confined entry process? </a:t>
            </a:r>
          </a:p>
          <a:p>
            <a:r>
              <a:rPr lang="en-US" altLang="en-US" sz="1200" dirty="0" smtClean="0"/>
              <a:t>11. Slip, trip, or fall on same level, either (1) onto a protrusion or (2) backwards onto a hard surface, or a potential fall to a lower level? </a:t>
            </a:r>
          </a:p>
          <a:p>
            <a:r>
              <a:rPr lang="en-US" altLang="en-US" sz="1200" dirty="0" smtClean="0"/>
              <a:t>12. Actual or potential fatality or serious injury event not covered by the previous 11 exposure conditions? </a:t>
            </a:r>
          </a:p>
          <a:p>
            <a:endParaRPr lang="en-US" dirty="0"/>
          </a:p>
        </p:txBody>
      </p:sp>
      <p:sp>
        <p:nvSpPr>
          <p:cNvPr id="4" name="Slide Number Placeholder 3"/>
          <p:cNvSpPr>
            <a:spLocks noGrp="1"/>
          </p:cNvSpPr>
          <p:nvPr>
            <p:ph type="sldNum" sz="quarter" idx="10"/>
          </p:nvPr>
        </p:nvSpPr>
        <p:spPr/>
        <p:txBody>
          <a:bodyPr/>
          <a:lstStyle/>
          <a:p>
            <a:fld id="{DEB3276B-EE54-4F75-AC06-6460FAAEA08B}" type="slidenum">
              <a:rPr lang="en-US" altLang="en-US" smtClean="0"/>
              <a:pPr/>
              <a:t>27</a:t>
            </a:fld>
            <a:endParaRPr lang="en-US" altLang="en-US"/>
          </a:p>
        </p:txBody>
      </p:sp>
    </p:spTree>
    <p:extLst>
      <p:ext uri="{BB962C8B-B14F-4D97-AF65-F5344CB8AC3E}">
        <p14:creationId xmlns:p14="http://schemas.microsoft.com/office/powerpoint/2010/main" val="18495601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a:ln/>
        </p:spPr>
      </p:sp>
      <p:sp>
        <p:nvSpPr>
          <p:cNvPr id="64515" name="Notes Placeholder 2"/>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US" dirty="0" smtClean="0"/>
              <a:t>Control the Scene</a:t>
            </a:r>
          </a:p>
          <a:p>
            <a:pPr>
              <a:defRPr/>
            </a:pPr>
            <a:r>
              <a:rPr lang="en-US" dirty="0" smtClean="0"/>
              <a:t>__________________________________________________________________________________________________________________________________</a:t>
            </a:r>
          </a:p>
          <a:p>
            <a:pPr>
              <a:defRPr/>
            </a:pPr>
            <a:r>
              <a:rPr lang="en-US" dirty="0" smtClean="0"/>
              <a:t>Gather Data</a:t>
            </a:r>
            <a:endParaRPr lang="en-US" dirty="0"/>
          </a:p>
          <a:p>
            <a:pPr>
              <a:defRPr/>
            </a:pPr>
            <a:r>
              <a:rPr lang="en-US" dirty="0" smtClean="0"/>
              <a:t>__________________________________________________________________________________________________________________________________</a:t>
            </a:r>
          </a:p>
          <a:p>
            <a:pPr>
              <a:defRPr/>
            </a:pPr>
            <a:r>
              <a:rPr lang="en-US" dirty="0" smtClean="0"/>
              <a:t>Analyze Data</a:t>
            </a:r>
            <a:endParaRPr lang="en-US" dirty="0"/>
          </a:p>
          <a:p>
            <a:pPr>
              <a:defRPr/>
            </a:pPr>
            <a:r>
              <a:rPr lang="en-US" dirty="0" smtClean="0"/>
              <a:t>__________________________________________________________________________________________________________________________________</a:t>
            </a:r>
          </a:p>
          <a:p>
            <a:pPr>
              <a:defRPr/>
            </a:pPr>
            <a:r>
              <a:rPr lang="en-US" dirty="0" smtClean="0"/>
              <a:t>Write Final Report</a:t>
            </a:r>
            <a:endParaRPr lang="en-US" dirty="0"/>
          </a:p>
          <a:p>
            <a:pPr>
              <a:defRPr/>
            </a:pPr>
            <a:r>
              <a:rPr lang="en-US" dirty="0"/>
              <a:t>__________________________________________________________________________________________________________________________________</a:t>
            </a:r>
          </a:p>
          <a:p>
            <a:pPr>
              <a:defRPr/>
            </a:pPr>
            <a:r>
              <a:rPr lang="en-US" dirty="0" smtClean="0"/>
              <a:t>Implement Corrective Action</a:t>
            </a:r>
            <a:endParaRPr lang="en-US" dirty="0"/>
          </a:p>
          <a:p>
            <a:pPr>
              <a:defRPr/>
            </a:pPr>
            <a:r>
              <a:rPr lang="en-US" dirty="0"/>
              <a:t>__________________________________________________________________________________________________________________________________</a:t>
            </a:r>
          </a:p>
          <a:p>
            <a:pPr>
              <a:defRPr/>
            </a:pPr>
            <a:endParaRPr lang="en-US" dirty="0"/>
          </a:p>
          <a:p>
            <a:pPr>
              <a:defRPr/>
            </a:pPr>
            <a:endParaRPr lang="en-US" dirty="0"/>
          </a:p>
          <a:p>
            <a:pPr>
              <a:defRPr/>
            </a:pPr>
            <a:endParaRPr lang="en-US" dirty="0" smtClean="0"/>
          </a:p>
          <a:p>
            <a:pPr marL="234950" indent="-234950">
              <a:buFontTx/>
              <a:buAutoNum type="arabicPeriod"/>
              <a:defRPr/>
            </a:pPr>
            <a:endParaRPr lang="en-US" dirty="0" smtClean="0"/>
          </a:p>
          <a:p>
            <a:pPr>
              <a:defRPr/>
            </a:pPr>
            <a:endParaRPr lang="en-US" dirty="0" smtClean="0"/>
          </a:p>
        </p:txBody>
      </p:sp>
      <p:sp>
        <p:nvSpPr>
          <p:cNvPr id="696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1363" indent="-284163">
              <a:spcBef>
                <a:spcPct val="30000"/>
              </a:spcBef>
              <a:defRPr sz="1200">
                <a:solidFill>
                  <a:schemeClr val="tx1"/>
                </a:solidFill>
                <a:latin typeface="Arial" charset="0"/>
              </a:defRPr>
            </a:lvl2pPr>
            <a:lvl3pPr marL="1141413" indent="-227013">
              <a:spcBef>
                <a:spcPct val="30000"/>
              </a:spcBef>
              <a:defRPr sz="1200">
                <a:solidFill>
                  <a:schemeClr val="tx1"/>
                </a:solidFill>
                <a:latin typeface="Arial" charset="0"/>
              </a:defRPr>
            </a:lvl3pPr>
            <a:lvl4pPr marL="1598613" indent="-227013">
              <a:spcBef>
                <a:spcPct val="30000"/>
              </a:spcBef>
              <a:defRPr sz="1200">
                <a:solidFill>
                  <a:schemeClr val="tx1"/>
                </a:solidFill>
                <a:latin typeface="Arial" charset="0"/>
              </a:defRPr>
            </a:lvl4pPr>
            <a:lvl5pPr marL="2054225" indent="-227013">
              <a:spcBef>
                <a:spcPct val="30000"/>
              </a:spcBef>
              <a:defRPr sz="1200">
                <a:solidFill>
                  <a:schemeClr val="tx1"/>
                </a:solidFill>
                <a:latin typeface="Arial" charset="0"/>
              </a:defRPr>
            </a:lvl5pPr>
            <a:lvl6pPr marL="2511425" indent="-227013" eaLnBrk="0" fontAlgn="base" hangingPunct="0">
              <a:spcBef>
                <a:spcPct val="30000"/>
              </a:spcBef>
              <a:spcAft>
                <a:spcPct val="0"/>
              </a:spcAft>
              <a:defRPr sz="1200">
                <a:solidFill>
                  <a:schemeClr val="tx1"/>
                </a:solidFill>
                <a:latin typeface="Arial" charset="0"/>
              </a:defRPr>
            </a:lvl6pPr>
            <a:lvl7pPr marL="2968625" indent="-227013" eaLnBrk="0" fontAlgn="base" hangingPunct="0">
              <a:spcBef>
                <a:spcPct val="30000"/>
              </a:spcBef>
              <a:spcAft>
                <a:spcPct val="0"/>
              </a:spcAft>
              <a:defRPr sz="1200">
                <a:solidFill>
                  <a:schemeClr val="tx1"/>
                </a:solidFill>
                <a:latin typeface="Arial" charset="0"/>
              </a:defRPr>
            </a:lvl7pPr>
            <a:lvl8pPr marL="3425825" indent="-227013" eaLnBrk="0" fontAlgn="base" hangingPunct="0">
              <a:spcBef>
                <a:spcPct val="30000"/>
              </a:spcBef>
              <a:spcAft>
                <a:spcPct val="0"/>
              </a:spcAft>
              <a:defRPr sz="1200">
                <a:solidFill>
                  <a:schemeClr val="tx1"/>
                </a:solidFill>
                <a:latin typeface="Arial" charset="0"/>
              </a:defRPr>
            </a:lvl8pPr>
            <a:lvl9pPr marL="3883025" indent="-227013" eaLnBrk="0" fontAlgn="base" hangingPunct="0">
              <a:spcBef>
                <a:spcPct val="30000"/>
              </a:spcBef>
              <a:spcAft>
                <a:spcPct val="0"/>
              </a:spcAft>
              <a:defRPr sz="1200">
                <a:solidFill>
                  <a:schemeClr val="tx1"/>
                </a:solidFill>
                <a:latin typeface="Arial" charset="0"/>
              </a:defRPr>
            </a:lvl9pPr>
          </a:lstStyle>
          <a:p>
            <a:pPr>
              <a:spcBef>
                <a:spcPct val="0"/>
              </a:spcBef>
            </a:pPr>
            <a:fld id="{077A5FE9-EFC1-41C7-98A1-CF1796FEDF1B}" type="slidenum">
              <a:rPr lang="en-US" altLang="en-US"/>
              <a:pPr>
                <a:spcBef>
                  <a:spcPct val="0"/>
                </a:spcBef>
              </a:pPr>
              <a:t>28</a:t>
            </a:fld>
            <a:endParaRPr lang="en-US"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a:ln/>
        </p:spPr>
      </p:sp>
      <p:sp>
        <p:nvSpPr>
          <p:cNvPr id="7168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44563">
              <a:spcBef>
                <a:spcPct val="30000"/>
              </a:spcBef>
              <a:defRPr sz="1200">
                <a:solidFill>
                  <a:schemeClr val="tx1"/>
                </a:solidFill>
                <a:latin typeface="Arial" charset="0"/>
              </a:defRPr>
            </a:lvl1pPr>
            <a:lvl2pPr marL="742950" indent="-285750" defTabSz="944563">
              <a:spcBef>
                <a:spcPct val="30000"/>
              </a:spcBef>
              <a:defRPr sz="1200">
                <a:solidFill>
                  <a:schemeClr val="tx1"/>
                </a:solidFill>
                <a:latin typeface="Arial" charset="0"/>
              </a:defRPr>
            </a:lvl2pPr>
            <a:lvl3pPr marL="1143000" indent="-228600" defTabSz="944563">
              <a:spcBef>
                <a:spcPct val="30000"/>
              </a:spcBef>
              <a:defRPr sz="1200">
                <a:solidFill>
                  <a:schemeClr val="tx1"/>
                </a:solidFill>
                <a:latin typeface="Arial" charset="0"/>
              </a:defRPr>
            </a:lvl3pPr>
            <a:lvl4pPr marL="1600200" indent="-228600" defTabSz="944563">
              <a:spcBef>
                <a:spcPct val="30000"/>
              </a:spcBef>
              <a:defRPr sz="1200">
                <a:solidFill>
                  <a:schemeClr val="tx1"/>
                </a:solidFill>
                <a:latin typeface="Arial" charset="0"/>
              </a:defRPr>
            </a:lvl4pPr>
            <a:lvl5pPr marL="2057400" indent="-228600" defTabSz="944563">
              <a:spcBef>
                <a:spcPct val="30000"/>
              </a:spcBef>
              <a:defRPr sz="1200">
                <a:solidFill>
                  <a:schemeClr val="tx1"/>
                </a:solidFill>
                <a:latin typeface="Arial" charset="0"/>
              </a:defRPr>
            </a:lvl5pPr>
            <a:lvl6pPr marL="2514600" indent="-228600" defTabSz="944563" eaLnBrk="0" fontAlgn="base" hangingPunct="0">
              <a:spcBef>
                <a:spcPct val="30000"/>
              </a:spcBef>
              <a:spcAft>
                <a:spcPct val="0"/>
              </a:spcAft>
              <a:defRPr sz="1200">
                <a:solidFill>
                  <a:schemeClr val="tx1"/>
                </a:solidFill>
                <a:latin typeface="Arial" charset="0"/>
              </a:defRPr>
            </a:lvl6pPr>
            <a:lvl7pPr marL="2971800" indent="-228600" defTabSz="944563" eaLnBrk="0" fontAlgn="base" hangingPunct="0">
              <a:spcBef>
                <a:spcPct val="30000"/>
              </a:spcBef>
              <a:spcAft>
                <a:spcPct val="0"/>
              </a:spcAft>
              <a:defRPr sz="1200">
                <a:solidFill>
                  <a:schemeClr val="tx1"/>
                </a:solidFill>
                <a:latin typeface="Arial" charset="0"/>
              </a:defRPr>
            </a:lvl7pPr>
            <a:lvl8pPr marL="3429000" indent="-228600" defTabSz="944563" eaLnBrk="0" fontAlgn="base" hangingPunct="0">
              <a:spcBef>
                <a:spcPct val="30000"/>
              </a:spcBef>
              <a:spcAft>
                <a:spcPct val="0"/>
              </a:spcAft>
              <a:defRPr sz="1200">
                <a:solidFill>
                  <a:schemeClr val="tx1"/>
                </a:solidFill>
                <a:latin typeface="Arial" charset="0"/>
              </a:defRPr>
            </a:lvl8pPr>
            <a:lvl9pPr marL="3886200" indent="-228600" defTabSz="944563" eaLnBrk="0" fontAlgn="base" hangingPunct="0">
              <a:spcBef>
                <a:spcPct val="30000"/>
              </a:spcBef>
              <a:spcAft>
                <a:spcPct val="0"/>
              </a:spcAft>
              <a:defRPr sz="1200">
                <a:solidFill>
                  <a:schemeClr val="tx1"/>
                </a:solidFill>
                <a:latin typeface="Arial" charset="0"/>
              </a:defRPr>
            </a:lvl9pPr>
          </a:lstStyle>
          <a:p>
            <a:pPr>
              <a:spcBef>
                <a:spcPct val="0"/>
              </a:spcBef>
            </a:pPr>
            <a:fld id="{C43980E1-5E0E-49DF-915D-96E25F0D9A25}" type="slidenum">
              <a:rPr lang="en-US" altLang="en-US">
                <a:latin typeface="Times New Roman" pitchFamily="18" charset="0"/>
              </a:rPr>
              <a:pPr>
                <a:spcBef>
                  <a:spcPct val="0"/>
                </a:spcBef>
              </a:pPr>
              <a:t>29</a:t>
            </a:fld>
            <a:endParaRPr lang="en-US" altLang="en-US">
              <a:latin typeface="Times New Roman" pitchFamily="18" charset="0"/>
            </a:endParaRPr>
          </a:p>
        </p:txBody>
      </p:sp>
      <p:sp>
        <p:nvSpPr>
          <p:cNvPr id="5" name="Content Placeholder 2"/>
          <p:cNvSpPr>
            <a:spLocks noGrp="1"/>
          </p:cNvSpPr>
          <p:nvPr>
            <p:ph type="body" idx="1"/>
          </p:nvPr>
        </p:nvSpPr>
        <p:spPr>
          <a:xfrm>
            <a:off x="706438" y="4449763"/>
            <a:ext cx="5580062" cy="4216400"/>
          </a:xfrm>
        </p:spPr>
        <p:txBody>
          <a:bodyPr/>
          <a:lstStyle/>
          <a:p>
            <a:pPr marL="285750" indent="-285750">
              <a:buFont typeface="Arial" panose="020B0604020202020204" pitchFamily="34" charset="0"/>
              <a:buChar char="•"/>
              <a:defRPr/>
            </a:pPr>
            <a:endParaRPr lang="en-US" sz="1400" dirty="0"/>
          </a:p>
          <a:p>
            <a:pPr marL="285750" indent="-285750">
              <a:buFont typeface="Arial" panose="020B0604020202020204" pitchFamily="34" charset="0"/>
              <a:buChar char="•"/>
              <a:defRPr/>
            </a:pPr>
            <a:endParaRPr lang="en-US" sz="1400" dirty="0"/>
          </a:p>
          <a:p>
            <a:pPr marL="285750" indent="-285750">
              <a:buFont typeface="Arial" panose="020B0604020202020204" pitchFamily="34" charset="0"/>
              <a:buChar char="•"/>
              <a:defRPr/>
            </a:pPr>
            <a:r>
              <a:rPr lang="en-US" sz="1400" dirty="0" smtClean="0"/>
              <a:t>Job Safety Analysis</a:t>
            </a:r>
          </a:p>
          <a:p>
            <a:pPr marL="285750" indent="-285750">
              <a:buFont typeface="Arial" panose="020B0604020202020204" pitchFamily="34" charset="0"/>
              <a:buChar char="•"/>
              <a:defRPr/>
            </a:pPr>
            <a:endParaRPr lang="en-US" sz="1400" dirty="0"/>
          </a:p>
          <a:p>
            <a:pPr>
              <a:lnSpc>
                <a:spcPct val="150000"/>
              </a:lnSpc>
              <a:defRPr/>
            </a:pPr>
            <a:endParaRPr lang="en-US" altLang="en-US" sz="1400" dirty="0"/>
          </a:p>
          <a:p>
            <a:pPr algn="ctr">
              <a:defRPr/>
            </a:pPr>
            <a:endParaRPr lang="en-US" altLang="en-US" sz="1400" b="1" dirty="0" smtClean="0"/>
          </a:p>
          <a:p>
            <a:pPr>
              <a:defRPr/>
            </a:pPr>
            <a:endParaRPr lang="en-US" altLang="en-US" sz="1800" b="1" dirty="0"/>
          </a:p>
          <a:p>
            <a:pPr>
              <a:defRPr/>
            </a:pPr>
            <a:endParaRPr lang="en-US" altLang="en-US" dirty="0"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a:xfrm>
            <a:off x="1179513" y="727075"/>
            <a:ext cx="4686300" cy="3514725"/>
          </a:xfrm>
          <a:ln/>
        </p:spPr>
      </p:sp>
      <p:sp>
        <p:nvSpPr>
          <p:cNvPr id="3" name="Notes Placeholder 2"/>
          <p:cNvSpPr>
            <a:spLocks noGrp="1"/>
          </p:cNvSpPr>
          <p:nvPr>
            <p:ph type="body" idx="1"/>
          </p:nvPr>
        </p:nvSpPr>
        <p:spPr/>
        <p:txBody>
          <a:bodyPr/>
          <a:lstStyle/>
          <a:p>
            <a:pPr eaLnBrk="1" hangingPunct="1">
              <a:defRPr/>
            </a:pPr>
            <a:r>
              <a:rPr lang="en-US" sz="1800" b="1" dirty="0"/>
              <a:t>OSHA and You!</a:t>
            </a:r>
          </a:p>
          <a:p>
            <a:pPr eaLnBrk="1" hangingPunct="1">
              <a:defRPr/>
            </a:pPr>
            <a:endParaRPr lang="en-US" dirty="0"/>
          </a:p>
          <a:p>
            <a:pPr marL="171803" indent="-171803">
              <a:lnSpc>
                <a:spcPct val="200000"/>
              </a:lnSpc>
              <a:buFont typeface="Arial" pitchFamily="34" charset="0"/>
              <a:buChar char="•"/>
              <a:defRPr/>
            </a:pPr>
            <a:r>
              <a:rPr lang="en-US" sz="1800" dirty="0"/>
              <a:t>You have rights!</a:t>
            </a:r>
          </a:p>
          <a:p>
            <a:pPr marL="171803" indent="-171803">
              <a:lnSpc>
                <a:spcPct val="200000"/>
              </a:lnSpc>
              <a:buFont typeface="Arial" pitchFamily="34" charset="0"/>
              <a:buChar char="•"/>
              <a:defRPr/>
            </a:pPr>
            <a:r>
              <a:rPr lang="en-US" sz="1800" dirty="0"/>
              <a:t>No retribution</a:t>
            </a:r>
          </a:p>
          <a:p>
            <a:pPr marL="171803" indent="-171803">
              <a:lnSpc>
                <a:spcPct val="200000"/>
              </a:lnSpc>
              <a:buFont typeface="Arial" pitchFamily="34" charset="0"/>
              <a:buChar char="•"/>
              <a:defRPr/>
            </a:pPr>
            <a:r>
              <a:rPr lang="en-US" sz="1800" dirty="0"/>
              <a:t>Filing a complaint</a:t>
            </a:r>
          </a:p>
          <a:p>
            <a:pPr>
              <a:defRPr/>
            </a:pPr>
            <a:endParaRPr lang="en-US" dirty="0"/>
          </a:p>
        </p:txBody>
      </p:sp>
      <p:sp>
        <p:nvSpPr>
          <p:cNvPr id="184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1363" indent="-284163">
              <a:spcBef>
                <a:spcPct val="30000"/>
              </a:spcBef>
              <a:defRPr sz="1200">
                <a:solidFill>
                  <a:schemeClr val="tx1"/>
                </a:solidFill>
                <a:latin typeface="Arial" charset="0"/>
              </a:defRPr>
            </a:lvl2pPr>
            <a:lvl3pPr marL="1141413" indent="-227013">
              <a:spcBef>
                <a:spcPct val="30000"/>
              </a:spcBef>
              <a:defRPr sz="1200">
                <a:solidFill>
                  <a:schemeClr val="tx1"/>
                </a:solidFill>
                <a:latin typeface="Arial" charset="0"/>
              </a:defRPr>
            </a:lvl3pPr>
            <a:lvl4pPr marL="1598613" indent="-227013">
              <a:spcBef>
                <a:spcPct val="30000"/>
              </a:spcBef>
              <a:defRPr sz="1200">
                <a:solidFill>
                  <a:schemeClr val="tx1"/>
                </a:solidFill>
                <a:latin typeface="Arial" charset="0"/>
              </a:defRPr>
            </a:lvl4pPr>
            <a:lvl5pPr marL="2054225" indent="-227013">
              <a:spcBef>
                <a:spcPct val="30000"/>
              </a:spcBef>
              <a:defRPr sz="1200">
                <a:solidFill>
                  <a:schemeClr val="tx1"/>
                </a:solidFill>
                <a:latin typeface="Arial" charset="0"/>
              </a:defRPr>
            </a:lvl5pPr>
            <a:lvl6pPr marL="2511425" indent="-227013" eaLnBrk="0" fontAlgn="base" hangingPunct="0">
              <a:spcBef>
                <a:spcPct val="30000"/>
              </a:spcBef>
              <a:spcAft>
                <a:spcPct val="0"/>
              </a:spcAft>
              <a:defRPr sz="1200">
                <a:solidFill>
                  <a:schemeClr val="tx1"/>
                </a:solidFill>
                <a:latin typeface="Arial" charset="0"/>
              </a:defRPr>
            </a:lvl6pPr>
            <a:lvl7pPr marL="2968625" indent="-227013" eaLnBrk="0" fontAlgn="base" hangingPunct="0">
              <a:spcBef>
                <a:spcPct val="30000"/>
              </a:spcBef>
              <a:spcAft>
                <a:spcPct val="0"/>
              </a:spcAft>
              <a:defRPr sz="1200">
                <a:solidFill>
                  <a:schemeClr val="tx1"/>
                </a:solidFill>
                <a:latin typeface="Arial" charset="0"/>
              </a:defRPr>
            </a:lvl7pPr>
            <a:lvl8pPr marL="3425825" indent="-227013" eaLnBrk="0" fontAlgn="base" hangingPunct="0">
              <a:spcBef>
                <a:spcPct val="30000"/>
              </a:spcBef>
              <a:spcAft>
                <a:spcPct val="0"/>
              </a:spcAft>
              <a:defRPr sz="1200">
                <a:solidFill>
                  <a:schemeClr val="tx1"/>
                </a:solidFill>
                <a:latin typeface="Arial" charset="0"/>
              </a:defRPr>
            </a:lvl8pPr>
            <a:lvl9pPr marL="3883025" indent="-227013" eaLnBrk="0" fontAlgn="base" hangingPunct="0">
              <a:spcBef>
                <a:spcPct val="30000"/>
              </a:spcBef>
              <a:spcAft>
                <a:spcPct val="0"/>
              </a:spcAft>
              <a:defRPr sz="1200">
                <a:solidFill>
                  <a:schemeClr val="tx1"/>
                </a:solidFill>
                <a:latin typeface="Arial" charset="0"/>
              </a:defRPr>
            </a:lvl9pPr>
          </a:lstStyle>
          <a:p>
            <a:pPr>
              <a:spcBef>
                <a:spcPct val="0"/>
              </a:spcBef>
            </a:pPr>
            <a:fld id="{88CDFB8B-CCA5-4CA4-9AC0-835FDAC01681}" type="slidenum">
              <a:rPr lang="en-US" altLang="en-US"/>
              <a:pPr>
                <a:spcBef>
                  <a:spcPct val="0"/>
                </a:spcBef>
              </a:pPr>
              <a:t>3</a:t>
            </a:fld>
            <a:endParaRPr lang="en-US"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074C998B-559E-44F1-B301-49CF82E33F0F}" type="slidenum">
              <a:rPr lang="en-US" altLang="en-US">
                <a:solidFill>
                  <a:srgbClr val="000000"/>
                </a:solidFill>
              </a:rPr>
              <a:pPr>
                <a:spcBef>
                  <a:spcPct val="0"/>
                </a:spcBef>
              </a:pPr>
              <a:t>30</a:t>
            </a:fld>
            <a:endParaRPr lang="en-US" altLang="en-US">
              <a:solidFill>
                <a:srgbClr val="000000"/>
              </a:solidFill>
            </a:endParaRPr>
          </a:p>
        </p:txBody>
      </p:sp>
      <p:sp>
        <p:nvSpPr>
          <p:cNvPr id="73731" name="Rectangle 7"/>
          <p:cNvSpPr txBox="1">
            <a:spLocks noGrp="1" noChangeArrowheads="1"/>
          </p:cNvSpPr>
          <p:nvPr/>
        </p:nvSpPr>
        <p:spPr bwMode="auto">
          <a:xfrm>
            <a:off x="4014788" y="8902700"/>
            <a:ext cx="3070225"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046" tIns="47023" rIns="94046" bIns="47023" anchor="b"/>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DF8B9B34-FE65-4D30-A01D-E818C59DC056}" type="slidenum">
              <a:rPr lang="en-US" altLang="en-US">
                <a:solidFill>
                  <a:srgbClr val="000000"/>
                </a:solidFill>
              </a:rPr>
              <a:pPr algn="r" eaLnBrk="1" hangingPunct="1">
                <a:spcBef>
                  <a:spcPct val="0"/>
                </a:spcBef>
              </a:pPr>
              <a:t>30</a:t>
            </a:fld>
            <a:endParaRPr lang="en-US" altLang="en-US">
              <a:solidFill>
                <a:srgbClr val="000000"/>
              </a:solidFill>
            </a:endParaRPr>
          </a:p>
        </p:txBody>
      </p:sp>
      <p:sp>
        <p:nvSpPr>
          <p:cNvPr id="73732" name="Rectangle 2"/>
          <p:cNvSpPr>
            <a:spLocks noGrp="1" noRot="1" noChangeAspect="1" noChangeArrowheads="1" noTextEdit="1"/>
          </p:cNvSpPr>
          <p:nvPr>
            <p:ph type="sldImg"/>
          </p:nvPr>
        </p:nvSpPr>
        <p:spPr>
          <a:ln/>
        </p:spPr>
      </p:sp>
      <p:sp>
        <p:nvSpPr>
          <p:cNvPr id="73733" name="Rectangle 3"/>
          <p:cNvSpPr>
            <a:spLocks noGrp="1" noChangeArrowheads="1"/>
          </p:cNvSpPr>
          <p:nvPr>
            <p:ph type="body" idx="1"/>
          </p:nvPr>
        </p:nvSpPr>
        <p:spPr>
          <a:xfrm>
            <a:off x="708025" y="4451350"/>
            <a:ext cx="5670550" cy="44513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1" smtClean="0"/>
              <a:t>Job Safety Analysis (JSA)</a:t>
            </a:r>
          </a:p>
          <a:p>
            <a:pPr eaLnBrk="1" hangingPunct="1"/>
            <a:endParaRPr lang="en-US" altLang="en-US" b="1" smtClean="0"/>
          </a:p>
          <a:p>
            <a:pPr eaLnBrk="1" hangingPunct="1"/>
            <a:r>
              <a:rPr lang="en-US" altLang="en-US" smtClean="0"/>
              <a:t>A tried and true method to identify and reduce the risk of workplace hazards is a  job safety analysis (JSA).</a:t>
            </a:r>
          </a:p>
          <a:p>
            <a:pPr eaLnBrk="1" hangingPunct="1"/>
            <a:endParaRPr lang="en-US" altLang="en-US" smtClean="0"/>
          </a:p>
          <a:p>
            <a:r>
              <a:rPr lang="en-US" altLang="en-US" smtClean="0"/>
              <a:t>In a JSA, each basic step of the job is analyzed to identify potential hazards and to recommend the safest way to do the job. Other terms used to describe this procedure are job hazard analysis (JHA) and job hazard breakdown.</a:t>
            </a:r>
          </a:p>
          <a:p>
            <a:endParaRPr lang="en-US" altLang="en-US" smtClean="0"/>
          </a:p>
          <a:p>
            <a:r>
              <a:rPr lang="en-US" altLang="en-US" b="1" smtClean="0"/>
              <a:t> </a:t>
            </a:r>
            <a:endParaRPr lang="en-US" altLang="en-US" smtClean="0"/>
          </a:p>
          <a:p>
            <a:pPr eaLnBrk="1" hangingPunct="1"/>
            <a:endParaRPr lang="en-US" alt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pPr>
              <a:defRPr/>
            </a:pPr>
            <a:r>
              <a:rPr lang="en-US" b="1" dirty="0" smtClean="0"/>
              <a:t>When To Conduct a Job Safety Analysis</a:t>
            </a:r>
          </a:p>
          <a:p>
            <a:pPr>
              <a:defRPr/>
            </a:pPr>
            <a:endParaRPr lang="en-US" sz="800" dirty="0" smtClean="0"/>
          </a:p>
          <a:p>
            <a:pPr>
              <a:defRPr/>
            </a:pPr>
            <a:r>
              <a:rPr lang="en-US" dirty="0" smtClean="0"/>
              <a:t>Ultimately, a JSA should be conducted on all work processes.  To begin use the list below for guidance.</a:t>
            </a:r>
          </a:p>
          <a:p>
            <a:pPr>
              <a:defRPr/>
            </a:pPr>
            <a:endParaRPr lang="en-US" sz="800" dirty="0" smtClean="0"/>
          </a:p>
          <a:p>
            <a:pPr marL="171450" indent="-171450">
              <a:buFont typeface="Arial" pitchFamily="34" charset="0"/>
              <a:buChar char="•"/>
              <a:defRPr/>
            </a:pPr>
            <a:r>
              <a:rPr lang="en-US" dirty="0" smtClean="0"/>
              <a:t>Jobs with the highest injury or illness rates</a:t>
            </a:r>
          </a:p>
          <a:p>
            <a:pPr marL="171450" indent="-171450">
              <a:buFont typeface="Arial" pitchFamily="34" charset="0"/>
              <a:buChar char="•"/>
              <a:defRPr/>
            </a:pPr>
            <a:endParaRPr lang="en-US" sz="800" dirty="0" smtClean="0"/>
          </a:p>
          <a:p>
            <a:pPr marL="171450" indent="-171450">
              <a:buFont typeface="Arial" pitchFamily="34" charset="0"/>
              <a:buChar char="•"/>
              <a:defRPr/>
            </a:pPr>
            <a:r>
              <a:rPr lang="en-US" dirty="0" smtClean="0"/>
              <a:t>Jobs with the potential to cause severe or disabling injuries or illness even if there is no history of previous accidents</a:t>
            </a:r>
          </a:p>
          <a:p>
            <a:pPr marL="171450" indent="-171450">
              <a:buFont typeface="Arial" pitchFamily="34" charset="0"/>
              <a:buChar char="•"/>
              <a:defRPr/>
            </a:pPr>
            <a:endParaRPr lang="en-US" sz="800" dirty="0" smtClean="0"/>
          </a:p>
          <a:p>
            <a:pPr marL="171450" indent="-171450">
              <a:buFont typeface="Arial" pitchFamily="34" charset="0"/>
              <a:buChar char="•"/>
              <a:defRPr/>
            </a:pPr>
            <a:r>
              <a:rPr lang="en-US" dirty="0" smtClean="0"/>
              <a:t>Jobs in which simple human error could lead to a severe accident or injury</a:t>
            </a:r>
          </a:p>
          <a:p>
            <a:pPr marL="171450" indent="-171450">
              <a:buFont typeface="Arial" pitchFamily="34" charset="0"/>
              <a:buChar char="•"/>
              <a:defRPr/>
            </a:pPr>
            <a:endParaRPr lang="en-US" sz="800" dirty="0" smtClean="0"/>
          </a:p>
          <a:p>
            <a:pPr marL="171450" indent="-171450">
              <a:buFont typeface="Arial" pitchFamily="34" charset="0"/>
              <a:buChar char="•"/>
              <a:defRPr/>
            </a:pPr>
            <a:r>
              <a:rPr lang="en-US" dirty="0" smtClean="0"/>
              <a:t>Jobs that are new or have undergone changes in processes and procedures</a:t>
            </a:r>
          </a:p>
          <a:p>
            <a:pPr marL="171450" indent="-171450">
              <a:buFont typeface="Arial" pitchFamily="34" charset="0"/>
              <a:buChar char="•"/>
              <a:defRPr/>
            </a:pPr>
            <a:endParaRPr lang="en-US" sz="800" dirty="0" smtClean="0"/>
          </a:p>
          <a:p>
            <a:pPr marL="171450" indent="-171450">
              <a:buFont typeface="Arial" pitchFamily="34" charset="0"/>
              <a:buChar char="•"/>
              <a:defRPr/>
            </a:pPr>
            <a:r>
              <a:rPr lang="en-US" dirty="0" smtClean="0"/>
              <a:t>Jobs complex enough to require written instructions</a:t>
            </a:r>
          </a:p>
          <a:p>
            <a:pPr marL="171450" indent="-171450">
              <a:buFont typeface="Arial" pitchFamily="34" charset="0"/>
              <a:buChar char="•"/>
              <a:defRPr/>
            </a:pPr>
            <a:endParaRPr lang="en-US" sz="800" dirty="0" smtClean="0"/>
          </a:p>
          <a:p>
            <a:pPr marL="171450" indent="-171450">
              <a:buFont typeface="Arial" pitchFamily="34" charset="0"/>
              <a:buChar char="•"/>
              <a:defRPr/>
            </a:pPr>
            <a:r>
              <a:rPr lang="en-US" dirty="0" smtClean="0"/>
              <a:t>Unusual jobs/use of new tools or machinery</a:t>
            </a:r>
          </a:p>
          <a:p>
            <a:pPr marL="171450" indent="-171450">
              <a:buFont typeface="Arial" pitchFamily="34" charset="0"/>
              <a:buChar char="•"/>
              <a:defRPr/>
            </a:pPr>
            <a:endParaRPr lang="en-US" sz="800" dirty="0" smtClean="0"/>
          </a:p>
          <a:p>
            <a:pPr marL="171450" indent="-171450">
              <a:buFont typeface="Arial" pitchFamily="34" charset="0"/>
              <a:buChar char="•"/>
              <a:defRPr/>
            </a:pPr>
            <a:r>
              <a:rPr lang="en-US" dirty="0" smtClean="0"/>
              <a:t>Tasks that require the interaction of multiple people or systems</a:t>
            </a:r>
          </a:p>
          <a:p>
            <a:pPr marL="171450" indent="-171450">
              <a:buFont typeface="Arial" pitchFamily="34" charset="0"/>
              <a:buChar char="•"/>
              <a:defRPr/>
            </a:pPr>
            <a:endParaRPr lang="en-US" sz="800" dirty="0" smtClean="0"/>
          </a:p>
          <a:p>
            <a:pPr marL="171450" indent="-171450">
              <a:buFont typeface="Arial" pitchFamily="34" charset="0"/>
              <a:buChar char="•"/>
              <a:defRPr/>
            </a:pPr>
            <a:r>
              <a:rPr lang="en-US" dirty="0" smtClean="0"/>
              <a:t>Any task in which an employee/supervisor has safety concerns</a:t>
            </a:r>
            <a:endParaRPr lang="en-US" dirty="0"/>
          </a:p>
        </p:txBody>
      </p:sp>
      <p:sp>
        <p:nvSpPr>
          <p:cNvPr id="75780"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0CA5622D-39B6-4107-AB2A-A5589D961657}" type="slidenum">
              <a:rPr lang="en-US" altLang="en-US"/>
              <a:pPr>
                <a:spcBef>
                  <a:spcPct val="0"/>
                </a:spcBef>
              </a:pPr>
              <a:t>31</a:t>
            </a:fld>
            <a:endParaRPr lang="en-US"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a:ln/>
        </p:spPr>
      </p:sp>
      <p:sp>
        <p:nvSpPr>
          <p:cNvPr id="778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600" b="1" smtClean="0"/>
              <a:t>NAVSEA Std. Item 009-74, 3.1.3</a:t>
            </a:r>
          </a:p>
          <a:p>
            <a:endParaRPr lang="en-US" altLang="en-US" sz="600" b="1" smtClean="0"/>
          </a:p>
          <a:p>
            <a:r>
              <a:rPr lang="en-US" altLang="en-US" smtClean="0"/>
              <a:t>3.1.3 A process for performing a Job Safety Analysis/Job Hazard Analysis (JSA/JHA) for:</a:t>
            </a:r>
          </a:p>
          <a:p>
            <a:endParaRPr lang="en-US" altLang="en-US" smtClean="0"/>
          </a:p>
          <a:p>
            <a:r>
              <a:rPr lang="en-US" altLang="en-US" smtClean="0"/>
              <a:t>3.1.3.1 Processes and equipment new to the worksite.</a:t>
            </a:r>
          </a:p>
          <a:p>
            <a:endParaRPr lang="en-US" altLang="en-US" smtClean="0"/>
          </a:p>
          <a:p>
            <a:r>
              <a:rPr lang="en-US" altLang="en-US" smtClean="0"/>
              <a:t>3.1.3.2 Existing processes and equipment that have been involved in mishaps or near misses.</a:t>
            </a:r>
          </a:p>
          <a:p>
            <a:endParaRPr lang="en-US" altLang="en-US" smtClean="0"/>
          </a:p>
          <a:p>
            <a:r>
              <a:rPr lang="en-US" altLang="en-US" smtClean="0"/>
              <a:t>3.1.3.3 Maintain a copy of each JSA/JHA which shall be available for review by the SUPERVISOR upon request.</a:t>
            </a:r>
          </a:p>
          <a:p>
            <a:endParaRPr lang="en-US" altLang="en-US" smtClean="0"/>
          </a:p>
          <a:p>
            <a:r>
              <a:rPr lang="en-US" altLang="en-US" smtClean="0"/>
              <a:t>3.1.4 A process for identification, communication, abatement, and prevention of unsafe conditions and work practices.</a:t>
            </a:r>
          </a:p>
          <a:p>
            <a:endParaRPr lang="en-US" altLang="en-US" smtClean="0"/>
          </a:p>
        </p:txBody>
      </p:sp>
      <p:sp>
        <p:nvSpPr>
          <p:cNvPr id="778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4FD45C8B-935E-4233-A674-58B28540A049}" type="slidenum">
              <a:rPr lang="en-US" altLang="en-US"/>
              <a:pPr/>
              <a:t>32</a:t>
            </a:fld>
            <a:endParaRPr lang="en-US"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a:ln/>
        </p:spPr>
      </p:sp>
      <p:sp>
        <p:nvSpPr>
          <p:cNvPr id="798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smtClean="0"/>
              <a:t>Who Should Conduct the JSA</a:t>
            </a:r>
          </a:p>
          <a:p>
            <a:endParaRPr lang="en-US" altLang="en-US" sz="800" smtClean="0"/>
          </a:p>
          <a:p>
            <a:r>
              <a:rPr lang="en-US" altLang="en-US" smtClean="0"/>
              <a:t>Initially JSA’s are often conducted with a small team such as a Safety Technician, Production Lead or Supervisor, and a Production Worker.  However, as the process is better understood through experience and training, many organizations rely on their front-line production workers to perform JSA’s. </a:t>
            </a:r>
          </a:p>
          <a:p>
            <a:endParaRPr lang="en-US" altLang="en-US" smtClean="0"/>
          </a:p>
        </p:txBody>
      </p:sp>
      <p:sp>
        <p:nvSpPr>
          <p:cNvPr id="79876"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42E0FFEC-36B1-4E7B-AD2E-E2CA065A4FDE}" type="slidenum">
              <a:rPr lang="en-US" altLang="en-US">
                <a:solidFill>
                  <a:srgbClr val="000000"/>
                </a:solidFill>
              </a:rPr>
              <a:pPr>
                <a:spcBef>
                  <a:spcPct val="0"/>
                </a:spcBef>
              </a:pPr>
              <a:t>33</a:t>
            </a:fld>
            <a:endParaRPr lang="en-US" altLang="en-US">
              <a:solidFill>
                <a:srgbClr val="000000"/>
              </a:solidFil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smtClean="0"/>
              <a:t>The Four Basic Steps</a:t>
            </a:r>
          </a:p>
          <a:p>
            <a:endParaRPr lang="en-US" altLang="en-US" sz="800" dirty="0" smtClean="0"/>
          </a:p>
          <a:p>
            <a:r>
              <a:rPr lang="en-US" altLang="en-US" dirty="0" smtClean="0"/>
              <a:t>Four basic stages in conducting a JSA are:</a:t>
            </a:r>
          </a:p>
          <a:p>
            <a:endParaRPr lang="en-US" altLang="en-US" dirty="0" smtClean="0"/>
          </a:p>
          <a:p>
            <a:r>
              <a:rPr lang="en-US" altLang="en-US" dirty="0" smtClean="0"/>
              <a:t>• Selecting the job to be analyzed</a:t>
            </a:r>
          </a:p>
          <a:p>
            <a:endParaRPr lang="en-US" altLang="en-US" dirty="0" smtClean="0"/>
          </a:p>
          <a:p>
            <a:r>
              <a:rPr lang="en-US" altLang="en-US" dirty="0" smtClean="0"/>
              <a:t>• Breaking the job down into a sequence of steps</a:t>
            </a:r>
          </a:p>
          <a:p>
            <a:endParaRPr lang="en-US" altLang="en-US" dirty="0" smtClean="0"/>
          </a:p>
          <a:p>
            <a:r>
              <a:rPr lang="en-US" altLang="en-US" dirty="0" smtClean="0"/>
              <a:t>• Identifying potential hazards</a:t>
            </a:r>
          </a:p>
          <a:p>
            <a:endParaRPr lang="en-US" altLang="en-US" dirty="0" smtClean="0"/>
          </a:p>
          <a:p>
            <a:r>
              <a:rPr lang="en-US" altLang="en-US" dirty="0" smtClean="0"/>
              <a:t>• Determining preventive measures to overcome these hazards</a:t>
            </a:r>
          </a:p>
          <a:p>
            <a:endParaRPr lang="en-US" dirty="0"/>
          </a:p>
        </p:txBody>
      </p:sp>
      <p:sp>
        <p:nvSpPr>
          <p:cNvPr id="4" name="Slide Number Placeholder 3"/>
          <p:cNvSpPr>
            <a:spLocks noGrp="1"/>
          </p:cNvSpPr>
          <p:nvPr>
            <p:ph type="sldNum" sz="quarter" idx="10"/>
          </p:nvPr>
        </p:nvSpPr>
        <p:spPr/>
        <p:txBody>
          <a:bodyPr/>
          <a:lstStyle/>
          <a:p>
            <a:fld id="{DEB3276B-EE54-4F75-AC06-6460FAAEA08B}" type="slidenum">
              <a:rPr lang="en-US" altLang="en-US" smtClean="0"/>
              <a:pPr/>
              <a:t>34</a:t>
            </a:fld>
            <a:endParaRPr lang="en-US" altLang="en-US"/>
          </a:p>
        </p:txBody>
      </p:sp>
    </p:spTree>
    <p:extLst>
      <p:ext uri="{BB962C8B-B14F-4D97-AF65-F5344CB8AC3E}">
        <p14:creationId xmlns:p14="http://schemas.microsoft.com/office/powerpoint/2010/main" val="271656571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a:ln/>
        </p:spPr>
      </p:sp>
      <p:sp>
        <p:nvSpPr>
          <p:cNvPr id="839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smtClean="0"/>
              <a:t>Selecting the Job to Be Analyzed</a:t>
            </a:r>
          </a:p>
          <a:p>
            <a:endParaRPr lang="en-US" altLang="en-US" sz="800" smtClean="0"/>
          </a:p>
          <a:p>
            <a:r>
              <a:rPr lang="en-US" altLang="en-US" smtClean="0"/>
              <a:t>Ideally, all jobs should be subjected to a JSA.   Another consideration is that each JSA will require revision whenever equipment materials, processes, or the environment change. </a:t>
            </a:r>
          </a:p>
        </p:txBody>
      </p:sp>
      <p:sp>
        <p:nvSpPr>
          <p:cNvPr id="83972"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1DB58F80-1A3F-4B82-ACF5-44F8C427882C}" type="slidenum">
              <a:rPr lang="en-US" altLang="en-US">
                <a:solidFill>
                  <a:srgbClr val="000000"/>
                </a:solidFill>
              </a:rPr>
              <a:pPr>
                <a:spcBef>
                  <a:spcPct val="0"/>
                </a:spcBef>
              </a:pPr>
              <a:t>35</a:t>
            </a:fld>
            <a:endParaRPr lang="en-US" altLang="en-US">
              <a:solidFill>
                <a:srgbClr val="000000"/>
              </a:solidFil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smtClean="0"/>
              <a:t>Your JSA!</a:t>
            </a:r>
          </a:p>
          <a:p>
            <a:endParaRPr lang="en-US" altLang="en-US" b="1" dirty="0" smtClean="0"/>
          </a:p>
          <a:p>
            <a:r>
              <a:rPr lang="en-US" altLang="en-US" b="1" dirty="0" smtClean="0"/>
              <a:t>From slides 36 to 44 you will be asked to complete a JSA on a job task that you commonly perform.</a:t>
            </a:r>
          </a:p>
          <a:p>
            <a:endParaRPr lang="en-US" altLang="en-US" b="1" dirty="0" smtClean="0"/>
          </a:p>
          <a:p>
            <a:r>
              <a:rPr lang="en-US" altLang="en-US" dirty="0" smtClean="0"/>
              <a:t>Step One.  Using the form at the top of this page select a job that you commonly perform and write it in the blank above.</a:t>
            </a:r>
          </a:p>
          <a:p>
            <a:endParaRPr lang="en-US" dirty="0"/>
          </a:p>
        </p:txBody>
      </p:sp>
      <p:sp>
        <p:nvSpPr>
          <p:cNvPr id="4" name="Slide Number Placeholder 3"/>
          <p:cNvSpPr>
            <a:spLocks noGrp="1"/>
          </p:cNvSpPr>
          <p:nvPr>
            <p:ph type="sldNum" sz="quarter" idx="10"/>
          </p:nvPr>
        </p:nvSpPr>
        <p:spPr/>
        <p:txBody>
          <a:bodyPr/>
          <a:lstStyle/>
          <a:p>
            <a:fld id="{DEB3276B-EE54-4F75-AC06-6460FAAEA08B}" type="slidenum">
              <a:rPr lang="en-US" altLang="en-US" smtClean="0"/>
              <a:pPr/>
              <a:t>36</a:t>
            </a:fld>
            <a:endParaRPr lang="en-US" altLang="en-US"/>
          </a:p>
        </p:txBody>
      </p:sp>
    </p:spTree>
    <p:extLst>
      <p:ext uri="{BB962C8B-B14F-4D97-AF65-F5344CB8AC3E}">
        <p14:creationId xmlns:p14="http://schemas.microsoft.com/office/powerpoint/2010/main" val="392909462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a:ln/>
        </p:spPr>
      </p:sp>
      <p:sp>
        <p:nvSpPr>
          <p:cNvPr id="88067" name="Notes Placeholder 2"/>
          <p:cNvSpPr>
            <a:spLocks noGrp="1"/>
          </p:cNvSpPr>
          <p:nvPr>
            <p:ph type="body" idx="1"/>
          </p:nvPr>
        </p:nvSpPr>
        <p:spPr>
          <a:xfrm>
            <a:off x="723900" y="4457700"/>
            <a:ext cx="5670550" cy="42179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smtClean="0"/>
              <a:t>Breakdown the Job</a:t>
            </a:r>
          </a:p>
          <a:p>
            <a:endParaRPr lang="en-US" altLang="en-US" sz="800" smtClean="0"/>
          </a:p>
          <a:p>
            <a:r>
              <a:rPr lang="en-US" altLang="en-US" smtClean="0"/>
              <a:t>After a job has been chosen for analysis, the next stage is to break the job into steps. A job step is defined as a segment of the operation necessary to advance the work. </a:t>
            </a:r>
          </a:p>
          <a:p>
            <a:endParaRPr lang="en-US" altLang="en-US" sz="800" smtClean="0"/>
          </a:p>
          <a:p>
            <a:r>
              <a:rPr lang="en-US" altLang="en-US" smtClean="0"/>
              <a:t>Care must be taken not to make the steps too general. Missing specific steps and their associated hazards will not help. On the other hand, if they are too detailed, there will be too many steps. A rule of thumb is that most jobs can be described in less than ten steps. If more steps are required, you might want to divide the job into two segments, each with its separate JSA, or combine steps where appropriate. </a:t>
            </a:r>
            <a:endParaRPr lang="en-US" altLang="en-US" smtClean="0">
              <a:solidFill>
                <a:srgbClr val="FF0000"/>
              </a:solidFill>
            </a:endParaRPr>
          </a:p>
          <a:p>
            <a:endParaRPr lang="en-US" altLang="en-US" sz="800" smtClean="0"/>
          </a:p>
          <a:p>
            <a:r>
              <a:rPr lang="en-US" altLang="en-US" smtClean="0"/>
              <a:t>An important point to remember is to keep the steps in their correct sequence. Any step which is out of order may miss serious potential hazards or introduce hazards which do not actually exist.</a:t>
            </a:r>
          </a:p>
          <a:p>
            <a:endParaRPr lang="en-US" altLang="en-US" sz="800" smtClean="0"/>
          </a:p>
          <a:p>
            <a:r>
              <a:rPr lang="en-US" altLang="en-US" smtClean="0"/>
              <a:t>Each step is recorded in sequence. Make notes about what is done rather than how it is done. Each item is started with an action verb. This part of the analysis is usually prepared by knowing or watching a worker do the job. The observer is normally the immediate supervisor.  </a:t>
            </a:r>
          </a:p>
        </p:txBody>
      </p:sp>
      <p:sp>
        <p:nvSpPr>
          <p:cNvPr id="88068"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624FF077-B514-44BC-8CA4-C1FA9239FDAD}" type="slidenum">
              <a:rPr lang="en-US" altLang="en-US">
                <a:solidFill>
                  <a:srgbClr val="000000"/>
                </a:solidFill>
              </a:rPr>
              <a:pPr>
                <a:spcBef>
                  <a:spcPct val="0"/>
                </a:spcBef>
              </a:pPr>
              <a:t>37</a:t>
            </a:fld>
            <a:endParaRPr lang="en-US" altLang="en-US">
              <a:solidFill>
                <a:srgbClr val="000000"/>
              </a:solidFil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smtClean="0"/>
              <a:t>Breakdown the Job</a:t>
            </a:r>
          </a:p>
          <a:p>
            <a:endParaRPr lang="en-US" altLang="en-US" b="1" dirty="0" smtClean="0"/>
          </a:p>
          <a:p>
            <a:r>
              <a:rPr lang="en-US" altLang="en-US" dirty="0" smtClean="0"/>
              <a:t>Above is an example of breaking down the job.</a:t>
            </a:r>
          </a:p>
          <a:p>
            <a:endParaRPr lang="en-US" dirty="0"/>
          </a:p>
        </p:txBody>
      </p:sp>
      <p:sp>
        <p:nvSpPr>
          <p:cNvPr id="4" name="Slide Number Placeholder 3"/>
          <p:cNvSpPr>
            <a:spLocks noGrp="1"/>
          </p:cNvSpPr>
          <p:nvPr>
            <p:ph type="sldNum" sz="quarter" idx="10"/>
          </p:nvPr>
        </p:nvSpPr>
        <p:spPr/>
        <p:txBody>
          <a:bodyPr/>
          <a:lstStyle/>
          <a:p>
            <a:fld id="{DEB3276B-EE54-4F75-AC06-6460FAAEA08B}" type="slidenum">
              <a:rPr lang="en-US" altLang="en-US" smtClean="0"/>
              <a:pPr/>
              <a:t>38</a:t>
            </a:fld>
            <a:endParaRPr lang="en-US" altLang="en-US"/>
          </a:p>
        </p:txBody>
      </p:sp>
    </p:spTree>
    <p:extLst>
      <p:ext uri="{BB962C8B-B14F-4D97-AF65-F5344CB8AC3E}">
        <p14:creationId xmlns:p14="http://schemas.microsoft.com/office/powerpoint/2010/main" val="209272276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smtClean="0"/>
              <a:t>Breakdown the Job</a:t>
            </a:r>
          </a:p>
          <a:p>
            <a:endParaRPr lang="en-US" altLang="en-US" b="1" dirty="0" smtClean="0"/>
          </a:p>
          <a:p>
            <a:r>
              <a:rPr lang="en-US" altLang="en-US" dirty="0" smtClean="0"/>
              <a:t>Step 2.  Now, using the form above or continuing with the form you started on page 36, break the job down in column 2.</a:t>
            </a:r>
          </a:p>
          <a:p>
            <a:endParaRPr lang="en-US" dirty="0"/>
          </a:p>
        </p:txBody>
      </p:sp>
      <p:sp>
        <p:nvSpPr>
          <p:cNvPr id="4" name="Slide Number Placeholder 3"/>
          <p:cNvSpPr>
            <a:spLocks noGrp="1"/>
          </p:cNvSpPr>
          <p:nvPr>
            <p:ph type="sldNum" sz="quarter" idx="10"/>
          </p:nvPr>
        </p:nvSpPr>
        <p:spPr/>
        <p:txBody>
          <a:bodyPr/>
          <a:lstStyle/>
          <a:p>
            <a:fld id="{DEB3276B-EE54-4F75-AC06-6460FAAEA08B}" type="slidenum">
              <a:rPr lang="en-US" altLang="en-US" smtClean="0"/>
              <a:pPr/>
              <a:t>39</a:t>
            </a:fld>
            <a:endParaRPr lang="en-US" altLang="en-US"/>
          </a:p>
        </p:txBody>
      </p:sp>
    </p:spTree>
    <p:extLst>
      <p:ext uri="{BB962C8B-B14F-4D97-AF65-F5344CB8AC3E}">
        <p14:creationId xmlns:p14="http://schemas.microsoft.com/office/powerpoint/2010/main" val="22449639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a:ln/>
        </p:spPr>
      </p:sp>
      <p:sp>
        <p:nvSpPr>
          <p:cNvPr id="204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1" smtClean="0"/>
              <a:t>Employee’s Responsibilities and Rights</a:t>
            </a:r>
          </a:p>
          <a:p>
            <a:pPr eaLnBrk="1" hangingPunct="1"/>
            <a:endParaRPr lang="en-US" altLang="en-US" smtClean="0"/>
          </a:p>
          <a:p>
            <a:pPr eaLnBrk="1" hangingPunct="1"/>
            <a:r>
              <a:rPr lang="en-US" altLang="en-US" smtClean="0"/>
              <a:t>Responsibilities include:</a:t>
            </a:r>
          </a:p>
          <a:p>
            <a:pPr eaLnBrk="1" hangingPunct="1">
              <a:buFontTx/>
              <a:buChar char="•"/>
            </a:pPr>
            <a:r>
              <a:rPr lang="en-US" altLang="en-US" smtClean="0"/>
              <a:t>  Complying with OSHA standards _____</a:t>
            </a:r>
          </a:p>
          <a:p>
            <a:pPr eaLnBrk="1" hangingPunct="1">
              <a:buFontTx/>
              <a:buChar char="•"/>
            </a:pPr>
            <a:r>
              <a:rPr lang="en-US" altLang="en-US" smtClean="0"/>
              <a:t>  Wearing required PPE _____</a:t>
            </a:r>
          </a:p>
          <a:p>
            <a:pPr eaLnBrk="1" hangingPunct="1">
              <a:buFontTx/>
              <a:buChar char="•"/>
            </a:pPr>
            <a:r>
              <a:rPr lang="en-US" altLang="en-US" smtClean="0"/>
              <a:t>  Reporting hazards to supervisor _____</a:t>
            </a:r>
          </a:p>
          <a:p>
            <a:pPr eaLnBrk="1" hangingPunct="1">
              <a:buFontTx/>
              <a:buChar char="•"/>
            </a:pPr>
            <a:r>
              <a:rPr lang="en-US" altLang="en-US" smtClean="0"/>
              <a:t>  Complying with your organization’s rules and policies _____</a:t>
            </a:r>
          </a:p>
          <a:p>
            <a:pPr eaLnBrk="1" hangingPunct="1">
              <a:buFontTx/>
              <a:buChar char="•"/>
            </a:pPr>
            <a:endParaRPr lang="en-US" altLang="en-US" smtClean="0"/>
          </a:p>
          <a:p>
            <a:pPr eaLnBrk="1" hangingPunct="1"/>
            <a:r>
              <a:rPr lang="en-US" altLang="en-US" i="1" smtClean="0"/>
              <a:t>Rate yourself on how often you fulfill each of your responsibilities above.  “1” is less than 50% of the time; “2” is 50% to 75% of the time; “3” is 75% to 100% of the time. How might your scores impact your risk of injury?</a:t>
            </a:r>
          </a:p>
          <a:p>
            <a:pPr eaLnBrk="1" hangingPunct="1"/>
            <a:endParaRPr lang="en-US" altLang="en-US" smtClean="0"/>
          </a:p>
          <a:p>
            <a:pPr eaLnBrk="1" hangingPunct="1"/>
            <a:r>
              <a:rPr lang="en-US" altLang="en-US" smtClean="0"/>
              <a:t>Rights include:</a:t>
            </a:r>
          </a:p>
          <a:p>
            <a:pPr eaLnBrk="1" hangingPunct="1">
              <a:buFontTx/>
              <a:buChar char="•"/>
            </a:pPr>
            <a:r>
              <a:rPr lang="en-US" altLang="en-US" smtClean="0"/>
              <a:t>  Reviewing standards</a:t>
            </a:r>
          </a:p>
          <a:p>
            <a:pPr eaLnBrk="1" hangingPunct="1">
              <a:buFontTx/>
              <a:buChar char="•"/>
            </a:pPr>
            <a:r>
              <a:rPr lang="en-US" altLang="en-US" smtClean="0"/>
              <a:t>  Receiving training</a:t>
            </a:r>
          </a:p>
          <a:p>
            <a:pPr eaLnBrk="1" hangingPunct="1">
              <a:buFontTx/>
              <a:buChar char="•"/>
            </a:pPr>
            <a:r>
              <a:rPr lang="en-US" altLang="en-US" smtClean="0"/>
              <a:t>  Requesting an OSHA investigation (employer or OSHA) and receiving</a:t>
            </a:r>
          </a:p>
          <a:p>
            <a:pPr eaLnBrk="1" hangingPunct="1"/>
            <a:r>
              <a:rPr lang="en-US" altLang="en-US" smtClean="0"/>
              <a:t>   feedback upon request</a:t>
            </a:r>
          </a:p>
          <a:p>
            <a:pPr eaLnBrk="1" hangingPunct="1">
              <a:buFontTx/>
              <a:buChar char="•"/>
            </a:pPr>
            <a:r>
              <a:rPr lang="en-US" altLang="en-US" smtClean="0"/>
              <a:t>  Reviewing the OSHA 300 Log</a:t>
            </a:r>
          </a:p>
          <a:p>
            <a:endParaRPr lang="en-US" altLang="en-US" smtClean="0"/>
          </a:p>
        </p:txBody>
      </p:sp>
      <p:sp>
        <p:nvSpPr>
          <p:cNvPr id="204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1363" indent="-284163">
              <a:spcBef>
                <a:spcPct val="30000"/>
              </a:spcBef>
              <a:defRPr sz="1200">
                <a:solidFill>
                  <a:schemeClr val="tx1"/>
                </a:solidFill>
                <a:latin typeface="Arial" charset="0"/>
              </a:defRPr>
            </a:lvl2pPr>
            <a:lvl3pPr marL="1141413" indent="-227013">
              <a:spcBef>
                <a:spcPct val="30000"/>
              </a:spcBef>
              <a:defRPr sz="1200">
                <a:solidFill>
                  <a:schemeClr val="tx1"/>
                </a:solidFill>
                <a:latin typeface="Arial" charset="0"/>
              </a:defRPr>
            </a:lvl3pPr>
            <a:lvl4pPr marL="1598613" indent="-227013">
              <a:spcBef>
                <a:spcPct val="30000"/>
              </a:spcBef>
              <a:defRPr sz="1200">
                <a:solidFill>
                  <a:schemeClr val="tx1"/>
                </a:solidFill>
                <a:latin typeface="Arial" charset="0"/>
              </a:defRPr>
            </a:lvl4pPr>
            <a:lvl5pPr marL="2054225" indent="-227013">
              <a:spcBef>
                <a:spcPct val="30000"/>
              </a:spcBef>
              <a:defRPr sz="1200">
                <a:solidFill>
                  <a:schemeClr val="tx1"/>
                </a:solidFill>
                <a:latin typeface="Arial" charset="0"/>
              </a:defRPr>
            </a:lvl5pPr>
            <a:lvl6pPr marL="2511425" indent="-227013" eaLnBrk="0" fontAlgn="base" hangingPunct="0">
              <a:spcBef>
                <a:spcPct val="30000"/>
              </a:spcBef>
              <a:spcAft>
                <a:spcPct val="0"/>
              </a:spcAft>
              <a:defRPr sz="1200">
                <a:solidFill>
                  <a:schemeClr val="tx1"/>
                </a:solidFill>
                <a:latin typeface="Arial" charset="0"/>
              </a:defRPr>
            </a:lvl6pPr>
            <a:lvl7pPr marL="2968625" indent="-227013" eaLnBrk="0" fontAlgn="base" hangingPunct="0">
              <a:spcBef>
                <a:spcPct val="30000"/>
              </a:spcBef>
              <a:spcAft>
                <a:spcPct val="0"/>
              </a:spcAft>
              <a:defRPr sz="1200">
                <a:solidFill>
                  <a:schemeClr val="tx1"/>
                </a:solidFill>
                <a:latin typeface="Arial" charset="0"/>
              </a:defRPr>
            </a:lvl7pPr>
            <a:lvl8pPr marL="3425825" indent="-227013" eaLnBrk="0" fontAlgn="base" hangingPunct="0">
              <a:spcBef>
                <a:spcPct val="30000"/>
              </a:spcBef>
              <a:spcAft>
                <a:spcPct val="0"/>
              </a:spcAft>
              <a:defRPr sz="1200">
                <a:solidFill>
                  <a:schemeClr val="tx1"/>
                </a:solidFill>
                <a:latin typeface="Arial" charset="0"/>
              </a:defRPr>
            </a:lvl8pPr>
            <a:lvl9pPr marL="3883025" indent="-227013" eaLnBrk="0" fontAlgn="base" hangingPunct="0">
              <a:spcBef>
                <a:spcPct val="30000"/>
              </a:spcBef>
              <a:spcAft>
                <a:spcPct val="0"/>
              </a:spcAft>
              <a:defRPr sz="1200">
                <a:solidFill>
                  <a:schemeClr val="tx1"/>
                </a:solidFill>
                <a:latin typeface="Arial" charset="0"/>
              </a:defRPr>
            </a:lvl9pPr>
          </a:lstStyle>
          <a:p>
            <a:pPr>
              <a:spcBef>
                <a:spcPct val="0"/>
              </a:spcBef>
            </a:pPr>
            <a:fld id="{F140C033-94DA-4964-B76E-4EC3F9D671F2}" type="slidenum">
              <a:rPr lang="en-US" altLang="en-US"/>
              <a:pPr>
                <a:spcBef>
                  <a:spcPct val="0"/>
                </a:spcBef>
              </a:pPr>
              <a:t>4</a:t>
            </a:fld>
            <a:endParaRPr lang="en-US"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a:ln/>
        </p:spPr>
      </p:sp>
      <p:sp>
        <p:nvSpPr>
          <p:cNvPr id="942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smtClean="0"/>
              <a:t>Identify Hazards</a:t>
            </a:r>
          </a:p>
          <a:p>
            <a:endParaRPr lang="en-US" altLang="en-US" sz="800" smtClean="0"/>
          </a:p>
          <a:p>
            <a:r>
              <a:rPr lang="en-US" altLang="en-US" smtClean="0"/>
              <a:t>Once the basic steps have been recorded, potential hazards must be identified at each step. Based on observations of the job, knowledge of incident and injury causes, and personal experience, list the things that could go wrong at each step.</a:t>
            </a:r>
          </a:p>
          <a:p>
            <a:r>
              <a:rPr lang="en-US" altLang="en-US" smtClean="0"/>
              <a:t>A second observation of the job being performed may be needed. Since the basic steps have already been recorded, more attention can now be focused on each potential hazards. At this stage, no attempt is made to solve any problems which may have been detected.</a:t>
            </a:r>
          </a:p>
          <a:p>
            <a:r>
              <a:rPr lang="en-US" altLang="en-US" smtClean="0"/>
              <a:t>To help identify potential hazards, the job analyst may use questions such as those on the following page.</a:t>
            </a:r>
          </a:p>
          <a:p>
            <a:endParaRPr lang="en-US" altLang="en-US" smtClean="0"/>
          </a:p>
        </p:txBody>
      </p:sp>
      <p:sp>
        <p:nvSpPr>
          <p:cNvPr id="94212" name="Header Placeholder 3"/>
          <p:cNvSpPr>
            <a:spLocks noGrp="1"/>
          </p:cNvSpPr>
          <p:nvPr>
            <p:ph type="hdr" sz="quarter" idx="4294967295"/>
          </p:nvPr>
        </p:nvSpPr>
        <p:spPr bwMode="auto">
          <a:xfrm>
            <a:off x="0" y="0"/>
            <a:ext cx="3070225" cy="4683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r>
              <a:rPr lang="en-US" altLang="en-US" sz="1800">
                <a:solidFill>
                  <a:srgbClr val="000000"/>
                </a:solidFill>
              </a:rPr>
              <a:t>SDSRA-S2P2</a:t>
            </a:r>
          </a:p>
        </p:txBody>
      </p:sp>
      <p:sp>
        <p:nvSpPr>
          <p:cNvPr id="94213"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A9C9058B-200D-473E-9E58-005F3A1D2838}" type="slidenum">
              <a:rPr lang="en-US" altLang="en-US">
                <a:solidFill>
                  <a:srgbClr val="000000"/>
                </a:solidFill>
              </a:rPr>
              <a:pPr>
                <a:spcBef>
                  <a:spcPct val="0"/>
                </a:spcBef>
              </a:pPr>
              <a:t>40</a:t>
            </a:fld>
            <a:endParaRPr lang="en-US" altLang="en-US">
              <a:solidFill>
                <a:srgbClr val="000000"/>
              </a:solidFil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smtClean="0"/>
              <a:t>Questions to Support Identifying Potential Hazards</a:t>
            </a:r>
          </a:p>
          <a:p>
            <a:endParaRPr lang="en-US" altLang="en-US" sz="800" smtClean="0"/>
          </a:p>
          <a:p>
            <a:r>
              <a:rPr lang="en-US" altLang="en-US" smtClean="0"/>
              <a:t>To help identify potential hazards, the job analyst may use questions such as those below.</a:t>
            </a:r>
          </a:p>
          <a:p>
            <a:endParaRPr lang="en-US" altLang="en-US" sz="800" smtClean="0"/>
          </a:p>
          <a:p>
            <a:r>
              <a:rPr lang="en-US" altLang="en-US" smtClean="0"/>
              <a:t>• Can any body part get caught in or between objects?</a:t>
            </a:r>
          </a:p>
          <a:p>
            <a:r>
              <a:rPr lang="en-US" altLang="en-US" smtClean="0"/>
              <a:t>• Do tools, machines, or equipment present any hazards?</a:t>
            </a:r>
          </a:p>
          <a:p>
            <a:r>
              <a:rPr lang="en-US" altLang="en-US" smtClean="0"/>
              <a:t>• Can the worker make harmful contact with moving objects?</a:t>
            </a:r>
          </a:p>
          <a:p>
            <a:r>
              <a:rPr lang="en-US" altLang="en-US" smtClean="0"/>
              <a:t>• Can the worker slip, trip, or fall?</a:t>
            </a:r>
          </a:p>
          <a:p>
            <a:r>
              <a:rPr lang="en-US" altLang="en-US" smtClean="0"/>
              <a:t>• Can the worker suffer strain from lifting, pushing, or pulling?</a:t>
            </a:r>
          </a:p>
          <a:p>
            <a:r>
              <a:rPr lang="en-US" altLang="en-US" smtClean="0"/>
              <a:t>• Is the worker exposed to extreme heat or cold?</a:t>
            </a:r>
          </a:p>
          <a:p>
            <a:r>
              <a:rPr lang="en-US" altLang="en-US" smtClean="0"/>
              <a:t>• Is excessive noise or vibration a problem?</a:t>
            </a:r>
          </a:p>
          <a:p>
            <a:r>
              <a:rPr lang="en-US" altLang="en-US" smtClean="0"/>
              <a:t>• Is there a danger from falling objects?</a:t>
            </a:r>
          </a:p>
          <a:p>
            <a:r>
              <a:rPr lang="en-US" altLang="en-US" smtClean="0"/>
              <a:t>• Is lighting a problem?</a:t>
            </a:r>
          </a:p>
          <a:p>
            <a:r>
              <a:rPr lang="en-US" altLang="en-US" smtClean="0"/>
              <a:t>• Can weather conditions affect safety?</a:t>
            </a:r>
          </a:p>
          <a:p>
            <a:r>
              <a:rPr lang="en-US" altLang="en-US" smtClean="0"/>
              <a:t>• Is harmful radiation a possibility?</a:t>
            </a:r>
          </a:p>
          <a:p>
            <a:r>
              <a:rPr lang="en-US" altLang="en-US" smtClean="0"/>
              <a:t>• Can contact be made with hot, toxic, or caustic substances?</a:t>
            </a:r>
          </a:p>
          <a:p>
            <a:r>
              <a:rPr lang="en-US" altLang="en-US" smtClean="0"/>
              <a:t>• Are there dusts, fumes, mists, or vapor in the air?</a:t>
            </a:r>
          </a:p>
        </p:txBody>
      </p:sp>
      <p:sp>
        <p:nvSpPr>
          <p:cNvPr id="96260"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50365CA2-3C71-4B4E-892A-6F59E19E180C}" type="slidenum">
              <a:rPr lang="en-US" altLang="en-US">
                <a:solidFill>
                  <a:srgbClr val="000000"/>
                </a:solidFill>
              </a:rPr>
              <a:pPr>
                <a:spcBef>
                  <a:spcPct val="0"/>
                </a:spcBef>
              </a:pPr>
              <a:t>41</a:t>
            </a:fld>
            <a:endParaRPr lang="en-US" altLang="en-US">
              <a:solidFill>
                <a:srgbClr val="000000"/>
              </a:solidFil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dirty="0" smtClean="0"/>
              <a:t>Step 3.  Now, using the form above or continuing with the form you started on page 36, identify the hazards for each step of the process in column 3.</a:t>
            </a:r>
          </a:p>
          <a:p>
            <a:endParaRPr lang="en-US" dirty="0"/>
          </a:p>
        </p:txBody>
      </p:sp>
      <p:sp>
        <p:nvSpPr>
          <p:cNvPr id="4" name="Slide Number Placeholder 3"/>
          <p:cNvSpPr>
            <a:spLocks noGrp="1"/>
          </p:cNvSpPr>
          <p:nvPr>
            <p:ph type="sldNum" sz="quarter" idx="10"/>
          </p:nvPr>
        </p:nvSpPr>
        <p:spPr/>
        <p:txBody>
          <a:bodyPr/>
          <a:lstStyle/>
          <a:p>
            <a:fld id="{DEB3276B-EE54-4F75-AC06-6460FAAEA08B}" type="slidenum">
              <a:rPr lang="en-US" altLang="en-US" smtClean="0"/>
              <a:pPr/>
              <a:t>42</a:t>
            </a:fld>
            <a:endParaRPr lang="en-US" altLang="en-US"/>
          </a:p>
        </p:txBody>
      </p:sp>
    </p:spTree>
    <p:extLst>
      <p:ext uri="{BB962C8B-B14F-4D97-AF65-F5344CB8AC3E}">
        <p14:creationId xmlns:p14="http://schemas.microsoft.com/office/powerpoint/2010/main" val="176516893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a:ln/>
        </p:spPr>
      </p:sp>
      <p:sp>
        <p:nvSpPr>
          <p:cNvPr id="92163" name="Notes Placeholder 2"/>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US" b="1" dirty="0" smtClean="0"/>
              <a:t>Determining Preventive </a:t>
            </a:r>
            <a:r>
              <a:rPr lang="en-US" b="1" dirty="0"/>
              <a:t>M</a:t>
            </a:r>
            <a:r>
              <a:rPr lang="en-US" b="1" dirty="0" smtClean="0"/>
              <a:t>easures to Overcome </a:t>
            </a:r>
            <a:r>
              <a:rPr lang="en-US" b="1" dirty="0"/>
              <a:t>T</a:t>
            </a:r>
            <a:r>
              <a:rPr lang="en-US" b="1" dirty="0" smtClean="0"/>
              <a:t>hese </a:t>
            </a:r>
            <a:r>
              <a:rPr lang="en-US" b="1" dirty="0"/>
              <a:t>H</a:t>
            </a:r>
            <a:r>
              <a:rPr lang="en-US" b="1" dirty="0" smtClean="0"/>
              <a:t>azards</a:t>
            </a:r>
          </a:p>
          <a:p>
            <a:pPr>
              <a:defRPr/>
            </a:pPr>
            <a:endParaRPr lang="en-US" sz="800" dirty="0" smtClean="0"/>
          </a:p>
          <a:p>
            <a:pPr marL="171450" indent="-171450">
              <a:buFont typeface="Arial" pitchFamily="34" charset="0"/>
              <a:buChar char="•"/>
              <a:defRPr/>
            </a:pPr>
            <a:r>
              <a:rPr lang="en-US" dirty="0" smtClean="0"/>
              <a:t>Elimination/Substitution</a:t>
            </a:r>
          </a:p>
          <a:p>
            <a:pPr marL="171450" indent="-171450">
              <a:buFont typeface="Arial" pitchFamily="34" charset="0"/>
              <a:buChar char="•"/>
              <a:defRPr/>
            </a:pPr>
            <a:endParaRPr lang="en-US" dirty="0" smtClean="0"/>
          </a:p>
          <a:p>
            <a:pPr marL="171450" indent="-171450">
              <a:buFont typeface="Arial" pitchFamily="34" charset="0"/>
              <a:buChar char="•"/>
              <a:defRPr/>
            </a:pPr>
            <a:r>
              <a:rPr lang="en-US" dirty="0" smtClean="0"/>
              <a:t> Engineering Controls</a:t>
            </a:r>
          </a:p>
          <a:p>
            <a:pPr marL="171450" indent="-171450">
              <a:buFont typeface="Arial" pitchFamily="34" charset="0"/>
              <a:buChar char="•"/>
              <a:defRPr/>
            </a:pPr>
            <a:endParaRPr lang="en-US" dirty="0" smtClean="0"/>
          </a:p>
          <a:p>
            <a:pPr marL="171450" indent="-171450">
              <a:buFont typeface="Arial" pitchFamily="34" charset="0"/>
              <a:buChar char="•"/>
              <a:defRPr/>
            </a:pPr>
            <a:r>
              <a:rPr lang="en-US" dirty="0" smtClean="0"/>
              <a:t> Administrative Controls</a:t>
            </a:r>
          </a:p>
          <a:p>
            <a:pPr marL="171450" indent="-171450">
              <a:buFont typeface="Arial" pitchFamily="34" charset="0"/>
              <a:buChar char="•"/>
              <a:defRPr/>
            </a:pPr>
            <a:endParaRPr lang="en-US" dirty="0" smtClean="0"/>
          </a:p>
          <a:p>
            <a:pPr marL="171450" indent="-171450">
              <a:buFont typeface="Arial" pitchFamily="34" charset="0"/>
              <a:buChar char="•"/>
              <a:defRPr/>
            </a:pPr>
            <a:r>
              <a:rPr lang="en-US" dirty="0" smtClean="0"/>
              <a:t> Personal Protective Equipment</a:t>
            </a:r>
          </a:p>
          <a:p>
            <a:pPr>
              <a:defRPr/>
            </a:pPr>
            <a:endParaRPr lang="en-US" dirty="0"/>
          </a:p>
          <a:p>
            <a:pPr>
              <a:defRPr/>
            </a:pPr>
            <a:endParaRPr lang="en-US" dirty="0" smtClean="0"/>
          </a:p>
        </p:txBody>
      </p:sp>
      <p:sp>
        <p:nvSpPr>
          <p:cNvPr id="100356"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CCD34B9D-8322-4011-A95C-79CF585F922A}" type="slidenum">
              <a:rPr lang="en-US" altLang="en-US">
                <a:solidFill>
                  <a:srgbClr val="000000"/>
                </a:solidFill>
              </a:rPr>
              <a:pPr>
                <a:spcBef>
                  <a:spcPct val="0"/>
                </a:spcBef>
              </a:pPr>
              <a:t>43</a:t>
            </a:fld>
            <a:endParaRPr lang="en-US" altLang="en-US">
              <a:solidFill>
                <a:srgbClr val="000000"/>
              </a:solidFill>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dirty="0" smtClean="0"/>
              <a:t>Step 4.  Lastly, using the form above or continuing with the form you started on page 39, determine what protection should be used for each step of the process in column 4.  Take into consideration Elimination/Substitution, Engineering Controls, Administrative Controls and Personal Protective Equipment (PPE).</a:t>
            </a:r>
          </a:p>
          <a:p>
            <a:endParaRPr lang="en-US" dirty="0"/>
          </a:p>
        </p:txBody>
      </p:sp>
      <p:sp>
        <p:nvSpPr>
          <p:cNvPr id="4" name="Slide Number Placeholder 3"/>
          <p:cNvSpPr>
            <a:spLocks noGrp="1"/>
          </p:cNvSpPr>
          <p:nvPr>
            <p:ph type="sldNum" sz="quarter" idx="10"/>
          </p:nvPr>
        </p:nvSpPr>
        <p:spPr/>
        <p:txBody>
          <a:bodyPr/>
          <a:lstStyle/>
          <a:p>
            <a:fld id="{DEB3276B-EE54-4F75-AC06-6460FAAEA08B}" type="slidenum">
              <a:rPr lang="en-US" altLang="en-US" smtClean="0"/>
              <a:pPr/>
              <a:t>44</a:t>
            </a:fld>
            <a:endParaRPr lang="en-US" altLang="en-US"/>
          </a:p>
        </p:txBody>
      </p:sp>
    </p:spTree>
    <p:extLst>
      <p:ext uri="{BB962C8B-B14F-4D97-AF65-F5344CB8AC3E}">
        <p14:creationId xmlns:p14="http://schemas.microsoft.com/office/powerpoint/2010/main" val="130580920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65175" indent="-293688">
              <a:spcBef>
                <a:spcPct val="30000"/>
              </a:spcBef>
              <a:defRPr sz="1200">
                <a:solidFill>
                  <a:schemeClr val="tx1"/>
                </a:solidFill>
                <a:latin typeface="Arial" charset="0"/>
              </a:defRPr>
            </a:lvl2pPr>
            <a:lvl3pPr marL="1177925" indent="-234950">
              <a:spcBef>
                <a:spcPct val="30000"/>
              </a:spcBef>
              <a:defRPr sz="1200">
                <a:solidFill>
                  <a:schemeClr val="tx1"/>
                </a:solidFill>
                <a:latin typeface="Arial" charset="0"/>
              </a:defRPr>
            </a:lvl3pPr>
            <a:lvl4pPr marL="1649413" indent="-234950">
              <a:spcBef>
                <a:spcPct val="30000"/>
              </a:spcBef>
              <a:defRPr sz="1200">
                <a:solidFill>
                  <a:schemeClr val="tx1"/>
                </a:solidFill>
                <a:latin typeface="Arial" charset="0"/>
              </a:defRPr>
            </a:lvl4pPr>
            <a:lvl5pPr marL="2120900" indent="-234950">
              <a:spcBef>
                <a:spcPct val="30000"/>
              </a:spcBef>
              <a:defRPr sz="1200">
                <a:solidFill>
                  <a:schemeClr val="tx1"/>
                </a:solidFill>
                <a:latin typeface="Arial" charset="0"/>
              </a:defRPr>
            </a:lvl5pPr>
            <a:lvl6pPr marL="2578100" indent="-234950" eaLnBrk="0" fontAlgn="base" hangingPunct="0">
              <a:spcBef>
                <a:spcPct val="30000"/>
              </a:spcBef>
              <a:spcAft>
                <a:spcPct val="0"/>
              </a:spcAft>
              <a:defRPr sz="1200">
                <a:solidFill>
                  <a:schemeClr val="tx1"/>
                </a:solidFill>
                <a:latin typeface="Arial" charset="0"/>
              </a:defRPr>
            </a:lvl6pPr>
            <a:lvl7pPr marL="3035300" indent="-234950" eaLnBrk="0" fontAlgn="base" hangingPunct="0">
              <a:spcBef>
                <a:spcPct val="30000"/>
              </a:spcBef>
              <a:spcAft>
                <a:spcPct val="0"/>
              </a:spcAft>
              <a:defRPr sz="1200">
                <a:solidFill>
                  <a:schemeClr val="tx1"/>
                </a:solidFill>
                <a:latin typeface="Arial" charset="0"/>
              </a:defRPr>
            </a:lvl7pPr>
            <a:lvl8pPr marL="3492500" indent="-234950" eaLnBrk="0" fontAlgn="base" hangingPunct="0">
              <a:spcBef>
                <a:spcPct val="30000"/>
              </a:spcBef>
              <a:spcAft>
                <a:spcPct val="0"/>
              </a:spcAft>
              <a:defRPr sz="1200">
                <a:solidFill>
                  <a:schemeClr val="tx1"/>
                </a:solidFill>
                <a:latin typeface="Arial" charset="0"/>
              </a:defRPr>
            </a:lvl8pPr>
            <a:lvl9pPr marL="3949700" indent="-234950" eaLnBrk="0" fontAlgn="base" hangingPunct="0">
              <a:spcBef>
                <a:spcPct val="30000"/>
              </a:spcBef>
              <a:spcAft>
                <a:spcPct val="0"/>
              </a:spcAft>
              <a:defRPr sz="1200">
                <a:solidFill>
                  <a:schemeClr val="tx1"/>
                </a:solidFill>
                <a:latin typeface="Arial" charset="0"/>
              </a:defRPr>
            </a:lvl9pPr>
          </a:lstStyle>
          <a:p>
            <a:pPr>
              <a:spcBef>
                <a:spcPct val="0"/>
              </a:spcBef>
            </a:pPr>
            <a:fld id="{7DC16259-0372-48CF-9714-7D5457963469}" type="slidenum">
              <a:rPr lang="en-US" altLang="en-US"/>
              <a:pPr>
                <a:spcBef>
                  <a:spcPct val="0"/>
                </a:spcBef>
              </a:pPr>
              <a:t>45</a:t>
            </a:fld>
            <a:endParaRPr lang="en-US" altLang="en-US"/>
          </a:p>
        </p:txBody>
      </p:sp>
      <p:sp>
        <p:nvSpPr>
          <p:cNvPr id="104451" name="Rectangle 7"/>
          <p:cNvSpPr txBox="1">
            <a:spLocks noGrp="1" noChangeArrowheads="1"/>
          </p:cNvSpPr>
          <p:nvPr/>
        </p:nvSpPr>
        <p:spPr bwMode="auto">
          <a:xfrm>
            <a:off x="4014788" y="8902700"/>
            <a:ext cx="3070225"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325" tIns="47162" rIns="94325" bIns="47162" anchor="b"/>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DC6E448D-9809-4725-926E-F06BD26CC896}" type="slidenum">
              <a:rPr lang="en-US" altLang="en-US"/>
              <a:pPr algn="r" eaLnBrk="1" hangingPunct="1">
                <a:spcBef>
                  <a:spcPct val="0"/>
                </a:spcBef>
              </a:pPr>
              <a:t>45</a:t>
            </a:fld>
            <a:endParaRPr lang="en-US" altLang="en-US"/>
          </a:p>
        </p:txBody>
      </p:sp>
      <p:sp>
        <p:nvSpPr>
          <p:cNvPr id="104452" name="Rectangle 2"/>
          <p:cNvSpPr>
            <a:spLocks noGrp="1" noRot="1" noChangeAspect="1" noChangeArrowheads="1" noTextEdit="1"/>
          </p:cNvSpPr>
          <p:nvPr>
            <p:ph type="sldImg"/>
          </p:nvPr>
        </p:nvSpPr>
        <p:spPr>
          <a:ln/>
        </p:spPr>
      </p:sp>
      <p:sp>
        <p:nvSpPr>
          <p:cNvPr id="10445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smtClean="0"/>
              <a:t>For each statement below circle T for True or F for False.</a:t>
            </a:r>
          </a:p>
          <a:p>
            <a:endParaRPr lang="en-US" altLang="en-US" b="1" smtClean="0"/>
          </a:p>
        </p:txBody>
      </p:sp>
      <p:graphicFrame>
        <p:nvGraphicFramePr>
          <p:cNvPr id="623621" name="Group 5"/>
          <p:cNvGraphicFramePr>
            <a:graphicFrameLocks noGrp="1"/>
          </p:cNvGraphicFramePr>
          <p:nvPr/>
        </p:nvGraphicFramePr>
        <p:xfrm>
          <a:off x="736600" y="4991100"/>
          <a:ext cx="5591175" cy="1836739"/>
        </p:xfrm>
        <a:graphic>
          <a:graphicData uri="http://schemas.openxmlformats.org/drawingml/2006/table">
            <a:tbl>
              <a:tblPr/>
              <a:tblGrid>
                <a:gridCol w="314996"/>
                <a:gridCol w="314996"/>
                <a:gridCol w="4961183"/>
              </a:tblGrid>
              <a:tr h="30474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rPr>
                        <a:t>T</a:t>
                      </a:r>
                    </a:p>
                  </a:txBody>
                  <a:tcPr marL="94499" marR="94499" marT="46844" marB="4684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rPr>
                        <a:t>F</a:t>
                      </a:r>
                    </a:p>
                  </a:txBody>
                  <a:tcPr marL="94499" marR="94499" marT="46844" marB="4684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rPr>
                        <a:t>Preventing incidents can reduce equipment and material costs.</a:t>
                      </a:r>
                    </a:p>
                  </a:txBody>
                  <a:tcPr marL="94499" marR="94499" marT="46844" marB="4684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9236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rPr>
                        <a:t>T</a:t>
                      </a:r>
                    </a:p>
                  </a:txBody>
                  <a:tcPr marL="94499" marR="94499" marT="46844" marB="4684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rPr>
                        <a:t>F</a:t>
                      </a:r>
                    </a:p>
                  </a:txBody>
                  <a:tcPr marL="94499" marR="94499" marT="46844" marB="4684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buFontTx/>
                        <a:buNone/>
                      </a:pPr>
                      <a:r>
                        <a:rPr lang="en-US" sz="1200" dirty="0" smtClean="0">
                          <a:latin typeface="Arial" pitchFamily="34" charset="0"/>
                          <a:cs typeface="Arial" pitchFamily="34" charset="0"/>
                        </a:rPr>
                        <a:t>The Safety Triangle relates to the</a:t>
                      </a:r>
                      <a:r>
                        <a:rPr lang="en-US" sz="1200" baseline="0" dirty="0" smtClean="0">
                          <a:latin typeface="Arial" pitchFamily="34" charset="0"/>
                          <a:cs typeface="Arial" pitchFamily="34" charset="0"/>
                        </a:rPr>
                        <a:t> three elements needed to start a fire</a:t>
                      </a:r>
                      <a:r>
                        <a:rPr lang="en-US" sz="1200" dirty="0" smtClean="0">
                          <a:latin typeface="Arial" pitchFamily="34" charset="0"/>
                          <a:cs typeface="Arial" pitchFamily="34" charset="0"/>
                        </a:rPr>
                        <a:t>.</a:t>
                      </a:r>
                    </a:p>
                  </a:txBody>
                  <a:tcPr marL="94499" marR="94499" marT="46844" marB="4684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944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rPr>
                        <a:t>T</a:t>
                      </a:r>
                    </a:p>
                  </a:txBody>
                  <a:tcPr marL="94499" marR="94499" marT="46844" marB="4684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rPr>
                        <a:t>F</a:t>
                      </a:r>
                    </a:p>
                  </a:txBody>
                  <a:tcPr marL="94499" marR="94499" marT="46844" marB="4684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buFontTx/>
                        <a:buNone/>
                      </a:pPr>
                      <a:r>
                        <a:rPr lang="en-US" sz="1200" dirty="0" smtClean="0">
                          <a:latin typeface="Arial" pitchFamily="34" charset="0"/>
                          <a:cs typeface="Arial" pitchFamily="34" charset="0"/>
                        </a:rPr>
                        <a:t>Employee</a:t>
                      </a:r>
                      <a:r>
                        <a:rPr lang="en-US" sz="1200" baseline="0" dirty="0" smtClean="0">
                          <a:latin typeface="Arial" pitchFamily="34" charset="0"/>
                          <a:cs typeface="Arial" pitchFamily="34" charset="0"/>
                        </a:rPr>
                        <a:t> reprimand is a key step in thoroughly investigating an incident</a:t>
                      </a:r>
                      <a:r>
                        <a:rPr lang="en-US" sz="1200" dirty="0" smtClean="0">
                          <a:latin typeface="Arial" pitchFamily="34" charset="0"/>
                          <a:cs typeface="Arial" pitchFamily="34" charset="0"/>
                        </a:rPr>
                        <a:t>.</a:t>
                      </a:r>
                    </a:p>
                  </a:txBody>
                  <a:tcPr marL="94499" marR="94499" marT="46844" marB="4684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1010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rPr>
                        <a:t>T</a:t>
                      </a:r>
                    </a:p>
                  </a:txBody>
                  <a:tcPr marL="94499" marR="94499" marT="46844" marB="4684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rPr>
                        <a:t>F</a:t>
                      </a:r>
                    </a:p>
                  </a:txBody>
                  <a:tcPr marL="94499" marR="94499" marT="46844" marB="4684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3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rPr>
                        <a:t>Conducting a JSA is required by NAVSEA standard items.</a:t>
                      </a:r>
                    </a:p>
                  </a:txBody>
                  <a:tcPr marL="94499" marR="94499" marT="46844" marB="4684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70071">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cap="none" normalizeH="0" baseline="0" dirty="0" smtClean="0">
                          <a:ln>
                            <a:noFill/>
                          </a:ln>
                          <a:solidFill>
                            <a:schemeClr val="tx1"/>
                          </a:solidFill>
                          <a:effectLst/>
                          <a:latin typeface="Arial" charset="0"/>
                        </a:rPr>
                        <a:t>T</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smtClean="0">
                        <a:ln>
                          <a:noFill/>
                        </a:ln>
                        <a:solidFill>
                          <a:schemeClr val="tx1"/>
                        </a:solidFill>
                        <a:effectLst/>
                        <a:latin typeface="Arial" charset="0"/>
                      </a:endParaRPr>
                    </a:p>
                  </a:txBody>
                  <a:tcPr marL="94499" marR="94499" marT="46844" marB="4684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cap="none" normalizeH="0" baseline="0" dirty="0" smtClean="0">
                          <a:ln>
                            <a:noFill/>
                          </a:ln>
                          <a:solidFill>
                            <a:schemeClr val="tx1"/>
                          </a:solidFill>
                          <a:effectLst/>
                          <a:latin typeface="Arial" charset="0"/>
                        </a:rPr>
                        <a:t>F</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smtClean="0">
                        <a:ln>
                          <a:noFill/>
                        </a:ln>
                        <a:solidFill>
                          <a:schemeClr val="tx1"/>
                        </a:solidFill>
                        <a:effectLst/>
                        <a:latin typeface="Arial" charset="0"/>
                      </a:endParaRPr>
                    </a:p>
                  </a:txBody>
                  <a:tcPr marL="94499" marR="94499" marT="46844" marB="4684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3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rPr>
                        <a:t>Breaking down a job is important when conducting a JSA.</a:t>
                      </a:r>
                    </a:p>
                  </a:txBody>
                  <a:tcPr marL="94499" marR="94499" marT="46844" marB="4684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a:ln/>
        </p:spPr>
      </p:sp>
      <p:sp>
        <p:nvSpPr>
          <p:cNvPr id="10649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44563">
              <a:spcBef>
                <a:spcPct val="30000"/>
              </a:spcBef>
              <a:defRPr sz="1200">
                <a:solidFill>
                  <a:schemeClr val="tx1"/>
                </a:solidFill>
                <a:latin typeface="Arial" charset="0"/>
              </a:defRPr>
            </a:lvl1pPr>
            <a:lvl2pPr marL="742950" indent="-285750" defTabSz="944563">
              <a:spcBef>
                <a:spcPct val="30000"/>
              </a:spcBef>
              <a:defRPr sz="1200">
                <a:solidFill>
                  <a:schemeClr val="tx1"/>
                </a:solidFill>
                <a:latin typeface="Arial" charset="0"/>
              </a:defRPr>
            </a:lvl2pPr>
            <a:lvl3pPr marL="1143000" indent="-228600" defTabSz="944563">
              <a:spcBef>
                <a:spcPct val="30000"/>
              </a:spcBef>
              <a:defRPr sz="1200">
                <a:solidFill>
                  <a:schemeClr val="tx1"/>
                </a:solidFill>
                <a:latin typeface="Arial" charset="0"/>
              </a:defRPr>
            </a:lvl3pPr>
            <a:lvl4pPr marL="1600200" indent="-228600" defTabSz="944563">
              <a:spcBef>
                <a:spcPct val="30000"/>
              </a:spcBef>
              <a:defRPr sz="1200">
                <a:solidFill>
                  <a:schemeClr val="tx1"/>
                </a:solidFill>
                <a:latin typeface="Arial" charset="0"/>
              </a:defRPr>
            </a:lvl4pPr>
            <a:lvl5pPr marL="2057400" indent="-228600" defTabSz="944563">
              <a:spcBef>
                <a:spcPct val="30000"/>
              </a:spcBef>
              <a:defRPr sz="1200">
                <a:solidFill>
                  <a:schemeClr val="tx1"/>
                </a:solidFill>
                <a:latin typeface="Arial" charset="0"/>
              </a:defRPr>
            </a:lvl5pPr>
            <a:lvl6pPr marL="2514600" indent="-228600" defTabSz="944563" eaLnBrk="0" fontAlgn="base" hangingPunct="0">
              <a:spcBef>
                <a:spcPct val="30000"/>
              </a:spcBef>
              <a:spcAft>
                <a:spcPct val="0"/>
              </a:spcAft>
              <a:defRPr sz="1200">
                <a:solidFill>
                  <a:schemeClr val="tx1"/>
                </a:solidFill>
                <a:latin typeface="Arial" charset="0"/>
              </a:defRPr>
            </a:lvl6pPr>
            <a:lvl7pPr marL="2971800" indent="-228600" defTabSz="944563" eaLnBrk="0" fontAlgn="base" hangingPunct="0">
              <a:spcBef>
                <a:spcPct val="30000"/>
              </a:spcBef>
              <a:spcAft>
                <a:spcPct val="0"/>
              </a:spcAft>
              <a:defRPr sz="1200">
                <a:solidFill>
                  <a:schemeClr val="tx1"/>
                </a:solidFill>
                <a:latin typeface="Arial" charset="0"/>
              </a:defRPr>
            </a:lvl7pPr>
            <a:lvl8pPr marL="3429000" indent="-228600" defTabSz="944563" eaLnBrk="0" fontAlgn="base" hangingPunct="0">
              <a:spcBef>
                <a:spcPct val="30000"/>
              </a:spcBef>
              <a:spcAft>
                <a:spcPct val="0"/>
              </a:spcAft>
              <a:defRPr sz="1200">
                <a:solidFill>
                  <a:schemeClr val="tx1"/>
                </a:solidFill>
                <a:latin typeface="Arial" charset="0"/>
              </a:defRPr>
            </a:lvl8pPr>
            <a:lvl9pPr marL="3886200" indent="-228600" defTabSz="944563" eaLnBrk="0" fontAlgn="base" hangingPunct="0">
              <a:spcBef>
                <a:spcPct val="30000"/>
              </a:spcBef>
              <a:spcAft>
                <a:spcPct val="0"/>
              </a:spcAft>
              <a:defRPr sz="1200">
                <a:solidFill>
                  <a:schemeClr val="tx1"/>
                </a:solidFill>
                <a:latin typeface="Arial" charset="0"/>
              </a:defRPr>
            </a:lvl9pPr>
          </a:lstStyle>
          <a:p>
            <a:pPr>
              <a:spcBef>
                <a:spcPct val="0"/>
              </a:spcBef>
            </a:pPr>
            <a:fld id="{D4DEC83D-1618-43F6-B4AB-D02077A338AC}" type="slidenum">
              <a:rPr lang="en-US" altLang="en-US">
                <a:latin typeface="Times New Roman" pitchFamily="18" charset="0"/>
              </a:rPr>
              <a:pPr>
                <a:spcBef>
                  <a:spcPct val="0"/>
                </a:spcBef>
              </a:pPr>
              <a:t>46</a:t>
            </a:fld>
            <a:endParaRPr lang="en-US" altLang="en-US">
              <a:latin typeface="Times New Roman" pitchFamily="18" charset="0"/>
            </a:endParaRPr>
          </a:p>
        </p:txBody>
      </p:sp>
      <p:sp>
        <p:nvSpPr>
          <p:cNvPr id="5" name="Content Placeholder 2"/>
          <p:cNvSpPr>
            <a:spLocks noGrp="1"/>
          </p:cNvSpPr>
          <p:nvPr>
            <p:ph type="body" idx="1"/>
          </p:nvPr>
        </p:nvSpPr>
        <p:spPr>
          <a:xfrm>
            <a:off x="706438" y="4449763"/>
            <a:ext cx="5580062" cy="4216400"/>
          </a:xfrm>
        </p:spPr>
        <p:txBody>
          <a:bodyPr/>
          <a:lstStyle/>
          <a:p>
            <a:pPr marL="285750" indent="-285750">
              <a:buFont typeface="Arial" panose="020B0604020202020204" pitchFamily="34" charset="0"/>
              <a:buChar char="•"/>
              <a:defRPr/>
            </a:pPr>
            <a:endParaRPr lang="en-US" sz="1400" dirty="0"/>
          </a:p>
          <a:p>
            <a:pPr marL="285750" indent="-285750">
              <a:buFont typeface="Arial" panose="020B0604020202020204" pitchFamily="34" charset="0"/>
              <a:buChar char="•"/>
              <a:defRPr/>
            </a:pPr>
            <a:endParaRPr lang="en-US" sz="1400" dirty="0"/>
          </a:p>
          <a:p>
            <a:pPr marL="285750" indent="-285750">
              <a:buFont typeface="Arial" panose="020B0604020202020204" pitchFamily="34" charset="0"/>
              <a:buChar char="•"/>
              <a:defRPr/>
            </a:pPr>
            <a:r>
              <a:rPr lang="en-US" sz="1400" dirty="0" smtClean="0"/>
              <a:t>Coaching Staff (Your Team)</a:t>
            </a:r>
          </a:p>
          <a:p>
            <a:pPr>
              <a:defRPr/>
            </a:pPr>
            <a:endParaRPr lang="en-US" sz="1400" dirty="0" smtClean="0"/>
          </a:p>
          <a:p>
            <a:pPr marL="285750" indent="-285750">
              <a:buFont typeface="Arial" panose="020B0604020202020204" pitchFamily="34" charset="0"/>
              <a:buChar char="•"/>
              <a:defRPr/>
            </a:pPr>
            <a:r>
              <a:rPr lang="en-US" sz="1400" dirty="0" smtClean="0"/>
              <a:t>Training Staff (Your Team)</a:t>
            </a:r>
          </a:p>
          <a:p>
            <a:pPr marL="285750" indent="-285750">
              <a:buFont typeface="Arial" panose="020B0604020202020204" pitchFamily="34" charset="0"/>
              <a:buChar char="•"/>
              <a:defRPr/>
            </a:pPr>
            <a:endParaRPr lang="en-US" sz="1400" dirty="0"/>
          </a:p>
          <a:p>
            <a:pPr>
              <a:lnSpc>
                <a:spcPct val="150000"/>
              </a:lnSpc>
              <a:defRPr/>
            </a:pPr>
            <a:endParaRPr lang="en-US" altLang="en-US" sz="1400" dirty="0"/>
          </a:p>
          <a:p>
            <a:pPr algn="ctr">
              <a:defRPr/>
            </a:pPr>
            <a:endParaRPr lang="en-US" altLang="en-US" sz="1400" b="1" dirty="0" smtClean="0"/>
          </a:p>
          <a:p>
            <a:pPr>
              <a:defRPr/>
            </a:pPr>
            <a:endParaRPr lang="en-US" altLang="en-US" sz="1800" b="1" dirty="0"/>
          </a:p>
          <a:p>
            <a:pPr>
              <a:defRPr/>
            </a:pPr>
            <a:endParaRPr lang="en-US" altLang="en-US" dirty="0"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1363" indent="-284163">
              <a:spcBef>
                <a:spcPct val="30000"/>
              </a:spcBef>
              <a:defRPr sz="1200">
                <a:solidFill>
                  <a:schemeClr val="tx1"/>
                </a:solidFill>
                <a:latin typeface="Arial" charset="0"/>
              </a:defRPr>
            </a:lvl2pPr>
            <a:lvl3pPr marL="1141413" indent="-227013">
              <a:spcBef>
                <a:spcPct val="30000"/>
              </a:spcBef>
              <a:defRPr sz="1200">
                <a:solidFill>
                  <a:schemeClr val="tx1"/>
                </a:solidFill>
                <a:latin typeface="Arial" charset="0"/>
              </a:defRPr>
            </a:lvl3pPr>
            <a:lvl4pPr marL="1598613" indent="-227013">
              <a:spcBef>
                <a:spcPct val="30000"/>
              </a:spcBef>
              <a:defRPr sz="1200">
                <a:solidFill>
                  <a:schemeClr val="tx1"/>
                </a:solidFill>
                <a:latin typeface="Arial" charset="0"/>
              </a:defRPr>
            </a:lvl4pPr>
            <a:lvl5pPr marL="2054225" indent="-227013">
              <a:spcBef>
                <a:spcPct val="30000"/>
              </a:spcBef>
              <a:defRPr sz="1200">
                <a:solidFill>
                  <a:schemeClr val="tx1"/>
                </a:solidFill>
                <a:latin typeface="Arial" charset="0"/>
              </a:defRPr>
            </a:lvl5pPr>
            <a:lvl6pPr marL="2511425" indent="-227013" eaLnBrk="0" fontAlgn="base" hangingPunct="0">
              <a:spcBef>
                <a:spcPct val="30000"/>
              </a:spcBef>
              <a:spcAft>
                <a:spcPct val="0"/>
              </a:spcAft>
              <a:defRPr sz="1200">
                <a:solidFill>
                  <a:schemeClr val="tx1"/>
                </a:solidFill>
                <a:latin typeface="Arial" charset="0"/>
              </a:defRPr>
            </a:lvl6pPr>
            <a:lvl7pPr marL="2968625" indent="-227013" eaLnBrk="0" fontAlgn="base" hangingPunct="0">
              <a:spcBef>
                <a:spcPct val="30000"/>
              </a:spcBef>
              <a:spcAft>
                <a:spcPct val="0"/>
              </a:spcAft>
              <a:defRPr sz="1200">
                <a:solidFill>
                  <a:schemeClr val="tx1"/>
                </a:solidFill>
                <a:latin typeface="Arial" charset="0"/>
              </a:defRPr>
            </a:lvl7pPr>
            <a:lvl8pPr marL="3425825" indent="-227013" eaLnBrk="0" fontAlgn="base" hangingPunct="0">
              <a:spcBef>
                <a:spcPct val="30000"/>
              </a:spcBef>
              <a:spcAft>
                <a:spcPct val="0"/>
              </a:spcAft>
              <a:defRPr sz="1200">
                <a:solidFill>
                  <a:schemeClr val="tx1"/>
                </a:solidFill>
                <a:latin typeface="Arial" charset="0"/>
              </a:defRPr>
            </a:lvl8pPr>
            <a:lvl9pPr marL="3883025" indent="-227013" eaLnBrk="0" fontAlgn="base" hangingPunct="0">
              <a:spcBef>
                <a:spcPct val="30000"/>
              </a:spcBef>
              <a:spcAft>
                <a:spcPct val="0"/>
              </a:spcAft>
              <a:defRPr sz="1200">
                <a:solidFill>
                  <a:schemeClr val="tx1"/>
                </a:solidFill>
                <a:latin typeface="Arial" charset="0"/>
              </a:defRPr>
            </a:lvl9pPr>
          </a:lstStyle>
          <a:p>
            <a:pPr>
              <a:spcBef>
                <a:spcPct val="0"/>
              </a:spcBef>
            </a:pPr>
            <a:fld id="{74FC0257-7D35-4B5F-94B2-FF2A841BB91A}" type="slidenum">
              <a:rPr lang="en-US" altLang="en-US"/>
              <a:pPr>
                <a:spcBef>
                  <a:spcPct val="0"/>
                </a:spcBef>
              </a:pPr>
              <a:t>47</a:t>
            </a:fld>
            <a:endParaRPr lang="en-US" altLang="en-US"/>
          </a:p>
        </p:txBody>
      </p:sp>
      <p:sp>
        <p:nvSpPr>
          <p:cNvPr id="108547" name="Rectangle 2"/>
          <p:cNvSpPr>
            <a:spLocks noGrp="1" noRot="1" noChangeAspect="1" noChangeArrowheads="1" noTextEdit="1"/>
          </p:cNvSpPr>
          <p:nvPr>
            <p:ph type="sldImg"/>
          </p:nvPr>
        </p:nvSpPr>
        <p:spPr>
          <a:xfrm>
            <a:off x="1209675" y="730250"/>
            <a:ext cx="4648200" cy="3486150"/>
          </a:xfrm>
          <a:ln cap="flat"/>
        </p:spPr>
      </p:sp>
      <p:sp>
        <p:nvSpPr>
          <p:cNvPr id="1085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a:p>
            <a:endParaRPr lang="en-US" altLang="en-US" smtClean="0"/>
          </a:p>
          <a:p>
            <a:endParaRPr lang="en-US" altLang="en-US" smtClean="0"/>
          </a:p>
        </p:txBody>
      </p:sp>
      <p:sp>
        <p:nvSpPr>
          <p:cNvPr id="108549" name="Rectangle 1"/>
          <p:cNvSpPr>
            <a:spLocks noChangeArrowheads="1"/>
          </p:cNvSpPr>
          <p:nvPr/>
        </p:nvSpPr>
        <p:spPr bwMode="auto">
          <a:xfrm>
            <a:off x="701675" y="4449763"/>
            <a:ext cx="5664200" cy="267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buFont typeface="Arial" charset="0"/>
              <a:buChar char="•"/>
            </a:pPr>
            <a:r>
              <a:rPr lang="en-US" altLang="en-US" sz="1400"/>
              <a:t>Establish clear expectations (The Foundation!)</a:t>
            </a:r>
          </a:p>
          <a:p>
            <a:pPr>
              <a:buFont typeface="Arial" charset="0"/>
              <a:buChar char="•"/>
            </a:pPr>
            <a:endParaRPr lang="en-US" altLang="en-US" sz="1400"/>
          </a:p>
          <a:p>
            <a:pPr>
              <a:buFont typeface="Arial" charset="0"/>
              <a:buChar char="•"/>
            </a:pPr>
            <a:r>
              <a:rPr lang="en-US" altLang="en-US" sz="1400"/>
              <a:t>Recognize good performance and behavior</a:t>
            </a:r>
          </a:p>
          <a:p>
            <a:pPr>
              <a:buFont typeface="Arial" charset="0"/>
              <a:buChar char="•"/>
            </a:pPr>
            <a:endParaRPr lang="en-US" altLang="en-US" sz="1400"/>
          </a:p>
          <a:p>
            <a:pPr>
              <a:buFont typeface="Arial" charset="0"/>
              <a:buChar char="•"/>
            </a:pPr>
            <a:r>
              <a:rPr lang="en-US" altLang="en-US" sz="1400"/>
              <a:t>Counsel performance and behavior that does not meet expectations</a:t>
            </a:r>
          </a:p>
          <a:p>
            <a:pPr>
              <a:buFont typeface="Arial" charset="0"/>
              <a:buChar char="•"/>
            </a:pPr>
            <a:endParaRPr lang="en-US" altLang="en-US" sz="1400"/>
          </a:p>
          <a:p>
            <a:pPr>
              <a:buFont typeface="Arial" charset="0"/>
              <a:buChar char="•"/>
            </a:pPr>
            <a:r>
              <a:rPr lang="en-US" altLang="en-US" sz="1400"/>
              <a:t>Focus on behaviors and not on attitudes</a:t>
            </a:r>
          </a:p>
          <a:p>
            <a:pPr>
              <a:buFont typeface="Arial" charset="0"/>
              <a:buChar char="•"/>
            </a:pPr>
            <a:endParaRPr lang="en-US" altLang="en-US" sz="1400"/>
          </a:p>
          <a:p>
            <a:pPr>
              <a:buFont typeface="Arial" charset="0"/>
              <a:buChar char="•"/>
            </a:pPr>
            <a:r>
              <a:rPr lang="en-US" altLang="en-US" sz="1400"/>
              <a:t>Role model performance and behavior</a:t>
            </a:r>
          </a:p>
          <a:p>
            <a:pPr>
              <a:buFont typeface="Arial" charset="0"/>
              <a:buChar char="•"/>
            </a:pPr>
            <a:endParaRPr lang="en-US" altLang="en-US" sz="1400"/>
          </a:p>
          <a:p>
            <a:pPr>
              <a:buFont typeface="Arial" charset="0"/>
              <a:buChar char="•"/>
            </a:pPr>
            <a:r>
              <a:rPr lang="en-US" altLang="en-US" sz="1400"/>
              <a:t>Ask for improvement ideas</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1363" indent="-284163">
              <a:spcBef>
                <a:spcPct val="30000"/>
              </a:spcBef>
              <a:defRPr sz="1200">
                <a:solidFill>
                  <a:schemeClr val="tx1"/>
                </a:solidFill>
                <a:latin typeface="Arial" charset="0"/>
              </a:defRPr>
            </a:lvl2pPr>
            <a:lvl3pPr marL="1141413" indent="-227013">
              <a:spcBef>
                <a:spcPct val="30000"/>
              </a:spcBef>
              <a:defRPr sz="1200">
                <a:solidFill>
                  <a:schemeClr val="tx1"/>
                </a:solidFill>
                <a:latin typeface="Arial" charset="0"/>
              </a:defRPr>
            </a:lvl3pPr>
            <a:lvl4pPr marL="1598613" indent="-227013">
              <a:spcBef>
                <a:spcPct val="30000"/>
              </a:spcBef>
              <a:defRPr sz="1200">
                <a:solidFill>
                  <a:schemeClr val="tx1"/>
                </a:solidFill>
                <a:latin typeface="Arial" charset="0"/>
              </a:defRPr>
            </a:lvl4pPr>
            <a:lvl5pPr marL="2054225" indent="-227013">
              <a:spcBef>
                <a:spcPct val="30000"/>
              </a:spcBef>
              <a:defRPr sz="1200">
                <a:solidFill>
                  <a:schemeClr val="tx1"/>
                </a:solidFill>
                <a:latin typeface="Arial" charset="0"/>
              </a:defRPr>
            </a:lvl5pPr>
            <a:lvl6pPr marL="2511425" indent="-227013" eaLnBrk="0" fontAlgn="base" hangingPunct="0">
              <a:spcBef>
                <a:spcPct val="30000"/>
              </a:spcBef>
              <a:spcAft>
                <a:spcPct val="0"/>
              </a:spcAft>
              <a:defRPr sz="1200">
                <a:solidFill>
                  <a:schemeClr val="tx1"/>
                </a:solidFill>
                <a:latin typeface="Arial" charset="0"/>
              </a:defRPr>
            </a:lvl6pPr>
            <a:lvl7pPr marL="2968625" indent="-227013" eaLnBrk="0" fontAlgn="base" hangingPunct="0">
              <a:spcBef>
                <a:spcPct val="30000"/>
              </a:spcBef>
              <a:spcAft>
                <a:spcPct val="0"/>
              </a:spcAft>
              <a:defRPr sz="1200">
                <a:solidFill>
                  <a:schemeClr val="tx1"/>
                </a:solidFill>
                <a:latin typeface="Arial" charset="0"/>
              </a:defRPr>
            </a:lvl7pPr>
            <a:lvl8pPr marL="3425825" indent="-227013" eaLnBrk="0" fontAlgn="base" hangingPunct="0">
              <a:spcBef>
                <a:spcPct val="30000"/>
              </a:spcBef>
              <a:spcAft>
                <a:spcPct val="0"/>
              </a:spcAft>
              <a:defRPr sz="1200">
                <a:solidFill>
                  <a:schemeClr val="tx1"/>
                </a:solidFill>
                <a:latin typeface="Arial" charset="0"/>
              </a:defRPr>
            </a:lvl8pPr>
            <a:lvl9pPr marL="3883025" indent="-227013" eaLnBrk="0" fontAlgn="base" hangingPunct="0">
              <a:spcBef>
                <a:spcPct val="30000"/>
              </a:spcBef>
              <a:spcAft>
                <a:spcPct val="0"/>
              </a:spcAft>
              <a:defRPr sz="1200">
                <a:solidFill>
                  <a:schemeClr val="tx1"/>
                </a:solidFill>
                <a:latin typeface="Arial" charset="0"/>
              </a:defRPr>
            </a:lvl9pPr>
          </a:lstStyle>
          <a:p>
            <a:pPr>
              <a:spcBef>
                <a:spcPct val="0"/>
              </a:spcBef>
            </a:pPr>
            <a:fld id="{398037E4-8263-448A-AA99-D620A07AF5BE}" type="slidenum">
              <a:rPr lang="en-US" altLang="en-US"/>
              <a:pPr>
                <a:spcBef>
                  <a:spcPct val="0"/>
                </a:spcBef>
              </a:pPr>
              <a:t>48</a:t>
            </a:fld>
            <a:endParaRPr lang="en-US" altLang="en-US"/>
          </a:p>
        </p:txBody>
      </p:sp>
      <p:sp>
        <p:nvSpPr>
          <p:cNvPr id="110595" name="Rectangle 2"/>
          <p:cNvSpPr>
            <a:spLocks noGrp="1" noRot="1" noChangeAspect="1" noChangeArrowheads="1" noTextEdit="1"/>
          </p:cNvSpPr>
          <p:nvPr>
            <p:ph type="sldImg"/>
          </p:nvPr>
        </p:nvSpPr>
        <p:spPr>
          <a:xfrm>
            <a:off x="1209675" y="730250"/>
            <a:ext cx="4648200" cy="3486150"/>
          </a:xfrm>
          <a:ln cap="flat"/>
        </p:spPr>
      </p:sp>
      <p:sp>
        <p:nvSpPr>
          <p:cNvPr id="1105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a:p>
            <a:endParaRPr lang="en-US" altLang="en-US" smtClean="0"/>
          </a:p>
        </p:txBody>
      </p:sp>
      <p:sp>
        <p:nvSpPr>
          <p:cNvPr id="7" name="Rectangle 3"/>
          <p:cNvSpPr txBox="1">
            <a:spLocks noChangeArrowheads="1"/>
          </p:cNvSpPr>
          <p:nvPr/>
        </p:nvSpPr>
        <p:spPr bwMode="auto">
          <a:xfrm>
            <a:off x="706438" y="4449763"/>
            <a:ext cx="5664200" cy="15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indent="0">
              <a:buFontTx/>
              <a:buNone/>
              <a:defRPr/>
            </a:pPr>
            <a:r>
              <a:rPr lang="en-US" altLang="en-US" sz="1200" dirty="0" smtClean="0"/>
              <a:t>REGARDING SAFETY </a:t>
            </a:r>
          </a:p>
          <a:p>
            <a:pPr marL="0" indent="0">
              <a:buFontTx/>
              <a:buNone/>
              <a:defRPr/>
            </a:pPr>
            <a:r>
              <a:rPr lang="en-US" altLang="en-US" sz="1200" dirty="0" smtClean="0"/>
              <a:t>What do you expect your employees to do?  How do they know?</a:t>
            </a:r>
          </a:p>
          <a:p>
            <a:pPr marL="0" indent="0">
              <a:buFontTx/>
              <a:buNone/>
              <a:defRPr/>
            </a:pPr>
            <a:r>
              <a:rPr lang="en-US" altLang="en-US" sz="1200" dirty="0" smtClean="0"/>
              <a:t>___________________________________________________________________________________________________________________________________________________________________________________________________</a:t>
            </a:r>
          </a:p>
          <a:p>
            <a:pPr marL="0" indent="0">
              <a:buFontTx/>
              <a:buNone/>
              <a:defRPr/>
            </a:pPr>
            <a:endParaRPr lang="en-US" altLang="en-US" sz="1200" dirty="0" smtClean="0"/>
          </a:p>
          <a:p>
            <a:pPr marL="0" indent="0">
              <a:buFontTx/>
              <a:buNone/>
              <a:defRPr/>
            </a:pPr>
            <a:r>
              <a:rPr lang="en-US" altLang="en-US" sz="1200" dirty="0" smtClean="0"/>
              <a:t>REGARDING SAFETY </a:t>
            </a:r>
          </a:p>
          <a:p>
            <a:pPr marL="0" indent="0">
              <a:buFontTx/>
              <a:buNone/>
              <a:defRPr/>
            </a:pPr>
            <a:r>
              <a:rPr lang="en-US" altLang="en-US" sz="1200" dirty="0" smtClean="0"/>
              <a:t>How do you recognize good performance?</a:t>
            </a:r>
          </a:p>
          <a:p>
            <a:pPr marL="0" indent="0">
              <a:buFontTx/>
              <a:buNone/>
              <a:defRPr/>
            </a:pPr>
            <a:r>
              <a:rPr lang="en-US" altLang="en-US" sz="1200" dirty="0" smtClean="0"/>
              <a:t>___________________________________________________________________________________________________________________________________________________________________________________________________</a:t>
            </a:r>
          </a:p>
          <a:p>
            <a:pPr marL="0" indent="0">
              <a:buFontTx/>
              <a:buNone/>
              <a:defRPr/>
            </a:pPr>
            <a:endParaRPr lang="en-US" altLang="en-US" sz="1200" dirty="0" smtClean="0"/>
          </a:p>
          <a:p>
            <a:pPr marL="0" indent="0">
              <a:buFontTx/>
              <a:buNone/>
              <a:defRPr/>
            </a:pPr>
            <a:r>
              <a:rPr lang="en-US" altLang="en-US" sz="1200" dirty="0" smtClean="0"/>
              <a:t>REGARDING SAFETY </a:t>
            </a:r>
          </a:p>
          <a:p>
            <a:pPr marL="0" indent="0">
              <a:buFontTx/>
              <a:buNone/>
              <a:defRPr/>
            </a:pPr>
            <a:r>
              <a:rPr lang="en-US" altLang="en-US" sz="1200" dirty="0" smtClean="0"/>
              <a:t>How do you counsel safety performance that does not meet your expectations?</a:t>
            </a:r>
          </a:p>
          <a:p>
            <a:pPr marL="0" indent="0">
              <a:buFontTx/>
              <a:buNone/>
              <a:defRPr/>
            </a:pPr>
            <a:r>
              <a:rPr lang="en-US" altLang="en-US" sz="1200" dirty="0" smtClean="0"/>
              <a:t>___________________________________________________________________________________________________________________________________________________________________________________________________</a:t>
            </a:r>
          </a:p>
          <a:p>
            <a:pPr marL="0" indent="0">
              <a:buFontTx/>
              <a:buNone/>
              <a:defRPr/>
            </a:pPr>
            <a:endParaRPr lang="en-US" altLang="en-US" sz="1200" dirty="0" smtClean="0"/>
          </a:p>
          <a:p>
            <a:pPr marL="0" indent="0" algn="ctr">
              <a:buFontTx/>
              <a:buNone/>
              <a:defRPr/>
            </a:pPr>
            <a:r>
              <a:rPr lang="en-US" altLang="en-US" sz="1200" b="1" i="1" dirty="0" smtClean="0"/>
              <a:t>“You can not expect employees to do more than is expected of them.”</a:t>
            </a:r>
          </a:p>
          <a:p>
            <a:pPr>
              <a:buFontTx/>
              <a:buNone/>
              <a:defRPr/>
            </a:pPr>
            <a:endParaRPr lang="en-US" altLang="en-US" sz="2800" dirty="0" smtClean="0">
              <a:solidFill>
                <a:schemeClr val="accent2"/>
              </a:solidFill>
            </a:endParaRPr>
          </a:p>
          <a:p>
            <a:pPr>
              <a:buFontTx/>
              <a:buNone/>
              <a:defRPr/>
            </a:pPr>
            <a:endParaRPr lang="en-US" altLang="en-US" sz="2800" dirty="0" smtClean="0">
              <a:solidFill>
                <a:schemeClr val="accent2"/>
              </a:solidFill>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1363" indent="-284163">
              <a:spcBef>
                <a:spcPct val="30000"/>
              </a:spcBef>
              <a:defRPr sz="1200">
                <a:solidFill>
                  <a:schemeClr val="tx1"/>
                </a:solidFill>
                <a:latin typeface="Arial" charset="0"/>
              </a:defRPr>
            </a:lvl2pPr>
            <a:lvl3pPr marL="1141413" indent="-227013">
              <a:spcBef>
                <a:spcPct val="30000"/>
              </a:spcBef>
              <a:defRPr sz="1200">
                <a:solidFill>
                  <a:schemeClr val="tx1"/>
                </a:solidFill>
                <a:latin typeface="Arial" charset="0"/>
              </a:defRPr>
            </a:lvl3pPr>
            <a:lvl4pPr marL="1598613" indent="-227013">
              <a:spcBef>
                <a:spcPct val="30000"/>
              </a:spcBef>
              <a:defRPr sz="1200">
                <a:solidFill>
                  <a:schemeClr val="tx1"/>
                </a:solidFill>
                <a:latin typeface="Arial" charset="0"/>
              </a:defRPr>
            </a:lvl4pPr>
            <a:lvl5pPr marL="2054225" indent="-227013">
              <a:spcBef>
                <a:spcPct val="30000"/>
              </a:spcBef>
              <a:defRPr sz="1200">
                <a:solidFill>
                  <a:schemeClr val="tx1"/>
                </a:solidFill>
                <a:latin typeface="Arial" charset="0"/>
              </a:defRPr>
            </a:lvl5pPr>
            <a:lvl6pPr marL="2511425" indent="-227013" eaLnBrk="0" fontAlgn="base" hangingPunct="0">
              <a:spcBef>
                <a:spcPct val="30000"/>
              </a:spcBef>
              <a:spcAft>
                <a:spcPct val="0"/>
              </a:spcAft>
              <a:defRPr sz="1200">
                <a:solidFill>
                  <a:schemeClr val="tx1"/>
                </a:solidFill>
                <a:latin typeface="Arial" charset="0"/>
              </a:defRPr>
            </a:lvl6pPr>
            <a:lvl7pPr marL="2968625" indent="-227013" eaLnBrk="0" fontAlgn="base" hangingPunct="0">
              <a:spcBef>
                <a:spcPct val="30000"/>
              </a:spcBef>
              <a:spcAft>
                <a:spcPct val="0"/>
              </a:spcAft>
              <a:defRPr sz="1200">
                <a:solidFill>
                  <a:schemeClr val="tx1"/>
                </a:solidFill>
                <a:latin typeface="Arial" charset="0"/>
              </a:defRPr>
            </a:lvl7pPr>
            <a:lvl8pPr marL="3425825" indent="-227013" eaLnBrk="0" fontAlgn="base" hangingPunct="0">
              <a:spcBef>
                <a:spcPct val="30000"/>
              </a:spcBef>
              <a:spcAft>
                <a:spcPct val="0"/>
              </a:spcAft>
              <a:defRPr sz="1200">
                <a:solidFill>
                  <a:schemeClr val="tx1"/>
                </a:solidFill>
                <a:latin typeface="Arial" charset="0"/>
              </a:defRPr>
            </a:lvl8pPr>
            <a:lvl9pPr marL="3883025" indent="-227013" eaLnBrk="0" fontAlgn="base" hangingPunct="0">
              <a:spcBef>
                <a:spcPct val="30000"/>
              </a:spcBef>
              <a:spcAft>
                <a:spcPct val="0"/>
              </a:spcAft>
              <a:defRPr sz="1200">
                <a:solidFill>
                  <a:schemeClr val="tx1"/>
                </a:solidFill>
                <a:latin typeface="Arial" charset="0"/>
              </a:defRPr>
            </a:lvl9pPr>
          </a:lstStyle>
          <a:p>
            <a:pPr>
              <a:spcBef>
                <a:spcPct val="0"/>
              </a:spcBef>
            </a:pPr>
            <a:fld id="{54011DCD-C47A-4E57-85C8-114935C82F38}" type="slidenum">
              <a:rPr lang="en-US" altLang="en-US"/>
              <a:pPr>
                <a:spcBef>
                  <a:spcPct val="0"/>
                </a:spcBef>
              </a:pPr>
              <a:t>49</a:t>
            </a:fld>
            <a:endParaRPr lang="en-US" altLang="en-US"/>
          </a:p>
        </p:txBody>
      </p:sp>
      <p:sp>
        <p:nvSpPr>
          <p:cNvPr id="112643" name="Rectangle 2"/>
          <p:cNvSpPr>
            <a:spLocks noGrp="1" noRot="1" noChangeAspect="1" noChangeArrowheads="1" noTextEdit="1"/>
          </p:cNvSpPr>
          <p:nvPr>
            <p:ph type="sldImg"/>
          </p:nvPr>
        </p:nvSpPr>
        <p:spPr>
          <a:xfrm>
            <a:off x="1209675" y="730250"/>
            <a:ext cx="4648200" cy="3486150"/>
          </a:xfrm>
          <a:ln cap="flat"/>
        </p:spPr>
      </p:sp>
      <p:sp>
        <p:nvSpPr>
          <p:cNvPr id="64516"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120000"/>
              </a:lnSpc>
              <a:defRPr/>
            </a:pPr>
            <a:r>
              <a:rPr lang="en-US" altLang="en-US" sz="1400" b="1" dirty="0" smtClean="0"/>
              <a:t>The Training Model</a:t>
            </a:r>
          </a:p>
          <a:p>
            <a:pPr>
              <a:lnSpc>
                <a:spcPct val="120000"/>
              </a:lnSpc>
              <a:defRPr/>
            </a:pPr>
            <a:endParaRPr lang="en-US" altLang="en-US" dirty="0"/>
          </a:p>
          <a:p>
            <a:pPr marL="285750" indent="-285750">
              <a:lnSpc>
                <a:spcPct val="120000"/>
              </a:lnSpc>
              <a:buFont typeface="Arial" panose="020B0604020202020204" pitchFamily="34" charset="0"/>
              <a:buChar char="•"/>
              <a:defRPr/>
            </a:pPr>
            <a:r>
              <a:rPr lang="en-US" altLang="en-US" sz="1400" dirty="0" smtClean="0"/>
              <a:t>Be prepared</a:t>
            </a:r>
          </a:p>
          <a:p>
            <a:pPr marL="285750" indent="-285750">
              <a:lnSpc>
                <a:spcPct val="120000"/>
              </a:lnSpc>
              <a:buFont typeface="Arial" panose="020B0604020202020204" pitchFamily="34" charset="0"/>
              <a:buChar char="•"/>
              <a:defRPr/>
            </a:pPr>
            <a:endParaRPr lang="en-US" altLang="en-US" sz="800" dirty="0" smtClean="0"/>
          </a:p>
          <a:p>
            <a:pPr marL="285750" indent="-285750">
              <a:lnSpc>
                <a:spcPct val="120000"/>
              </a:lnSpc>
              <a:buFont typeface="Arial" panose="020B0604020202020204" pitchFamily="34" charset="0"/>
              <a:buChar char="•"/>
              <a:defRPr/>
            </a:pPr>
            <a:r>
              <a:rPr lang="en-US" altLang="en-US" sz="1400" dirty="0" smtClean="0"/>
              <a:t>Explain what is in it for your trainee</a:t>
            </a:r>
          </a:p>
          <a:p>
            <a:pPr marL="285750" indent="-285750">
              <a:lnSpc>
                <a:spcPct val="120000"/>
              </a:lnSpc>
              <a:buFont typeface="Arial" panose="020B0604020202020204" pitchFamily="34" charset="0"/>
              <a:buChar char="•"/>
              <a:defRPr/>
            </a:pPr>
            <a:endParaRPr lang="en-US" altLang="en-US" sz="800" dirty="0" smtClean="0"/>
          </a:p>
          <a:p>
            <a:pPr marL="285750" indent="-285750">
              <a:lnSpc>
                <a:spcPct val="120000"/>
              </a:lnSpc>
              <a:buFont typeface="Arial" panose="020B0604020202020204" pitchFamily="34" charset="0"/>
              <a:buChar char="•"/>
              <a:defRPr/>
            </a:pPr>
            <a:r>
              <a:rPr lang="en-US" altLang="en-US" sz="1400" dirty="0" smtClean="0"/>
              <a:t>Provide context… how does what they are learning fit into the “big picture”</a:t>
            </a:r>
          </a:p>
          <a:p>
            <a:pPr marL="285750" indent="-285750">
              <a:lnSpc>
                <a:spcPct val="120000"/>
              </a:lnSpc>
              <a:buFont typeface="Arial" panose="020B0604020202020204" pitchFamily="34" charset="0"/>
              <a:buChar char="•"/>
              <a:defRPr/>
            </a:pPr>
            <a:endParaRPr lang="en-US" altLang="en-US" sz="800" dirty="0" smtClean="0"/>
          </a:p>
          <a:p>
            <a:pPr marL="285750" indent="-285750">
              <a:lnSpc>
                <a:spcPct val="120000"/>
              </a:lnSpc>
              <a:buFont typeface="Arial" panose="020B0604020202020204" pitchFamily="34" charset="0"/>
              <a:buChar char="•"/>
              <a:defRPr/>
            </a:pPr>
            <a:r>
              <a:rPr lang="en-US" altLang="en-US" sz="1400" dirty="0" smtClean="0"/>
              <a:t>Put task into digestible chunks</a:t>
            </a:r>
          </a:p>
          <a:p>
            <a:pPr marL="285750" indent="-285750">
              <a:lnSpc>
                <a:spcPct val="120000"/>
              </a:lnSpc>
              <a:buFont typeface="Arial" panose="020B0604020202020204" pitchFamily="34" charset="0"/>
              <a:buChar char="•"/>
              <a:defRPr/>
            </a:pPr>
            <a:endParaRPr lang="en-US" altLang="en-US" sz="800" dirty="0" smtClean="0"/>
          </a:p>
          <a:p>
            <a:pPr marL="285750" indent="-285750">
              <a:lnSpc>
                <a:spcPct val="120000"/>
              </a:lnSpc>
              <a:buFont typeface="Arial" panose="020B0604020202020204" pitchFamily="34" charset="0"/>
              <a:buChar char="•"/>
              <a:defRPr/>
            </a:pPr>
            <a:r>
              <a:rPr lang="en-US" altLang="en-US" sz="1400" dirty="0" smtClean="0"/>
              <a:t>Practice, practice, practice!</a:t>
            </a:r>
          </a:p>
          <a:p>
            <a:pPr marL="285750" indent="-285750">
              <a:lnSpc>
                <a:spcPct val="120000"/>
              </a:lnSpc>
              <a:buFont typeface="Arial" panose="020B0604020202020204" pitchFamily="34" charset="0"/>
              <a:buChar char="•"/>
              <a:defRPr/>
            </a:pPr>
            <a:endParaRPr lang="en-US" altLang="en-US" sz="800" dirty="0" smtClean="0"/>
          </a:p>
          <a:p>
            <a:pPr marL="285750" indent="-285750">
              <a:lnSpc>
                <a:spcPct val="120000"/>
              </a:lnSpc>
              <a:buFont typeface="Arial" panose="020B0604020202020204" pitchFamily="34" charset="0"/>
              <a:buChar char="•"/>
              <a:defRPr/>
            </a:pPr>
            <a:r>
              <a:rPr lang="en-US" altLang="en-US" sz="1400" dirty="0" smtClean="0"/>
              <a:t>Provide on-going feedback</a:t>
            </a:r>
            <a:endParaRPr lang="en-US" altLang="en-US" sz="1400"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1363" indent="-284163">
              <a:spcBef>
                <a:spcPct val="30000"/>
              </a:spcBef>
              <a:defRPr sz="1200">
                <a:solidFill>
                  <a:schemeClr val="tx1"/>
                </a:solidFill>
                <a:latin typeface="Arial" charset="0"/>
              </a:defRPr>
            </a:lvl2pPr>
            <a:lvl3pPr marL="1141413" indent="-227013">
              <a:spcBef>
                <a:spcPct val="30000"/>
              </a:spcBef>
              <a:defRPr sz="1200">
                <a:solidFill>
                  <a:schemeClr val="tx1"/>
                </a:solidFill>
                <a:latin typeface="Arial" charset="0"/>
              </a:defRPr>
            </a:lvl3pPr>
            <a:lvl4pPr marL="1598613" indent="-227013">
              <a:spcBef>
                <a:spcPct val="30000"/>
              </a:spcBef>
              <a:defRPr sz="1200">
                <a:solidFill>
                  <a:schemeClr val="tx1"/>
                </a:solidFill>
                <a:latin typeface="Arial" charset="0"/>
              </a:defRPr>
            </a:lvl4pPr>
            <a:lvl5pPr marL="2054225" indent="-227013">
              <a:spcBef>
                <a:spcPct val="30000"/>
              </a:spcBef>
              <a:defRPr sz="1200">
                <a:solidFill>
                  <a:schemeClr val="tx1"/>
                </a:solidFill>
                <a:latin typeface="Arial" charset="0"/>
              </a:defRPr>
            </a:lvl5pPr>
            <a:lvl6pPr marL="2511425" indent="-227013" eaLnBrk="0" fontAlgn="base" hangingPunct="0">
              <a:spcBef>
                <a:spcPct val="30000"/>
              </a:spcBef>
              <a:spcAft>
                <a:spcPct val="0"/>
              </a:spcAft>
              <a:defRPr sz="1200">
                <a:solidFill>
                  <a:schemeClr val="tx1"/>
                </a:solidFill>
                <a:latin typeface="Arial" charset="0"/>
              </a:defRPr>
            </a:lvl6pPr>
            <a:lvl7pPr marL="2968625" indent="-227013" eaLnBrk="0" fontAlgn="base" hangingPunct="0">
              <a:spcBef>
                <a:spcPct val="30000"/>
              </a:spcBef>
              <a:spcAft>
                <a:spcPct val="0"/>
              </a:spcAft>
              <a:defRPr sz="1200">
                <a:solidFill>
                  <a:schemeClr val="tx1"/>
                </a:solidFill>
                <a:latin typeface="Arial" charset="0"/>
              </a:defRPr>
            </a:lvl7pPr>
            <a:lvl8pPr marL="3425825" indent="-227013" eaLnBrk="0" fontAlgn="base" hangingPunct="0">
              <a:spcBef>
                <a:spcPct val="30000"/>
              </a:spcBef>
              <a:spcAft>
                <a:spcPct val="0"/>
              </a:spcAft>
              <a:defRPr sz="1200">
                <a:solidFill>
                  <a:schemeClr val="tx1"/>
                </a:solidFill>
                <a:latin typeface="Arial" charset="0"/>
              </a:defRPr>
            </a:lvl8pPr>
            <a:lvl9pPr marL="3883025" indent="-227013" eaLnBrk="0" fontAlgn="base" hangingPunct="0">
              <a:spcBef>
                <a:spcPct val="30000"/>
              </a:spcBef>
              <a:spcAft>
                <a:spcPct val="0"/>
              </a:spcAft>
              <a:defRPr sz="1200">
                <a:solidFill>
                  <a:schemeClr val="tx1"/>
                </a:solidFill>
                <a:latin typeface="Arial" charset="0"/>
              </a:defRPr>
            </a:lvl9pPr>
          </a:lstStyle>
          <a:p>
            <a:pPr>
              <a:spcBef>
                <a:spcPct val="0"/>
              </a:spcBef>
            </a:pPr>
            <a:fld id="{840FE647-51D0-4E8C-A4D5-494B59BA31C3}" type="slidenum">
              <a:rPr lang="en-US" altLang="en-US"/>
              <a:pPr>
                <a:spcBef>
                  <a:spcPct val="0"/>
                </a:spcBef>
              </a:pPr>
              <a:t>5</a:t>
            </a:fld>
            <a:endParaRPr lang="en-US" altLang="en-US"/>
          </a:p>
        </p:txBody>
      </p:sp>
      <p:sp>
        <p:nvSpPr>
          <p:cNvPr id="22531" name="Rectangle 7"/>
          <p:cNvSpPr txBox="1">
            <a:spLocks noGrp="1" noChangeArrowheads="1"/>
          </p:cNvSpPr>
          <p:nvPr/>
        </p:nvSpPr>
        <p:spPr bwMode="auto">
          <a:xfrm>
            <a:off x="4010025" y="8899525"/>
            <a:ext cx="3065463"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971" tIns="46985" rIns="93971" bIns="46985" anchor="b"/>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FDDFF25E-4A3E-4514-9F53-6D7BF0534A96}" type="slidenum">
              <a:rPr lang="en-US" altLang="en-US"/>
              <a:pPr algn="r" eaLnBrk="1" hangingPunct="1">
                <a:spcBef>
                  <a:spcPct val="0"/>
                </a:spcBef>
              </a:pPr>
              <a:t>5</a:t>
            </a:fld>
            <a:endParaRPr lang="en-US" altLang="en-US"/>
          </a:p>
        </p:txBody>
      </p:sp>
      <p:sp>
        <p:nvSpPr>
          <p:cNvPr id="22532" name="Rectangle 7"/>
          <p:cNvSpPr txBox="1">
            <a:spLocks noGrp="1" noChangeArrowheads="1"/>
          </p:cNvSpPr>
          <p:nvPr/>
        </p:nvSpPr>
        <p:spPr bwMode="auto">
          <a:xfrm>
            <a:off x="4010025" y="8899525"/>
            <a:ext cx="3065463"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971" tIns="46985" rIns="93971" bIns="46985" anchor="b"/>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7D63EA9E-D049-4BC5-9829-BB21419316E9}" type="slidenum">
              <a:rPr lang="en-US" altLang="en-US">
                <a:cs typeface="Arial" charset="0"/>
              </a:rPr>
              <a:pPr algn="r" eaLnBrk="1" hangingPunct="1">
                <a:spcBef>
                  <a:spcPct val="0"/>
                </a:spcBef>
              </a:pPr>
              <a:t>5</a:t>
            </a:fld>
            <a:endParaRPr lang="en-US" altLang="en-US">
              <a:cs typeface="Arial" charset="0"/>
            </a:endParaRPr>
          </a:p>
        </p:txBody>
      </p:sp>
      <p:sp>
        <p:nvSpPr>
          <p:cNvPr id="22533" name="Rectangle 2"/>
          <p:cNvSpPr>
            <a:spLocks noGrp="1" noRot="1" noChangeAspect="1" noChangeArrowheads="1" noTextEdit="1"/>
          </p:cNvSpPr>
          <p:nvPr>
            <p:ph type="sldImg"/>
          </p:nvPr>
        </p:nvSpPr>
        <p:spPr>
          <a:ln/>
        </p:spPr>
      </p:sp>
      <p:sp>
        <p:nvSpPr>
          <p:cNvPr id="368647" name="Rectangle 3"/>
          <p:cNvSpPr>
            <a:spLocks noGrp="1" noChangeArrowheads="1"/>
          </p:cNvSpPr>
          <p:nvPr>
            <p:ph type="body" idx="1"/>
          </p:nvPr>
        </p:nvSpPr>
        <p:spPr>
          <a:xfrm>
            <a:off x="495300" y="4449763"/>
            <a:ext cx="6010275" cy="4576762"/>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defRPr/>
            </a:pPr>
            <a:r>
              <a:rPr lang="en-US" b="1" dirty="0" smtClean="0"/>
              <a:t>Employer’s Responsibility</a:t>
            </a:r>
          </a:p>
          <a:p>
            <a:pPr eaLnBrk="1" hangingPunct="1">
              <a:defRPr/>
            </a:pPr>
            <a:r>
              <a:rPr lang="en-US" dirty="0" smtClean="0"/>
              <a:t>Employers have certain responsibilities under the OSH Act of 1970.  The following list is a summary of the most important ones.</a:t>
            </a:r>
          </a:p>
          <a:p>
            <a:pPr eaLnBrk="1" hangingPunct="1">
              <a:defRPr/>
            </a:pPr>
            <a:endParaRPr lang="en-US" sz="900" dirty="0"/>
          </a:p>
          <a:p>
            <a:pPr marL="171313" indent="-171313" eaLnBrk="1" hangingPunct="1">
              <a:buFont typeface="Arial" pitchFamily="34" charset="0"/>
              <a:buChar char="•"/>
              <a:defRPr/>
            </a:pPr>
            <a:r>
              <a:rPr lang="en-US" dirty="0" smtClean="0"/>
              <a:t>Provide a workplace free from serious recognized hazards and comply with standards, rules and regulations issued under the OSHA Act</a:t>
            </a:r>
          </a:p>
          <a:p>
            <a:pPr marL="171313" indent="-171313" eaLnBrk="1" hangingPunct="1">
              <a:buFont typeface="Arial" pitchFamily="34" charset="0"/>
              <a:buChar char="•"/>
              <a:defRPr/>
            </a:pPr>
            <a:endParaRPr lang="en-US" sz="800" dirty="0"/>
          </a:p>
          <a:p>
            <a:pPr marL="171313" indent="-171313" eaLnBrk="1" hangingPunct="1">
              <a:buFont typeface="Arial" pitchFamily="34" charset="0"/>
              <a:buChar char="•"/>
              <a:defRPr/>
            </a:pPr>
            <a:r>
              <a:rPr lang="en-US" dirty="0" smtClean="0"/>
              <a:t>Examine workplace conditions to make sure they conform to applicable OSHA standards</a:t>
            </a:r>
          </a:p>
          <a:p>
            <a:pPr marL="171313" indent="-171313" eaLnBrk="1" hangingPunct="1">
              <a:buFont typeface="Arial" pitchFamily="34" charset="0"/>
              <a:buChar char="•"/>
              <a:defRPr/>
            </a:pPr>
            <a:endParaRPr lang="en-US" sz="800" dirty="0"/>
          </a:p>
          <a:p>
            <a:pPr marL="171313" indent="-171313" eaLnBrk="1" hangingPunct="1">
              <a:buFont typeface="Arial" pitchFamily="34" charset="0"/>
              <a:buChar char="•"/>
              <a:defRPr/>
            </a:pPr>
            <a:r>
              <a:rPr lang="en-US" dirty="0" smtClean="0"/>
              <a:t>Make sure employees have and use safe tools and equipment and properly maintain this equipment</a:t>
            </a:r>
          </a:p>
          <a:p>
            <a:pPr marL="171313" indent="-171313" eaLnBrk="1" hangingPunct="1">
              <a:buFont typeface="Arial" pitchFamily="34" charset="0"/>
              <a:buChar char="•"/>
              <a:defRPr/>
            </a:pPr>
            <a:endParaRPr lang="en-US" sz="800" dirty="0"/>
          </a:p>
          <a:p>
            <a:pPr marL="171313" indent="-171313" eaLnBrk="1" hangingPunct="1">
              <a:buFont typeface="Arial" pitchFamily="34" charset="0"/>
              <a:buChar char="•"/>
              <a:defRPr/>
            </a:pPr>
            <a:r>
              <a:rPr lang="en-US" dirty="0" smtClean="0"/>
              <a:t>Use color codes, posters, labels or signs to warn employees of potential hazards</a:t>
            </a:r>
          </a:p>
          <a:p>
            <a:pPr marL="171313" indent="-171313" eaLnBrk="1" hangingPunct="1">
              <a:buFont typeface="Arial" pitchFamily="34" charset="0"/>
              <a:buChar char="•"/>
              <a:defRPr/>
            </a:pPr>
            <a:endParaRPr lang="en-US" sz="800" dirty="0"/>
          </a:p>
          <a:p>
            <a:pPr marL="171313" indent="-171313" eaLnBrk="1" hangingPunct="1">
              <a:buFont typeface="Arial" pitchFamily="34" charset="0"/>
              <a:buChar char="•"/>
              <a:defRPr/>
            </a:pPr>
            <a:r>
              <a:rPr lang="en-US" dirty="0" smtClean="0"/>
              <a:t>Establish or update operating procedures and communicate them so that employees follow safety and health requirements</a:t>
            </a:r>
          </a:p>
          <a:p>
            <a:pPr marL="171313" indent="-171313" eaLnBrk="1" hangingPunct="1">
              <a:buFont typeface="Arial" pitchFamily="34" charset="0"/>
              <a:buChar char="•"/>
              <a:defRPr/>
            </a:pPr>
            <a:endParaRPr lang="en-US" sz="800" dirty="0"/>
          </a:p>
          <a:p>
            <a:pPr marL="171313" indent="-171313" eaLnBrk="1" hangingPunct="1">
              <a:buFont typeface="Arial" pitchFamily="34" charset="0"/>
              <a:buChar char="•"/>
              <a:defRPr/>
            </a:pPr>
            <a:r>
              <a:rPr lang="en-US" dirty="0" smtClean="0"/>
              <a:t>Provide medical examinations and training when required by OSHA standards</a:t>
            </a:r>
          </a:p>
          <a:p>
            <a:pPr marL="171313" indent="-171313" eaLnBrk="1" hangingPunct="1">
              <a:buFont typeface="Arial" pitchFamily="34" charset="0"/>
              <a:buChar char="•"/>
              <a:defRPr/>
            </a:pPr>
            <a:endParaRPr lang="en-US" sz="800" dirty="0"/>
          </a:p>
          <a:p>
            <a:pPr marL="171313" indent="-171313" eaLnBrk="1" hangingPunct="1">
              <a:buFont typeface="Arial" pitchFamily="34" charset="0"/>
              <a:buChar char="•"/>
              <a:defRPr/>
            </a:pPr>
            <a:r>
              <a:rPr lang="en-US" dirty="0" smtClean="0"/>
              <a:t>Post, at a prominent location within the workplace, the OSHA poster (or the state-plan equivalent) informing employees of their rights and responsibilities.</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1363" indent="-284163">
              <a:spcBef>
                <a:spcPct val="30000"/>
              </a:spcBef>
              <a:defRPr sz="1200">
                <a:solidFill>
                  <a:schemeClr val="tx1"/>
                </a:solidFill>
                <a:latin typeface="Arial" charset="0"/>
              </a:defRPr>
            </a:lvl2pPr>
            <a:lvl3pPr marL="1141413" indent="-227013">
              <a:spcBef>
                <a:spcPct val="30000"/>
              </a:spcBef>
              <a:defRPr sz="1200">
                <a:solidFill>
                  <a:schemeClr val="tx1"/>
                </a:solidFill>
                <a:latin typeface="Arial" charset="0"/>
              </a:defRPr>
            </a:lvl3pPr>
            <a:lvl4pPr marL="1598613" indent="-227013">
              <a:spcBef>
                <a:spcPct val="30000"/>
              </a:spcBef>
              <a:defRPr sz="1200">
                <a:solidFill>
                  <a:schemeClr val="tx1"/>
                </a:solidFill>
                <a:latin typeface="Arial" charset="0"/>
              </a:defRPr>
            </a:lvl4pPr>
            <a:lvl5pPr marL="2054225" indent="-227013">
              <a:spcBef>
                <a:spcPct val="30000"/>
              </a:spcBef>
              <a:defRPr sz="1200">
                <a:solidFill>
                  <a:schemeClr val="tx1"/>
                </a:solidFill>
                <a:latin typeface="Arial" charset="0"/>
              </a:defRPr>
            </a:lvl5pPr>
            <a:lvl6pPr marL="2511425" indent="-227013" eaLnBrk="0" fontAlgn="base" hangingPunct="0">
              <a:spcBef>
                <a:spcPct val="30000"/>
              </a:spcBef>
              <a:spcAft>
                <a:spcPct val="0"/>
              </a:spcAft>
              <a:defRPr sz="1200">
                <a:solidFill>
                  <a:schemeClr val="tx1"/>
                </a:solidFill>
                <a:latin typeface="Arial" charset="0"/>
              </a:defRPr>
            </a:lvl6pPr>
            <a:lvl7pPr marL="2968625" indent="-227013" eaLnBrk="0" fontAlgn="base" hangingPunct="0">
              <a:spcBef>
                <a:spcPct val="30000"/>
              </a:spcBef>
              <a:spcAft>
                <a:spcPct val="0"/>
              </a:spcAft>
              <a:defRPr sz="1200">
                <a:solidFill>
                  <a:schemeClr val="tx1"/>
                </a:solidFill>
                <a:latin typeface="Arial" charset="0"/>
              </a:defRPr>
            </a:lvl7pPr>
            <a:lvl8pPr marL="3425825" indent="-227013" eaLnBrk="0" fontAlgn="base" hangingPunct="0">
              <a:spcBef>
                <a:spcPct val="30000"/>
              </a:spcBef>
              <a:spcAft>
                <a:spcPct val="0"/>
              </a:spcAft>
              <a:defRPr sz="1200">
                <a:solidFill>
                  <a:schemeClr val="tx1"/>
                </a:solidFill>
                <a:latin typeface="Arial" charset="0"/>
              </a:defRPr>
            </a:lvl8pPr>
            <a:lvl9pPr marL="3883025" indent="-227013" eaLnBrk="0" fontAlgn="base" hangingPunct="0">
              <a:spcBef>
                <a:spcPct val="30000"/>
              </a:spcBef>
              <a:spcAft>
                <a:spcPct val="0"/>
              </a:spcAft>
              <a:defRPr sz="1200">
                <a:solidFill>
                  <a:schemeClr val="tx1"/>
                </a:solidFill>
                <a:latin typeface="Arial" charset="0"/>
              </a:defRPr>
            </a:lvl9pPr>
          </a:lstStyle>
          <a:p>
            <a:pPr>
              <a:spcBef>
                <a:spcPct val="0"/>
              </a:spcBef>
            </a:pPr>
            <a:fld id="{2FE05FA3-D224-4707-B5A3-FA298B9B8726}" type="slidenum">
              <a:rPr lang="en-US" altLang="en-US"/>
              <a:pPr>
                <a:spcBef>
                  <a:spcPct val="0"/>
                </a:spcBef>
              </a:pPr>
              <a:t>50</a:t>
            </a:fld>
            <a:endParaRPr lang="en-US" altLang="en-US"/>
          </a:p>
        </p:txBody>
      </p:sp>
      <p:sp>
        <p:nvSpPr>
          <p:cNvPr id="114691" name="Rectangle 2"/>
          <p:cNvSpPr>
            <a:spLocks noGrp="1" noRot="1" noChangeAspect="1" noChangeArrowheads="1" noTextEdit="1"/>
          </p:cNvSpPr>
          <p:nvPr>
            <p:ph type="sldImg"/>
          </p:nvPr>
        </p:nvSpPr>
        <p:spPr>
          <a:xfrm>
            <a:off x="1209675" y="730250"/>
            <a:ext cx="4648200" cy="3486150"/>
          </a:xfrm>
          <a:ln cap="flat"/>
        </p:spPr>
      </p:sp>
      <p:pic>
        <p:nvPicPr>
          <p:cNvPr id="114692"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47738" y="4760913"/>
            <a:ext cx="558165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Notes Placeholder 1"/>
          <p:cNvSpPr>
            <a:spLocks noGrp="1"/>
          </p:cNvSpPr>
          <p:nvPr>
            <p:ph type="body" idx="1"/>
          </p:nvPr>
        </p:nvSpPr>
        <p:spPr/>
        <p:txBody>
          <a:bodyPr/>
          <a:lstStyle/>
          <a:p>
            <a:endParaRPr lang="en-US"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p:cNvSpPr>
            <a:spLocks noGrp="1" noRot="1" noChangeAspect="1" noTextEdit="1"/>
          </p:cNvSpPr>
          <p:nvPr>
            <p:ph type="sldImg"/>
          </p:nvPr>
        </p:nvSpPr>
        <p:spPr>
          <a:ln/>
        </p:spPr>
      </p:sp>
      <p:sp>
        <p:nvSpPr>
          <p:cNvPr id="11673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44563">
              <a:spcBef>
                <a:spcPct val="30000"/>
              </a:spcBef>
              <a:defRPr sz="1200">
                <a:solidFill>
                  <a:schemeClr val="tx1"/>
                </a:solidFill>
                <a:latin typeface="Arial" charset="0"/>
              </a:defRPr>
            </a:lvl1pPr>
            <a:lvl2pPr marL="742950" indent="-285750" defTabSz="944563">
              <a:spcBef>
                <a:spcPct val="30000"/>
              </a:spcBef>
              <a:defRPr sz="1200">
                <a:solidFill>
                  <a:schemeClr val="tx1"/>
                </a:solidFill>
                <a:latin typeface="Arial" charset="0"/>
              </a:defRPr>
            </a:lvl2pPr>
            <a:lvl3pPr marL="1143000" indent="-228600" defTabSz="944563">
              <a:spcBef>
                <a:spcPct val="30000"/>
              </a:spcBef>
              <a:defRPr sz="1200">
                <a:solidFill>
                  <a:schemeClr val="tx1"/>
                </a:solidFill>
                <a:latin typeface="Arial" charset="0"/>
              </a:defRPr>
            </a:lvl3pPr>
            <a:lvl4pPr marL="1600200" indent="-228600" defTabSz="944563">
              <a:spcBef>
                <a:spcPct val="30000"/>
              </a:spcBef>
              <a:defRPr sz="1200">
                <a:solidFill>
                  <a:schemeClr val="tx1"/>
                </a:solidFill>
                <a:latin typeface="Arial" charset="0"/>
              </a:defRPr>
            </a:lvl4pPr>
            <a:lvl5pPr marL="2057400" indent="-228600" defTabSz="944563">
              <a:spcBef>
                <a:spcPct val="30000"/>
              </a:spcBef>
              <a:defRPr sz="1200">
                <a:solidFill>
                  <a:schemeClr val="tx1"/>
                </a:solidFill>
                <a:latin typeface="Arial" charset="0"/>
              </a:defRPr>
            </a:lvl5pPr>
            <a:lvl6pPr marL="2514600" indent="-228600" defTabSz="944563" eaLnBrk="0" fontAlgn="base" hangingPunct="0">
              <a:spcBef>
                <a:spcPct val="30000"/>
              </a:spcBef>
              <a:spcAft>
                <a:spcPct val="0"/>
              </a:spcAft>
              <a:defRPr sz="1200">
                <a:solidFill>
                  <a:schemeClr val="tx1"/>
                </a:solidFill>
                <a:latin typeface="Arial" charset="0"/>
              </a:defRPr>
            </a:lvl6pPr>
            <a:lvl7pPr marL="2971800" indent="-228600" defTabSz="944563" eaLnBrk="0" fontAlgn="base" hangingPunct="0">
              <a:spcBef>
                <a:spcPct val="30000"/>
              </a:spcBef>
              <a:spcAft>
                <a:spcPct val="0"/>
              </a:spcAft>
              <a:defRPr sz="1200">
                <a:solidFill>
                  <a:schemeClr val="tx1"/>
                </a:solidFill>
                <a:latin typeface="Arial" charset="0"/>
              </a:defRPr>
            </a:lvl7pPr>
            <a:lvl8pPr marL="3429000" indent="-228600" defTabSz="944563" eaLnBrk="0" fontAlgn="base" hangingPunct="0">
              <a:spcBef>
                <a:spcPct val="30000"/>
              </a:spcBef>
              <a:spcAft>
                <a:spcPct val="0"/>
              </a:spcAft>
              <a:defRPr sz="1200">
                <a:solidFill>
                  <a:schemeClr val="tx1"/>
                </a:solidFill>
                <a:latin typeface="Arial" charset="0"/>
              </a:defRPr>
            </a:lvl8pPr>
            <a:lvl9pPr marL="3886200" indent="-228600" defTabSz="944563" eaLnBrk="0" fontAlgn="base" hangingPunct="0">
              <a:spcBef>
                <a:spcPct val="30000"/>
              </a:spcBef>
              <a:spcAft>
                <a:spcPct val="0"/>
              </a:spcAft>
              <a:defRPr sz="1200">
                <a:solidFill>
                  <a:schemeClr val="tx1"/>
                </a:solidFill>
                <a:latin typeface="Arial" charset="0"/>
              </a:defRPr>
            </a:lvl9pPr>
          </a:lstStyle>
          <a:p>
            <a:pPr>
              <a:spcBef>
                <a:spcPct val="0"/>
              </a:spcBef>
            </a:pPr>
            <a:fld id="{30B57CAE-F574-4068-AD39-B6707742A1A6}" type="slidenum">
              <a:rPr lang="en-US" altLang="en-US">
                <a:latin typeface="Times New Roman" pitchFamily="18" charset="0"/>
              </a:rPr>
              <a:pPr>
                <a:spcBef>
                  <a:spcPct val="0"/>
                </a:spcBef>
              </a:pPr>
              <a:t>51</a:t>
            </a:fld>
            <a:endParaRPr lang="en-US" altLang="en-US">
              <a:latin typeface="Times New Roman" pitchFamily="18" charset="0"/>
            </a:endParaRPr>
          </a:p>
        </p:txBody>
      </p:sp>
      <p:sp>
        <p:nvSpPr>
          <p:cNvPr id="5" name="Content Placeholder 2"/>
          <p:cNvSpPr>
            <a:spLocks noGrp="1"/>
          </p:cNvSpPr>
          <p:nvPr>
            <p:ph type="body" idx="1"/>
          </p:nvPr>
        </p:nvSpPr>
        <p:spPr>
          <a:xfrm>
            <a:off x="706438" y="4449763"/>
            <a:ext cx="5580062" cy="4216400"/>
          </a:xfrm>
        </p:spPr>
        <p:txBody>
          <a:bodyPr/>
          <a:lstStyle/>
          <a:p>
            <a:pPr marL="285750" indent="-285750">
              <a:buFont typeface="Arial" panose="020B0604020202020204" pitchFamily="34" charset="0"/>
              <a:buChar char="•"/>
              <a:defRPr/>
            </a:pPr>
            <a:endParaRPr lang="en-US" sz="1400" dirty="0"/>
          </a:p>
          <a:p>
            <a:pPr marL="285750" indent="-285750">
              <a:buFont typeface="Arial" panose="020B0604020202020204" pitchFamily="34" charset="0"/>
              <a:buChar char="•"/>
              <a:defRPr/>
            </a:pPr>
            <a:endParaRPr lang="en-US" sz="1400" dirty="0"/>
          </a:p>
          <a:p>
            <a:pPr marL="285750" indent="-285750">
              <a:buFont typeface="Arial" panose="020B0604020202020204" pitchFamily="34" charset="0"/>
              <a:buChar char="•"/>
              <a:defRPr/>
            </a:pPr>
            <a:r>
              <a:rPr lang="en-US" sz="1400" dirty="0" smtClean="0"/>
              <a:t>Inspiring Safe Behavior</a:t>
            </a:r>
          </a:p>
          <a:p>
            <a:pPr>
              <a:defRPr/>
            </a:pPr>
            <a:endParaRPr lang="en-US" sz="1400" dirty="0" smtClean="0"/>
          </a:p>
          <a:p>
            <a:pPr marL="285750" indent="-285750">
              <a:buFont typeface="Arial" panose="020B0604020202020204" pitchFamily="34" charset="0"/>
              <a:buChar char="•"/>
              <a:defRPr/>
            </a:pPr>
            <a:r>
              <a:rPr lang="en-US" sz="1400" dirty="0" smtClean="0"/>
              <a:t>Management’s Specific Responsibilities</a:t>
            </a:r>
          </a:p>
          <a:p>
            <a:pPr marL="285750" indent="-285750">
              <a:buFont typeface="Arial" panose="020B0604020202020204" pitchFamily="34" charset="0"/>
              <a:buChar char="•"/>
              <a:defRPr/>
            </a:pPr>
            <a:endParaRPr lang="en-US" sz="1400" dirty="0"/>
          </a:p>
          <a:p>
            <a:pPr>
              <a:lnSpc>
                <a:spcPct val="150000"/>
              </a:lnSpc>
              <a:defRPr/>
            </a:pPr>
            <a:endParaRPr lang="en-US" altLang="en-US" sz="1400" dirty="0"/>
          </a:p>
          <a:p>
            <a:pPr algn="ctr">
              <a:defRPr/>
            </a:pPr>
            <a:endParaRPr lang="en-US" altLang="en-US" sz="1400" b="1" dirty="0" smtClean="0"/>
          </a:p>
          <a:p>
            <a:pPr>
              <a:defRPr/>
            </a:pPr>
            <a:endParaRPr lang="en-US" altLang="en-US" sz="1800" b="1" dirty="0"/>
          </a:p>
          <a:p>
            <a:pPr>
              <a:defRPr/>
            </a:pPr>
            <a:endParaRPr lang="en-US" altLang="en-US" dirty="0" smtClean="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1363" indent="-284163">
              <a:spcBef>
                <a:spcPct val="30000"/>
              </a:spcBef>
              <a:defRPr sz="1200">
                <a:solidFill>
                  <a:schemeClr val="tx1"/>
                </a:solidFill>
                <a:latin typeface="Arial" charset="0"/>
              </a:defRPr>
            </a:lvl2pPr>
            <a:lvl3pPr marL="1141413" indent="-227013">
              <a:spcBef>
                <a:spcPct val="30000"/>
              </a:spcBef>
              <a:defRPr sz="1200">
                <a:solidFill>
                  <a:schemeClr val="tx1"/>
                </a:solidFill>
                <a:latin typeface="Arial" charset="0"/>
              </a:defRPr>
            </a:lvl3pPr>
            <a:lvl4pPr marL="1598613" indent="-227013">
              <a:spcBef>
                <a:spcPct val="30000"/>
              </a:spcBef>
              <a:defRPr sz="1200">
                <a:solidFill>
                  <a:schemeClr val="tx1"/>
                </a:solidFill>
                <a:latin typeface="Arial" charset="0"/>
              </a:defRPr>
            </a:lvl4pPr>
            <a:lvl5pPr marL="2054225" indent="-227013">
              <a:spcBef>
                <a:spcPct val="30000"/>
              </a:spcBef>
              <a:defRPr sz="1200">
                <a:solidFill>
                  <a:schemeClr val="tx1"/>
                </a:solidFill>
                <a:latin typeface="Arial" charset="0"/>
              </a:defRPr>
            </a:lvl5pPr>
            <a:lvl6pPr marL="2511425" indent="-227013" eaLnBrk="0" fontAlgn="base" hangingPunct="0">
              <a:spcBef>
                <a:spcPct val="30000"/>
              </a:spcBef>
              <a:spcAft>
                <a:spcPct val="0"/>
              </a:spcAft>
              <a:defRPr sz="1200">
                <a:solidFill>
                  <a:schemeClr val="tx1"/>
                </a:solidFill>
                <a:latin typeface="Arial" charset="0"/>
              </a:defRPr>
            </a:lvl6pPr>
            <a:lvl7pPr marL="2968625" indent="-227013" eaLnBrk="0" fontAlgn="base" hangingPunct="0">
              <a:spcBef>
                <a:spcPct val="30000"/>
              </a:spcBef>
              <a:spcAft>
                <a:spcPct val="0"/>
              </a:spcAft>
              <a:defRPr sz="1200">
                <a:solidFill>
                  <a:schemeClr val="tx1"/>
                </a:solidFill>
                <a:latin typeface="Arial" charset="0"/>
              </a:defRPr>
            </a:lvl7pPr>
            <a:lvl8pPr marL="3425825" indent="-227013" eaLnBrk="0" fontAlgn="base" hangingPunct="0">
              <a:spcBef>
                <a:spcPct val="30000"/>
              </a:spcBef>
              <a:spcAft>
                <a:spcPct val="0"/>
              </a:spcAft>
              <a:defRPr sz="1200">
                <a:solidFill>
                  <a:schemeClr val="tx1"/>
                </a:solidFill>
                <a:latin typeface="Arial" charset="0"/>
              </a:defRPr>
            </a:lvl8pPr>
            <a:lvl9pPr marL="3883025" indent="-227013" eaLnBrk="0" fontAlgn="base" hangingPunct="0">
              <a:spcBef>
                <a:spcPct val="30000"/>
              </a:spcBef>
              <a:spcAft>
                <a:spcPct val="0"/>
              </a:spcAft>
              <a:defRPr sz="1200">
                <a:solidFill>
                  <a:schemeClr val="tx1"/>
                </a:solidFill>
                <a:latin typeface="Arial" charset="0"/>
              </a:defRPr>
            </a:lvl9pPr>
          </a:lstStyle>
          <a:p>
            <a:pPr>
              <a:spcBef>
                <a:spcPct val="0"/>
              </a:spcBef>
            </a:pPr>
            <a:fld id="{D338CA06-1D7D-4F42-B8FA-584D02BF6004}" type="slidenum">
              <a:rPr lang="en-US" altLang="en-US"/>
              <a:pPr>
                <a:spcBef>
                  <a:spcPct val="0"/>
                </a:spcBef>
              </a:pPr>
              <a:t>52</a:t>
            </a:fld>
            <a:endParaRPr lang="en-US" altLang="en-US"/>
          </a:p>
        </p:txBody>
      </p:sp>
      <p:sp>
        <p:nvSpPr>
          <p:cNvPr id="118787" name="Rectangle 2"/>
          <p:cNvSpPr>
            <a:spLocks noGrp="1" noRot="1" noChangeAspect="1" noChangeArrowheads="1" noTextEdit="1"/>
          </p:cNvSpPr>
          <p:nvPr>
            <p:ph type="sldImg"/>
          </p:nvPr>
        </p:nvSpPr>
        <p:spPr>
          <a:xfrm>
            <a:off x="1209675" y="730250"/>
            <a:ext cx="4648200" cy="3486150"/>
          </a:xfrm>
          <a:ln cap="flat"/>
        </p:spPr>
      </p:sp>
      <p:sp>
        <p:nvSpPr>
          <p:cNvPr id="56324"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US" altLang="en-US" sz="1400" b="1" dirty="0" smtClean="0"/>
              <a:t>Leaders….</a:t>
            </a:r>
          </a:p>
          <a:p>
            <a:pPr>
              <a:defRPr/>
            </a:pPr>
            <a:endParaRPr lang="en-US" altLang="en-US" dirty="0" smtClean="0"/>
          </a:p>
          <a:p>
            <a:pPr marL="285750" indent="-285750">
              <a:lnSpc>
                <a:spcPct val="150000"/>
              </a:lnSpc>
              <a:buFont typeface="Arial" panose="020B0604020202020204" pitchFamily="34" charset="0"/>
              <a:buChar char="•"/>
              <a:defRPr/>
            </a:pPr>
            <a:r>
              <a:rPr lang="en-US" altLang="en-US" sz="1400" dirty="0" smtClean="0"/>
              <a:t>Earn respect</a:t>
            </a:r>
          </a:p>
          <a:p>
            <a:pPr marL="285750" indent="-285750">
              <a:lnSpc>
                <a:spcPct val="150000"/>
              </a:lnSpc>
              <a:buFont typeface="Arial" panose="020B0604020202020204" pitchFamily="34" charset="0"/>
              <a:buChar char="•"/>
              <a:defRPr/>
            </a:pPr>
            <a:r>
              <a:rPr lang="en-US" altLang="en-US" sz="1400" dirty="0" smtClean="0"/>
              <a:t>Respect others</a:t>
            </a:r>
          </a:p>
          <a:p>
            <a:pPr marL="285750" indent="-285750">
              <a:lnSpc>
                <a:spcPct val="150000"/>
              </a:lnSpc>
              <a:buFont typeface="Arial" panose="020B0604020202020204" pitchFamily="34" charset="0"/>
              <a:buChar char="•"/>
              <a:defRPr/>
            </a:pPr>
            <a:r>
              <a:rPr lang="en-US" altLang="en-US" sz="1400" dirty="0" smtClean="0"/>
              <a:t>Are trustworthy</a:t>
            </a:r>
          </a:p>
          <a:p>
            <a:pPr marL="285750" indent="-285750">
              <a:lnSpc>
                <a:spcPct val="150000"/>
              </a:lnSpc>
              <a:buFont typeface="Arial" panose="020B0604020202020204" pitchFamily="34" charset="0"/>
              <a:buChar char="•"/>
              <a:defRPr/>
            </a:pPr>
            <a:r>
              <a:rPr lang="en-US" altLang="en-US" sz="1400" dirty="0" smtClean="0"/>
              <a:t>Are approachable</a:t>
            </a:r>
          </a:p>
          <a:p>
            <a:pPr marL="285750" indent="-285750">
              <a:lnSpc>
                <a:spcPct val="150000"/>
              </a:lnSpc>
              <a:buFont typeface="Arial" panose="020B0604020202020204" pitchFamily="34" charset="0"/>
              <a:buChar char="•"/>
              <a:defRPr/>
            </a:pPr>
            <a:r>
              <a:rPr lang="en-US" altLang="en-US" sz="1400" dirty="0" smtClean="0"/>
              <a:t>Communicate clearly</a:t>
            </a:r>
          </a:p>
          <a:p>
            <a:pPr marL="285750" indent="-285750">
              <a:lnSpc>
                <a:spcPct val="150000"/>
              </a:lnSpc>
              <a:buFont typeface="Arial" panose="020B0604020202020204" pitchFamily="34" charset="0"/>
              <a:buChar char="•"/>
              <a:defRPr/>
            </a:pPr>
            <a:r>
              <a:rPr lang="en-US" altLang="en-US" sz="1400" dirty="0" smtClean="0"/>
              <a:t>Provide constructive feedback</a:t>
            </a:r>
          </a:p>
          <a:p>
            <a:pPr marL="285750" indent="-285750">
              <a:lnSpc>
                <a:spcPct val="150000"/>
              </a:lnSpc>
              <a:buFont typeface="Arial" panose="020B0604020202020204" pitchFamily="34" charset="0"/>
              <a:buChar char="•"/>
              <a:defRPr/>
            </a:pPr>
            <a:r>
              <a:rPr lang="en-US" altLang="en-US" sz="1400" dirty="0" smtClean="0"/>
              <a:t>Plan and follow up</a:t>
            </a:r>
          </a:p>
          <a:p>
            <a:pPr marL="285750" indent="-285750">
              <a:lnSpc>
                <a:spcPct val="150000"/>
              </a:lnSpc>
              <a:buFont typeface="Arial" panose="020B0604020202020204" pitchFamily="34" charset="0"/>
              <a:buChar char="•"/>
              <a:defRPr/>
            </a:pPr>
            <a:r>
              <a:rPr lang="en-US" altLang="en-US" sz="1400" dirty="0" smtClean="0"/>
              <a:t>Develop “people skills”</a:t>
            </a:r>
          </a:p>
          <a:p>
            <a:pPr marL="285750" indent="-285750">
              <a:lnSpc>
                <a:spcPct val="150000"/>
              </a:lnSpc>
              <a:buFont typeface="Arial" panose="020B0604020202020204" pitchFamily="34" charset="0"/>
              <a:buChar char="•"/>
              <a:defRPr/>
            </a:pPr>
            <a:r>
              <a:rPr lang="en-US" altLang="en-US" sz="1400" dirty="0" smtClean="0"/>
              <a:t>Inspire others</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1363" indent="-284163">
              <a:spcBef>
                <a:spcPct val="30000"/>
              </a:spcBef>
              <a:defRPr sz="1200">
                <a:solidFill>
                  <a:schemeClr val="tx1"/>
                </a:solidFill>
                <a:latin typeface="Arial" charset="0"/>
              </a:defRPr>
            </a:lvl2pPr>
            <a:lvl3pPr marL="1141413" indent="-227013">
              <a:spcBef>
                <a:spcPct val="30000"/>
              </a:spcBef>
              <a:defRPr sz="1200">
                <a:solidFill>
                  <a:schemeClr val="tx1"/>
                </a:solidFill>
                <a:latin typeface="Arial" charset="0"/>
              </a:defRPr>
            </a:lvl3pPr>
            <a:lvl4pPr marL="1598613" indent="-227013">
              <a:spcBef>
                <a:spcPct val="30000"/>
              </a:spcBef>
              <a:defRPr sz="1200">
                <a:solidFill>
                  <a:schemeClr val="tx1"/>
                </a:solidFill>
                <a:latin typeface="Arial" charset="0"/>
              </a:defRPr>
            </a:lvl4pPr>
            <a:lvl5pPr marL="2054225" indent="-227013">
              <a:spcBef>
                <a:spcPct val="30000"/>
              </a:spcBef>
              <a:defRPr sz="1200">
                <a:solidFill>
                  <a:schemeClr val="tx1"/>
                </a:solidFill>
                <a:latin typeface="Arial" charset="0"/>
              </a:defRPr>
            </a:lvl5pPr>
            <a:lvl6pPr marL="2511425" indent="-227013" eaLnBrk="0" fontAlgn="base" hangingPunct="0">
              <a:spcBef>
                <a:spcPct val="30000"/>
              </a:spcBef>
              <a:spcAft>
                <a:spcPct val="0"/>
              </a:spcAft>
              <a:defRPr sz="1200">
                <a:solidFill>
                  <a:schemeClr val="tx1"/>
                </a:solidFill>
                <a:latin typeface="Arial" charset="0"/>
              </a:defRPr>
            </a:lvl6pPr>
            <a:lvl7pPr marL="2968625" indent="-227013" eaLnBrk="0" fontAlgn="base" hangingPunct="0">
              <a:spcBef>
                <a:spcPct val="30000"/>
              </a:spcBef>
              <a:spcAft>
                <a:spcPct val="0"/>
              </a:spcAft>
              <a:defRPr sz="1200">
                <a:solidFill>
                  <a:schemeClr val="tx1"/>
                </a:solidFill>
                <a:latin typeface="Arial" charset="0"/>
              </a:defRPr>
            </a:lvl7pPr>
            <a:lvl8pPr marL="3425825" indent="-227013" eaLnBrk="0" fontAlgn="base" hangingPunct="0">
              <a:spcBef>
                <a:spcPct val="30000"/>
              </a:spcBef>
              <a:spcAft>
                <a:spcPct val="0"/>
              </a:spcAft>
              <a:defRPr sz="1200">
                <a:solidFill>
                  <a:schemeClr val="tx1"/>
                </a:solidFill>
                <a:latin typeface="Arial" charset="0"/>
              </a:defRPr>
            </a:lvl8pPr>
            <a:lvl9pPr marL="3883025" indent="-227013" eaLnBrk="0" fontAlgn="base" hangingPunct="0">
              <a:spcBef>
                <a:spcPct val="30000"/>
              </a:spcBef>
              <a:spcAft>
                <a:spcPct val="0"/>
              </a:spcAft>
              <a:defRPr sz="1200">
                <a:solidFill>
                  <a:schemeClr val="tx1"/>
                </a:solidFill>
                <a:latin typeface="Arial" charset="0"/>
              </a:defRPr>
            </a:lvl9pPr>
          </a:lstStyle>
          <a:p>
            <a:pPr>
              <a:spcBef>
                <a:spcPct val="0"/>
              </a:spcBef>
            </a:pPr>
            <a:fld id="{4E77D8F5-F67C-44CB-AD73-0ED1C90D90DF}" type="slidenum">
              <a:rPr lang="en-US" altLang="en-US"/>
              <a:pPr>
                <a:spcBef>
                  <a:spcPct val="0"/>
                </a:spcBef>
              </a:pPr>
              <a:t>53</a:t>
            </a:fld>
            <a:endParaRPr lang="en-US" altLang="en-US"/>
          </a:p>
        </p:txBody>
      </p:sp>
      <p:sp>
        <p:nvSpPr>
          <p:cNvPr id="120835" name="Rectangle 2"/>
          <p:cNvSpPr>
            <a:spLocks noGrp="1" noRot="1" noChangeAspect="1" noChangeArrowheads="1" noTextEdit="1"/>
          </p:cNvSpPr>
          <p:nvPr>
            <p:ph type="sldImg"/>
          </p:nvPr>
        </p:nvSpPr>
        <p:spPr>
          <a:xfrm>
            <a:off x="1209675" y="730250"/>
            <a:ext cx="4648200" cy="3486150"/>
          </a:xfrm>
          <a:ln cap="flat"/>
        </p:spPr>
      </p:sp>
      <p:sp>
        <p:nvSpPr>
          <p:cNvPr id="59396"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US" altLang="en-US" sz="1400" b="1" dirty="0"/>
              <a:t>Leadership through example</a:t>
            </a:r>
          </a:p>
          <a:p>
            <a:pPr>
              <a:defRPr/>
            </a:pPr>
            <a:endParaRPr lang="en-US" altLang="en-US" dirty="0"/>
          </a:p>
          <a:p>
            <a:pPr marL="171450" indent="-171450">
              <a:buFont typeface="Arial" panose="020B0604020202020204" pitchFamily="34" charset="0"/>
              <a:buChar char="•"/>
              <a:defRPr/>
            </a:pPr>
            <a:r>
              <a:rPr lang="en-US" altLang="en-US" dirty="0"/>
              <a:t>Encourage all employees to follow the rules.  </a:t>
            </a:r>
          </a:p>
          <a:p>
            <a:pPr marL="171450" indent="-171450">
              <a:buFont typeface="Arial" panose="020B0604020202020204" pitchFamily="34" charset="0"/>
              <a:buChar char="•"/>
              <a:defRPr/>
            </a:pPr>
            <a:endParaRPr lang="en-US" altLang="en-US" dirty="0"/>
          </a:p>
          <a:p>
            <a:pPr marL="171450" indent="-171450">
              <a:buFont typeface="Arial" panose="020B0604020202020204" pitchFamily="34" charset="0"/>
              <a:buChar char="•"/>
              <a:defRPr/>
            </a:pPr>
            <a:r>
              <a:rPr lang="en-US" altLang="en-US" b="1" i="1" dirty="0"/>
              <a:t>The “little things” count as much as the “big things”</a:t>
            </a:r>
          </a:p>
          <a:p>
            <a:pPr marL="171450" indent="-171450">
              <a:buFont typeface="Arial" panose="020B0604020202020204" pitchFamily="34" charset="0"/>
              <a:buChar char="•"/>
              <a:defRPr/>
            </a:pPr>
            <a:endParaRPr lang="en-US" altLang="en-US" dirty="0"/>
          </a:p>
          <a:p>
            <a:pPr marL="171450" indent="-171450">
              <a:buFont typeface="Arial" panose="020B0604020202020204" pitchFamily="34" charset="0"/>
              <a:buChar char="•"/>
              <a:defRPr/>
            </a:pPr>
            <a:r>
              <a:rPr lang="en-US" altLang="en-US" dirty="0"/>
              <a:t>No exceptions</a:t>
            </a:r>
          </a:p>
          <a:p>
            <a:pPr marL="171450" indent="-171450">
              <a:buFont typeface="Arial" panose="020B0604020202020204" pitchFamily="34" charset="0"/>
              <a:buChar char="•"/>
              <a:defRPr/>
            </a:pPr>
            <a:endParaRPr lang="en-US" altLang="en-US" dirty="0"/>
          </a:p>
          <a:p>
            <a:pPr marL="171450" indent="-171450">
              <a:buFont typeface="Arial" panose="020B0604020202020204" pitchFamily="34" charset="0"/>
              <a:buChar char="•"/>
              <a:defRPr/>
            </a:pPr>
            <a:r>
              <a:rPr lang="en-US" altLang="en-US" dirty="0"/>
              <a:t>Be consistent and don’t play favorites</a:t>
            </a:r>
          </a:p>
          <a:p>
            <a:pPr marL="171450" indent="-171450">
              <a:buFont typeface="Arial" panose="020B0604020202020204" pitchFamily="34" charset="0"/>
              <a:buChar char="•"/>
              <a:defRPr/>
            </a:pPr>
            <a:endParaRPr lang="en-US" altLang="en-US" dirty="0"/>
          </a:p>
          <a:p>
            <a:pPr marL="171450" indent="-171450">
              <a:buFont typeface="Arial" panose="020B0604020202020204" pitchFamily="34" charset="0"/>
              <a:buChar char="•"/>
              <a:defRPr/>
            </a:pPr>
            <a:r>
              <a:rPr lang="en-US" altLang="en-US" dirty="0"/>
              <a:t>Your team will watch you and if your words don’t match your deeds will ignore your words</a:t>
            </a:r>
            <a:r>
              <a:rPr lang="en-US" altLang="en-US" dirty="0" smtClean="0"/>
              <a:t>!</a:t>
            </a:r>
          </a:p>
          <a:p>
            <a:pPr marL="171450" indent="-171450">
              <a:buFont typeface="Arial" panose="020B0604020202020204" pitchFamily="34" charset="0"/>
              <a:buChar char="•"/>
              <a:defRPr/>
            </a:pPr>
            <a:endParaRPr lang="en-US" altLang="en-US" dirty="0"/>
          </a:p>
          <a:p>
            <a:pPr>
              <a:defRPr/>
            </a:pPr>
            <a:r>
              <a:rPr lang="en-US" altLang="en-US" dirty="0" smtClean="0"/>
              <a:t>Why do the “little things” count as much as the “big things?”</a:t>
            </a:r>
          </a:p>
          <a:p>
            <a:pPr>
              <a:defRPr/>
            </a:pPr>
            <a:r>
              <a:rPr lang="en-US" altLang="en-US" dirty="0" smtClean="0"/>
              <a:t>____________________________________________________________________________________________________________________________________________________________________________________________________________________________________________________________________</a:t>
            </a:r>
            <a:endParaRPr lang="en-US" altLang="en-US" dirty="0"/>
          </a:p>
          <a:p>
            <a:pPr>
              <a:defRPr/>
            </a:pPr>
            <a:endParaRPr lang="en-US" dirty="0" smtClean="0">
              <a:solidFill>
                <a:srgbClr val="FF0000"/>
              </a:solidFill>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p:cNvSpPr>
            <a:spLocks noGrp="1" noRot="1" noChangeAspect="1" noTextEdit="1"/>
          </p:cNvSpPr>
          <p:nvPr>
            <p:ph type="sldImg"/>
          </p:nvPr>
        </p:nvSpPr>
        <p:spPr>
          <a:ln/>
        </p:spPr>
      </p:sp>
      <p:sp>
        <p:nvSpPr>
          <p:cNvPr id="76803" name="Notes Placeholder 2"/>
          <p:cNvSpPr>
            <a:spLocks noGrp="1"/>
          </p:cNvSpPr>
          <p:nvPr>
            <p:ph type="body" idx="1"/>
          </p:nvPr>
        </p:nvSpPr>
        <p:spPr>
          <a:xfrm>
            <a:off x="717550" y="4460875"/>
            <a:ext cx="5654675" cy="4221163"/>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US" altLang="en-US" sz="1400" b="1" dirty="0" smtClean="0"/>
              <a:t>You </a:t>
            </a:r>
          </a:p>
          <a:p>
            <a:pPr>
              <a:defRPr/>
            </a:pPr>
            <a:endParaRPr lang="en-US" altLang="en-US" dirty="0"/>
          </a:p>
          <a:p>
            <a:pPr marL="285750" indent="-285750">
              <a:buFont typeface="Arial" panose="020B0604020202020204" pitchFamily="34" charset="0"/>
              <a:buChar char="•"/>
              <a:defRPr/>
            </a:pPr>
            <a:r>
              <a:rPr lang="en-US" altLang="en-US" sz="1400" dirty="0"/>
              <a:t>H</a:t>
            </a:r>
            <a:r>
              <a:rPr lang="en-US" altLang="en-US" sz="1400" dirty="0" smtClean="0"/>
              <a:t>ave an ethical and moral duty as a supervisor for workplace safety   </a:t>
            </a:r>
          </a:p>
          <a:p>
            <a:pPr marL="285750" indent="-285750">
              <a:buFont typeface="Arial" panose="020B0604020202020204" pitchFamily="34" charset="0"/>
              <a:buChar char="•"/>
              <a:defRPr/>
            </a:pPr>
            <a:endParaRPr lang="en-US" altLang="en-US" sz="1400" dirty="0"/>
          </a:p>
          <a:p>
            <a:pPr marL="285750" indent="-285750">
              <a:buFont typeface="Arial" panose="020B0604020202020204" pitchFamily="34" charset="0"/>
              <a:buChar char="•"/>
              <a:defRPr/>
            </a:pPr>
            <a:r>
              <a:rPr lang="en-US" altLang="en-US" sz="1400" dirty="0"/>
              <a:t>H</a:t>
            </a:r>
            <a:r>
              <a:rPr lang="en-US" altLang="en-US" sz="1400" dirty="0" smtClean="0"/>
              <a:t>ave a legal duty as a supervisor for workplace safety</a:t>
            </a:r>
          </a:p>
          <a:p>
            <a:pPr marL="285750" indent="-285750">
              <a:buFont typeface="Arial" panose="020B0604020202020204" pitchFamily="34" charset="0"/>
              <a:buChar char="•"/>
              <a:defRPr/>
            </a:pPr>
            <a:endParaRPr lang="en-US" altLang="en-US" sz="1400" dirty="0" smtClean="0"/>
          </a:p>
          <a:p>
            <a:pPr marL="285750" indent="-285750">
              <a:buFont typeface="Arial" panose="020B0604020202020204" pitchFamily="34" charset="0"/>
              <a:buChar char="•"/>
              <a:defRPr/>
            </a:pPr>
            <a:r>
              <a:rPr lang="en-US" altLang="en-US" sz="1400" dirty="0"/>
              <a:t>H</a:t>
            </a:r>
            <a:r>
              <a:rPr lang="en-US" altLang="en-US" sz="1400" dirty="0" smtClean="0"/>
              <a:t>ave a legal duty to comply, and support your team in complying, with </a:t>
            </a:r>
            <a:r>
              <a:rPr lang="en-US" altLang="en-US" sz="1400" dirty="0" smtClean="0"/>
              <a:t>Federal </a:t>
            </a:r>
            <a:r>
              <a:rPr lang="en-US" altLang="en-US" sz="1400" dirty="0" smtClean="0"/>
              <a:t>OSHA</a:t>
            </a:r>
          </a:p>
        </p:txBody>
      </p:sp>
      <p:sp>
        <p:nvSpPr>
          <p:cNvPr id="1228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1363" indent="-284163">
              <a:spcBef>
                <a:spcPct val="30000"/>
              </a:spcBef>
              <a:defRPr sz="1200">
                <a:solidFill>
                  <a:schemeClr val="tx1"/>
                </a:solidFill>
                <a:latin typeface="Arial" charset="0"/>
              </a:defRPr>
            </a:lvl2pPr>
            <a:lvl3pPr marL="1141413" indent="-227013">
              <a:spcBef>
                <a:spcPct val="30000"/>
              </a:spcBef>
              <a:defRPr sz="1200">
                <a:solidFill>
                  <a:schemeClr val="tx1"/>
                </a:solidFill>
                <a:latin typeface="Arial" charset="0"/>
              </a:defRPr>
            </a:lvl3pPr>
            <a:lvl4pPr marL="1598613" indent="-227013">
              <a:spcBef>
                <a:spcPct val="30000"/>
              </a:spcBef>
              <a:defRPr sz="1200">
                <a:solidFill>
                  <a:schemeClr val="tx1"/>
                </a:solidFill>
                <a:latin typeface="Arial" charset="0"/>
              </a:defRPr>
            </a:lvl4pPr>
            <a:lvl5pPr marL="2054225" indent="-227013">
              <a:spcBef>
                <a:spcPct val="30000"/>
              </a:spcBef>
              <a:defRPr sz="1200">
                <a:solidFill>
                  <a:schemeClr val="tx1"/>
                </a:solidFill>
                <a:latin typeface="Arial" charset="0"/>
              </a:defRPr>
            </a:lvl5pPr>
            <a:lvl6pPr marL="2511425" indent="-227013" eaLnBrk="0" fontAlgn="base" hangingPunct="0">
              <a:spcBef>
                <a:spcPct val="30000"/>
              </a:spcBef>
              <a:spcAft>
                <a:spcPct val="0"/>
              </a:spcAft>
              <a:defRPr sz="1200">
                <a:solidFill>
                  <a:schemeClr val="tx1"/>
                </a:solidFill>
                <a:latin typeface="Arial" charset="0"/>
              </a:defRPr>
            </a:lvl6pPr>
            <a:lvl7pPr marL="2968625" indent="-227013" eaLnBrk="0" fontAlgn="base" hangingPunct="0">
              <a:spcBef>
                <a:spcPct val="30000"/>
              </a:spcBef>
              <a:spcAft>
                <a:spcPct val="0"/>
              </a:spcAft>
              <a:defRPr sz="1200">
                <a:solidFill>
                  <a:schemeClr val="tx1"/>
                </a:solidFill>
                <a:latin typeface="Arial" charset="0"/>
              </a:defRPr>
            </a:lvl7pPr>
            <a:lvl8pPr marL="3425825" indent="-227013" eaLnBrk="0" fontAlgn="base" hangingPunct="0">
              <a:spcBef>
                <a:spcPct val="30000"/>
              </a:spcBef>
              <a:spcAft>
                <a:spcPct val="0"/>
              </a:spcAft>
              <a:defRPr sz="1200">
                <a:solidFill>
                  <a:schemeClr val="tx1"/>
                </a:solidFill>
                <a:latin typeface="Arial" charset="0"/>
              </a:defRPr>
            </a:lvl8pPr>
            <a:lvl9pPr marL="3883025" indent="-227013" eaLnBrk="0" fontAlgn="base" hangingPunct="0">
              <a:spcBef>
                <a:spcPct val="30000"/>
              </a:spcBef>
              <a:spcAft>
                <a:spcPct val="0"/>
              </a:spcAft>
              <a:defRPr sz="1200">
                <a:solidFill>
                  <a:schemeClr val="tx1"/>
                </a:solidFill>
                <a:latin typeface="Arial" charset="0"/>
              </a:defRPr>
            </a:lvl9pPr>
          </a:lstStyle>
          <a:p>
            <a:pPr>
              <a:spcBef>
                <a:spcPct val="0"/>
              </a:spcBef>
            </a:pPr>
            <a:fld id="{5E2D2E19-38BF-4AFF-95BC-A553A70E8F70}" type="slidenum">
              <a:rPr lang="en-US" altLang="en-US"/>
              <a:pPr>
                <a:spcBef>
                  <a:spcPct val="0"/>
                </a:spcBef>
              </a:pPr>
              <a:t>54</a:t>
            </a:fld>
            <a:endParaRPr lang="en-US" alt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1363" indent="-284163">
              <a:spcBef>
                <a:spcPct val="30000"/>
              </a:spcBef>
              <a:defRPr sz="1200">
                <a:solidFill>
                  <a:schemeClr val="tx1"/>
                </a:solidFill>
                <a:latin typeface="Arial" charset="0"/>
              </a:defRPr>
            </a:lvl2pPr>
            <a:lvl3pPr marL="1141413" indent="-227013">
              <a:spcBef>
                <a:spcPct val="30000"/>
              </a:spcBef>
              <a:defRPr sz="1200">
                <a:solidFill>
                  <a:schemeClr val="tx1"/>
                </a:solidFill>
                <a:latin typeface="Arial" charset="0"/>
              </a:defRPr>
            </a:lvl3pPr>
            <a:lvl4pPr marL="1598613" indent="-227013">
              <a:spcBef>
                <a:spcPct val="30000"/>
              </a:spcBef>
              <a:defRPr sz="1200">
                <a:solidFill>
                  <a:schemeClr val="tx1"/>
                </a:solidFill>
                <a:latin typeface="Arial" charset="0"/>
              </a:defRPr>
            </a:lvl4pPr>
            <a:lvl5pPr marL="2054225" indent="-227013">
              <a:spcBef>
                <a:spcPct val="30000"/>
              </a:spcBef>
              <a:defRPr sz="1200">
                <a:solidFill>
                  <a:schemeClr val="tx1"/>
                </a:solidFill>
                <a:latin typeface="Arial" charset="0"/>
              </a:defRPr>
            </a:lvl5pPr>
            <a:lvl6pPr marL="2511425" indent="-227013" eaLnBrk="0" fontAlgn="base" hangingPunct="0">
              <a:spcBef>
                <a:spcPct val="30000"/>
              </a:spcBef>
              <a:spcAft>
                <a:spcPct val="0"/>
              </a:spcAft>
              <a:defRPr sz="1200">
                <a:solidFill>
                  <a:schemeClr val="tx1"/>
                </a:solidFill>
                <a:latin typeface="Arial" charset="0"/>
              </a:defRPr>
            </a:lvl6pPr>
            <a:lvl7pPr marL="2968625" indent="-227013" eaLnBrk="0" fontAlgn="base" hangingPunct="0">
              <a:spcBef>
                <a:spcPct val="30000"/>
              </a:spcBef>
              <a:spcAft>
                <a:spcPct val="0"/>
              </a:spcAft>
              <a:defRPr sz="1200">
                <a:solidFill>
                  <a:schemeClr val="tx1"/>
                </a:solidFill>
                <a:latin typeface="Arial" charset="0"/>
              </a:defRPr>
            </a:lvl7pPr>
            <a:lvl8pPr marL="3425825" indent="-227013" eaLnBrk="0" fontAlgn="base" hangingPunct="0">
              <a:spcBef>
                <a:spcPct val="30000"/>
              </a:spcBef>
              <a:spcAft>
                <a:spcPct val="0"/>
              </a:spcAft>
              <a:defRPr sz="1200">
                <a:solidFill>
                  <a:schemeClr val="tx1"/>
                </a:solidFill>
                <a:latin typeface="Arial" charset="0"/>
              </a:defRPr>
            </a:lvl8pPr>
            <a:lvl9pPr marL="3883025" indent="-227013" eaLnBrk="0" fontAlgn="base" hangingPunct="0">
              <a:spcBef>
                <a:spcPct val="30000"/>
              </a:spcBef>
              <a:spcAft>
                <a:spcPct val="0"/>
              </a:spcAft>
              <a:defRPr sz="1200">
                <a:solidFill>
                  <a:schemeClr val="tx1"/>
                </a:solidFill>
                <a:latin typeface="Arial" charset="0"/>
              </a:defRPr>
            </a:lvl9pPr>
          </a:lstStyle>
          <a:p>
            <a:pPr>
              <a:spcBef>
                <a:spcPct val="0"/>
              </a:spcBef>
            </a:pPr>
            <a:fld id="{F6971D39-490D-416E-AC7B-5C97A64EFEAA}" type="slidenum">
              <a:rPr lang="en-US" altLang="en-US"/>
              <a:pPr>
                <a:spcBef>
                  <a:spcPct val="0"/>
                </a:spcBef>
              </a:pPr>
              <a:t>55</a:t>
            </a:fld>
            <a:endParaRPr lang="en-US" altLang="en-US"/>
          </a:p>
        </p:txBody>
      </p:sp>
      <p:sp>
        <p:nvSpPr>
          <p:cNvPr id="124931" name="Rectangle 2"/>
          <p:cNvSpPr>
            <a:spLocks noGrp="1" noRot="1" noChangeAspect="1" noChangeArrowheads="1" noTextEdit="1"/>
          </p:cNvSpPr>
          <p:nvPr>
            <p:ph type="sldImg"/>
          </p:nvPr>
        </p:nvSpPr>
        <p:spPr>
          <a:xfrm>
            <a:off x="1206500" y="698500"/>
            <a:ext cx="4668838" cy="3502025"/>
          </a:xfrm>
          <a:solidFill>
            <a:srgbClr val="FFFFFF"/>
          </a:solidFill>
          <a:ln/>
        </p:spPr>
      </p:sp>
      <p:sp>
        <p:nvSpPr>
          <p:cNvPr id="67590" name="Rectangle 3"/>
          <p:cNvSpPr>
            <a:spLocks noGrp="1" noChangeArrowheads="1"/>
          </p:cNvSpPr>
          <p:nvPr>
            <p:ph type="body" idx="1"/>
          </p:nvPr>
        </p:nvSpPr>
        <p:spPr>
          <a:xfrm>
            <a:off x="942975" y="4429125"/>
            <a:ext cx="5194300" cy="4370388"/>
          </a:xfrm>
          <a:solidFill>
            <a:srgbClr val="FFFFFF"/>
          </a:solidFill>
          <a:ln>
            <a:solidFill>
              <a:srgbClr val="000000"/>
            </a:solidFill>
          </a:ln>
        </p:spPr>
        <p:txBody>
          <a:bodyPr/>
          <a:lstStyle/>
          <a:p>
            <a:pPr marL="285750" indent="-285750">
              <a:lnSpc>
                <a:spcPct val="150000"/>
              </a:lnSpc>
              <a:buFont typeface="Arial" panose="020B0604020202020204" pitchFamily="34" charset="0"/>
              <a:buChar char="•"/>
              <a:defRPr/>
            </a:pPr>
            <a:r>
              <a:rPr lang="en-US" altLang="en-US" sz="1400" dirty="0" smtClean="0"/>
              <a:t>Keep a safe and healthy workplace</a:t>
            </a:r>
          </a:p>
          <a:p>
            <a:pPr marL="285750" indent="-285750">
              <a:buFont typeface="Arial" panose="020B0604020202020204" pitchFamily="34" charset="0"/>
              <a:buChar char="•"/>
              <a:defRPr/>
            </a:pPr>
            <a:r>
              <a:rPr lang="en-US" altLang="en-US" sz="1400" dirty="0" smtClean="0"/>
              <a:t>Provide a safe work environment including training, ample protection, safety equipment and hazard communication</a:t>
            </a:r>
          </a:p>
          <a:p>
            <a:pPr marL="285750" indent="-285750">
              <a:lnSpc>
                <a:spcPct val="150000"/>
              </a:lnSpc>
              <a:buFont typeface="Arial" panose="020B0604020202020204" pitchFamily="34" charset="0"/>
              <a:buChar char="•"/>
              <a:defRPr/>
            </a:pPr>
            <a:r>
              <a:rPr lang="en-US" altLang="en-US" sz="1400" dirty="0" smtClean="0"/>
              <a:t>Evaluate workplace hazards</a:t>
            </a:r>
          </a:p>
          <a:p>
            <a:pPr marL="285750" indent="-285750">
              <a:lnSpc>
                <a:spcPct val="150000"/>
              </a:lnSpc>
              <a:buFont typeface="Arial" panose="020B0604020202020204" pitchFamily="34" charset="0"/>
              <a:buChar char="•"/>
              <a:defRPr/>
            </a:pPr>
            <a:r>
              <a:rPr lang="en-US" altLang="en-US" sz="1400" dirty="0" smtClean="0"/>
              <a:t>Investigate and address safety and environmental hazards</a:t>
            </a:r>
          </a:p>
          <a:p>
            <a:pPr marL="285750" indent="-285750">
              <a:buFont typeface="Arial" panose="020B0604020202020204" pitchFamily="34" charset="0"/>
              <a:buChar char="•"/>
              <a:defRPr/>
            </a:pPr>
            <a:r>
              <a:rPr lang="en-US" altLang="en-US" sz="1400" dirty="0" smtClean="0"/>
              <a:t>Follow local, state and federal government laws regarding safety and the environment</a:t>
            </a:r>
          </a:p>
          <a:p>
            <a:pPr marL="285750" indent="-285750">
              <a:lnSpc>
                <a:spcPct val="150000"/>
              </a:lnSpc>
              <a:buFont typeface="Arial" panose="020B0604020202020204" pitchFamily="34" charset="0"/>
              <a:buChar char="•"/>
              <a:defRPr/>
            </a:pPr>
            <a:r>
              <a:rPr lang="en-US" altLang="en-US" sz="1400" dirty="0" smtClean="0"/>
              <a:t>Keep accurate records of workplace injuries and illnesses as well as near misses</a:t>
            </a:r>
          </a:p>
          <a:p>
            <a:pPr marL="285750" indent="-285750">
              <a:lnSpc>
                <a:spcPct val="150000"/>
              </a:lnSpc>
              <a:buFont typeface="Arial" panose="020B0604020202020204" pitchFamily="34" charset="0"/>
              <a:buChar char="•"/>
              <a:defRPr/>
            </a:pPr>
            <a:r>
              <a:rPr lang="en-US" altLang="en-US" sz="1400" dirty="0" smtClean="0"/>
              <a:t>Record medical treatment beyond first aid</a:t>
            </a:r>
          </a:p>
          <a:p>
            <a:pPr marL="285750" indent="-285750">
              <a:buFont typeface="Arial" panose="020B0604020202020204" pitchFamily="34" charset="0"/>
              <a:buChar char="•"/>
              <a:defRPr/>
            </a:pPr>
            <a:r>
              <a:rPr lang="en-US" altLang="en-US" sz="1400" dirty="0" smtClean="0"/>
              <a:t>Assign proper personnel to manage the SHMS, including document and control.</a:t>
            </a:r>
          </a:p>
          <a:p>
            <a:pPr>
              <a:defRPr/>
            </a:pPr>
            <a:r>
              <a:rPr lang="en-US" dirty="0" smtClean="0"/>
              <a:t>	</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ChangeArrowheads="1"/>
          </p:cNvSpPr>
          <p:nvPr>
            <p:ph type="hdr" sz="quarter" idx="4294967295"/>
          </p:nvPr>
        </p:nvSpPr>
        <p:spPr bwMode="auto">
          <a:xfrm>
            <a:off x="0" y="0"/>
            <a:ext cx="3062288" cy="4699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980" tIns="46990" rIns="93980" bIns="46990"/>
          <a:lstStyle>
            <a:lvl1pPr>
              <a:spcBef>
                <a:spcPct val="30000"/>
              </a:spcBef>
              <a:defRPr sz="1200">
                <a:solidFill>
                  <a:schemeClr val="tx1"/>
                </a:solidFill>
                <a:latin typeface="Arial" charset="0"/>
              </a:defRPr>
            </a:lvl1pPr>
            <a:lvl2pPr marL="741363" indent="-284163">
              <a:spcBef>
                <a:spcPct val="30000"/>
              </a:spcBef>
              <a:defRPr sz="1200">
                <a:solidFill>
                  <a:schemeClr val="tx1"/>
                </a:solidFill>
                <a:latin typeface="Arial" charset="0"/>
              </a:defRPr>
            </a:lvl2pPr>
            <a:lvl3pPr marL="1141413" indent="-227013">
              <a:spcBef>
                <a:spcPct val="30000"/>
              </a:spcBef>
              <a:defRPr sz="1200">
                <a:solidFill>
                  <a:schemeClr val="tx1"/>
                </a:solidFill>
                <a:latin typeface="Arial" charset="0"/>
              </a:defRPr>
            </a:lvl3pPr>
            <a:lvl4pPr marL="1598613" indent="-227013">
              <a:spcBef>
                <a:spcPct val="30000"/>
              </a:spcBef>
              <a:defRPr sz="1200">
                <a:solidFill>
                  <a:schemeClr val="tx1"/>
                </a:solidFill>
                <a:latin typeface="Arial" charset="0"/>
              </a:defRPr>
            </a:lvl4pPr>
            <a:lvl5pPr marL="2054225" indent="-227013">
              <a:spcBef>
                <a:spcPct val="30000"/>
              </a:spcBef>
              <a:defRPr sz="1200">
                <a:solidFill>
                  <a:schemeClr val="tx1"/>
                </a:solidFill>
                <a:latin typeface="Arial" charset="0"/>
              </a:defRPr>
            </a:lvl5pPr>
            <a:lvl6pPr marL="2511425" indent="-227013" eaLnBrk="0" fontAlgn="base" hangingPunct="0">
              <a:spcBef>
                <a:spcPct val="30000"/>
              </a:spcBef>
              <a:spcAft>
                <a:spcPct val="0"/>
              </a:spcAft>
              <a:defRPr sz="1200">
                <a:solidFill>
                  <a:schemeClr val="tx1"/>
                </a:solidFill>
                <a:latin typeface="Arial" charset="0"/>
              </a:defRPr>
            </a:lvl6pPr>
            <a:lvl7pPr marL="2968625" indent="-227013" eaLnBrk="0" fontAlgn="base" hangingPunct="0">
              <a:spcBef>
                <a:spcPct val="30000"/>
              </a:spcBef>
              <a:spcAft>
                <a:spcPct val="0"/>
              </a:spcAft>
              <a:defRPr sz="1200">
                <a:solidFill>
                  <a:schemeClr val="tx1"/>
                </a:solidFill>
                <a:latin typeface="Arial" charset="0"/>
              </a:defRPr>
            </a:lvl7pPr>
            <a:lvl8pPr marL="3425825" indent="-227013" eaLnBrk="0" fontAlgn="base" hangingPunct="0">
              <a:spcBef>
                <a:spcPct val="30000"/>
              </a:spcBef>
              <a:spcAft>
                <a:spcPct val="0"/>
              </a:spcAft>
              <a:defRPr sz="1200">
                <a:solidFill>
                  <a:schemeClr val="tx1"/>
                </a:solidFill>
                <a:latin typeface="Arial" charset="0"/>
              </a:defRPr>
            </a:lvl8pPr>
            <a:lvl9pPr marL="3883025" indent="-227013" eaLnBrk="0" fontAlgn="base" hangingPunct="0">
              <a:spcBef>
                <a:spcPct val="30000"/>
              </a:spcBef>
              <a:spcAft>
                <a:spcPct val="0"/>
              </a:spcAft>
              <a:defRPr sz="1200">
                <a:solidFill>
                  <a:schemeClr val="tx1"/>
                </a:solidFill>
                <a:latin typeface="Arial" charset="0"/>
              </a:defRPr>
            </a:lvl9pPr>
          </a:lstStyle>
          <a:p>
            <a:pPr eaLnBrk="1" hangingPunct="1">
              <a:spcBef>
                <a:spcPct val="0"/>
              </a:spcBef>
            </a:pPr>
            <a:r>
              <a:rPr lang="en-US" altLang="en-US" sz="1800"/>
              <a:t>Supervisor's Role in Safety</a:t>
            </a:r>
          </a:p>
        </p:txBody>
      </p:sp>
      <p:sp>
        <p:nvSpPr>
          <p:cNvPr id="126979" name="Rectangle 3"/>
          <p:cNvSpPr>
            <a:spLocks noGrp="1" noChangeArrowheads="1"/>
          </p:cNvSpPr>
          <p:nvPr>
            <p:ph type="dt" sz="quarter" idx="4294967295"/>
          </p:nvPr>
        </p:nvSpPr>
        <p:spPr bwMode="auto">
          <a:xfrm>
            <a:off x="4003675" y="0"/>
            <a:ext cx="3062288" cy="4699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67" tIns="45683" rIns="91367" bIns="45683"/>
          <a:lstStyle>
            <a:lvl1pPr>
              <a:spcBef>
                <a:spcPct val="30000"/>
              </a:spcBef>
              <a:defRPr sz="1200">
                <a:solidFill>
                  <a:schemeClr val="tx1"/>
                </a:solidFill>
                <a:latin typeface="Arial" charset="0"/>
              </a:defRPr>
            </a:lvl1pPr>
            <a:lvl2pPr marL="741363" indent="-284163">
              <a:spcBef>
                <a:spcPct val="30000"/>
              </a:spcBef>
              <a:defRPr sz="1200">
                <a:solidFill>
                  <a:schemeClr val="tx1"/>
                </a:solidFill>
                <a:latin typeface="Arial" charset="0"/>
              </a:defRPr>
            </a:lvl2pPr>
            <a:lvl3pPr marL="1141413" indent="-227013">
              <a:spcBef>
                <a:spcPct val="30000"/>
              </a:spcBef>
              <a:defRPr sz="1200">
                <a:solidFill>
                  <a:schemeClr val="tx1"/>
                </a:solidFill>
                <a:latin typeface="Arial" charset="0"/>
              </a:defRPr>
            </a:lvl3pPr>
            <a:lvl4pPr marL="1598613" indent="-227013">
              <a:spcBef>
                <a:spcPct val="30000"/>
              </a:spcBef>
              <a:defRPr sz="1200">
                <a:solidFill>
                  <a:schemeClr val="tx1"/>
                </a:solidFill>
                <a:latin typeface="Arial" charset="0"/>
              </a:defRPr>
            </a:lvl4pPr>
            <a:lvl5pPr marL="2054225" indent="-227013">
              <a:spcBef>
                <a:spcPct val="30000"/>
              </a:spcBef>
              <a:defRPr sz="1200">
                <a:solidFill>
                  <a:schemeClr val="tx1"/>
                </a:solidFill>
                <a:latin typeface="Arial" charset="0"/>
              </a:defRPr>
            </a:lvl5pPr>
            <a:lvl6pPr marL="2511425" indent="-227013" eaLnBrk="0" fontAlgn="base" hangingPunct="0">
              <a:spcBef>
                <a:spcPct val="30000"/>
              </a:spcBef>
              <a:spcAft>
                <a:spcPct val="0"/>
              </a:spcAft>
              <a:defRPr sz="1200">
                <a:solidFill>
                  <a:schemeClr val="tx1"/>
                </a:solidFill>
                <a:latin typeface="Arial" charset="0"/>
              </a:defRPr>
            </a:lvl6pPr>
            <a:lvl7pPr marL="2968625" indent="-227013" eaLnBrk="0" fontAlgn="base" hangingPunct="0">
              <a:spcBef>
                <a:spcPct val="30000"/>
              </a:spcBef>
              <a:spcAft>
                <a:spcPct val="0"/>
              </a:spcAft>
              <a:defRPr sz="1200">
                <a:solidFill>
                  <a:schemeClr val="tx1"/>
                </a:solidFill>
                <a:latin typeface="Arial" charset="0"/>
              </a:defRPr>
            </a:lvl7pPr>
            <a:lvl8pPr marL="3425825" indent="-227013" eaLnBrk="0" fontAlgn="base" hangingPunct="0">
              <a:spcBef>
                <a:spcPct val="30000"/>
              </a:spcBef>
              <a:spcAft>
                <a:spcPct val="0"/>
              </a:spcAft>
              <a:defRPr sz="1200">
                <a:solidFill>
                  <a:schemeClr val="tx1"/>
                </a:solidFill>
                <a:latin typeface="Arial" charset="0"/>
              </a:defRPr>
            </a:lvl8pPr>
            <a:lvl9pPr marL="3883025" indent="-227013" eaLnBrk="0" fontAlgn="base" hangingPunct="0">
              <a:spcBef>
                <a:spcPct val="30000"/>
              </a:spcBef>
              <a:spcAft>
                <a:spcPct val="0"/>
              </a:spcAft>
              <a:defRPr sz="1200">
                <a:solidFill>
                  <a:schemeClr val="tx1"/>
                </a:solidFill>
                <a:latin typeface="Arial" charset="0"/>
              </a:defRPr>
            </a:lvl9pPr>
          </a:lstStyle>
          <a:p>
            <a:pPr>
              <a:spcBef>
                <a:spcPct val="0"/>
              </a:spcBef>
            </a:pPr>
            <a:fld id="{358FA7AF-4FBF-4B1C-B18D-89F189CFA087}" type="datetime1">
              <a:rPr lang="en-US" altLang="en-US"/>
              <a:pPr>
                <a:spcBef>
                  <a:spcPct val="0"/>
                </a:spcBef>
              </a:pPr>
              <a:t>6/6/2018</a:t>
            </a:fld>
            <a:endParaRPr lang="en-US" altLang="en-US"/>
          </a:p>
        </p:txBody>
      </p:sp>
      <p:sp>
        <p:nvSpPr>
          <p:cNvPr id="12698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1363" indent="-284163">
              <a:spcBef>
                <a:spcPct val="30000"/>
              </a:spcBef>
              <a:defRPr sz="1200">
                <a:solidFill>
                  <a:schemeClr val="tx1"/>
                </a:solidFill>
                <a:latin typeface="Arial" charset="0"/>
              </a:defRPr>
            </a:lvl2pPr>
            <a:lvl3pPr marL="1141413" indent="-227013">
              <a:spcBef>
                <a:spcPct val="30000"/>
              </a:spcBef>
              <a:defRPr sz="1200">
                <a:solidFill>
                  <a:schemeClr val="tx1"/>
                </a:solidFill>
                <a:latin typeface="Arial" charset="0"/>
              </a:defRPr>
            </a:lvl3pPr>
            <a:lvl4pPr marL="1598613" indent="-227013">
              <a:spcBef>
                <a:spcPct val="30000"/>
              </a:spcBef>
              <a:defRPr sz="1200">
                <a:solidFill>
                  <a:schemeClr val="tx1"/>
                </a:solidFill>
                <a:latin typeface="Arial" charset="0"/>
              </a:defRPr>
            </a:lvl4pPr>
            <a:lvl5pPr marL="2054225" indent="-227013">
              <a:spcBef>
                <a:spcPct val="30000"/>
              </a:spcBef>
              <a:defRPr sz="1200">
                <a:solidFill>
                  <a:schemeClr val="tx1"/>
                </a:solidFill>
                <a:latin typeface="Arial" charset="0"/>
              </a:defRPr>
            </a:lvl5pPr>
            <a:lvl6pPr marL="2511425" indent="-227013" eaLnBrk="0" fontAlgn="base" hangingPunct="0">
              <a:spcBef>
                <a:spcPct val="30000"/>
              </a:spcBef>
              <a:spcAft>
                <a:spcPct val="0"/>
              </a:spcAft>
              <a:defRPr sz="1200">
                <a:solidFill>
                  <a:schemeClr val="tx1"/>
                </a:solidFill>
                <a:latin typeface="Arial" charset="0"/>
              </a:defRPr>
            </a:lvl6pPr>
            <a:lvl7pPr marL="2968625" indent="-227013" eaLnBrk="0" fontAlgn="base" hangingPunct="0">
              <a:spcBef>
                <a:spcPct val="30000"/>
              </a:spcBef>
              <a:spcAft>
                <a:spcPct val="0"/>
              </a:spcAft>
              <a:defRPr sz="1200">
                <a:solidFill>
                  <a:schemeClr val="tx1"/>
                </a:solidFill>
                <a:latin typeface="Arial" charset="0"/>
              </a:defRPr>
            </a:lvl7pPr>
            <a:lvl8pPr marL="3425825" indent="-227013" eaLnBrk="0" fontAlgn="base" hangingPunct="0">
              <a:spcBef>
                <a:spcPct val="30000"/>
              </a:spcBef>
              <a:spcAft>
                <a:spcPct val="0"/>
              </a:spcAft>
              <a:defRPr sz="1200">
                <a:solidFill>
                  <a:schemeClr val="tx1"/>
                </a:solidFill>
                <a:latin typeface="Arial" charset="0"/>
              </a:defRPr>
            </a:lvl8pPr>
            <a:lvl9pPr marL="3883025" indent="-227013" eaLnBrk="0" fontAlgn="base" hangingPunct="0">
              <a:spcBef>
                <a:spcPct val="30000"/>
              </a:spcBef>
              <a:spcAft>
                <a:spcPct val="0"/>
              </a:spcAft>
              <a:defRPr sz="1200">
                <a:solidFill>
                  <a:schemeClr val="tx1"/>
                </a:solidFill>
                <a:latin typeface="Arial" charset="0"/>
              </a:defRPr>
            </a:lvl9pPr>
          </a:lstStyle>
          <a:p>
            <a:pPr>
              <a:spcBef>
                <a:spcPct val="0"/>
              </a:spcBef>
            </a:pPr>
            <a:fld id="{7D9BC3F7-A1FD-44FE-885A-28E979458D9A}" type="slidenum">
              <a:rPr lang="en-US" altLang="en-US"/>
              <a:pPr>
                <a:spcBef>
                  <a:spcPct val="0"/>
                </a:spcBef>
              </a:pPr>
              <a:t>56</a:t>
            </a:fld>
            <a:endParaRPr lang="en-US" altLang="en-US"/>
          </a:p>
        </p:txBody>
      </p:sp>
      <p:sp>
        <p:nvSpPr>
          <p:cNvPr id="126981" name="Rectangle 2"/>
          <p:cNvSpPr>
            <a:spLocks noGrp="1" noRot="1" noChangeAspect="1" noChangeArrowheads="1" noTextEdit="1"/>
          </p:cNvSpPr>
          <p:nvPr>
            <p:ph type="sldImg"/>
          </p:nvPr>
        </p:nvSpPr>
        <p:spPr>
          <a:xfrm>
            <a:off x="1206500" y="698500"/>
            <a:ext cx="4668838" cy="3502025"/>
          </a:xfrm>
          <a:solidFill>
            <a:srgbClr val="FFFFFF"/>
          </a:solidFill>
          <a:ln/>
        </p:spPr>
      </p:sp>
      <p:sp>
        <p:nvSpPr>
          <p:cNvPr id="126982" name="Rectangle 3"/>
          <p:cNvSpPr>
            <a:spLocks noGrp="1" noChangeArrowheads="1"/>
          </p:cNvSpPr>
          <p:nvPr>
            <p:ph type="body" idx="1"/>
          </p:nvPr>
        </p:nvSpPr>
        <p:spPr>
          <a:xfrm>
            <a:off x="942975" y="4429125"/>
            <a:ext cx="5194300" cy="4276725"/>
          </a:xfrm>
          <a:solidFill>
            <a:srgbClr val="FFFFFF"/>
          </a:solidFill>
          <a:ln>
            <a:solidFill>
              <a:srgbClr val="000000"/>
            </a:solidFill>
          </a:ln>
        </p:spPr>
        <p:txBody>
          <a:bodyPr/>
          <a:lstStyle/>
          <a:p>
            <a:r>
              <a:rPr lang="en-US" altLang="en-US" i="1" dirty="0" smtClean="0"/>
              <a:t>April 24, 2016</a:t>
            </a:r>
          </a:p>
          <a:p>
            <a:r>
              <a:rPr lang="en-US" altLang="en-US" dirty="0" smtClean="0"/>
              <a:t>When a roofer at a Philadelphia construction site fell to his death, his employer did everything possible ... to avoid responsibility.</a:t>
            </a:r>
          </a:p>
          <a:p>
            <a:endParaRPr lang="en-US" altLang="en-US" dirty="0" smtClean="0"/>
          </a:p>
          <a:p>
            <a:r>
              <a:rPr lang="en-US" altLang="en-US" dirty="0" smtClean="0"/>
              <a:t>First and foremost, the employer, the roofing company’s owner, failed to provide his workers with fall protection equipment.</a:t>
            </a:r>
          </a:p>
          <a:p>
            <a:endParaRPr lang="en-US" altLang="en-US" dirty="0" smtClean="0"/>
          </a:p>
          <a:p>
            <a:r>
              <a:rPr lang="en-US" altLang="en-US" dirty="0" smtClean="0"/>
              <a:t>He also lied about it. When questioned by OSHA investigators, he lied on four occasions, claiming he had provided employees with the appropriate safety gear. He told compliance officers he had seen his employees prior to the fatal fall wearing safety harnesses that were tied off to an anchor point. He also tried to convince his other workers to tell OSHA that they wore fall protection on the day of the incident.</a:t>
            </a:r>
          </a:p>
          <a:p>
            <a:endParaRPr lang="en-US" altLang="en-US" dirty="0" smtClean="0"/>
          </a:p>
          <a:p>
            <a:r>
              <a:rPr lang="en-US" altLang="en-US" dirty="0" smtClean="0"/>
              <a:t>The owner was indicted for lying, obstruction of justice and willfully violating an OSHA standard. Facing a maximum sentence of 25 years in prison, he pleaded guilty and was sentenced to 10 months.</a:t>
            </a:r>
          </a:p>
          <a:p>
            <a:endParaRPr lang="en-US" altLang="en-US" dirty="0" smtClean="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ChangeArrowheads="1"/>
          </p:cNvSpPr>
          <p:nvPr>
            <p:ph type="hdr" sz="quarter" idx="4294967295"/>
          </p:nvPr>
        </p:nvSpPr>
        <p:spPr bwMode="auto">
          <a:xfrm>
            <a:off x="0" y="0"/>
            <a:ext cx="3062288" cy="4699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980" tIns="46990" rIns="93980" bIns="46990"/>
          <a:lstStyle>
            <a:lvl1pPr>
              <a:spcBef>
                <a:spcPct val="30000"/>
              </a:spcBef>
              <a:defRPr sz="1200">
                <a:solidFill>
                  <a:schemeClr val="tx1"/>
                </a:solidFill>
                <a:latin typeface="Arial" charset="0"/>
              </a:defRPr>
            </a:lvl1pPr>
            <a:lvl2pPr marL="741363" indent="-284163">
              <a:spcBef>
                <a:spcPct val="30000"/>
              </a:spcBef>
              <a:defRPr sz="1200">
                <a:solidFill>
                  <a:schemeClr val="tx1"/>
                </a:solidFill>
                <a:latin typeface="Arial" charset="0"/>
              </a:defRPr>
            </a:lvl2pPr>
            <a:lvl3pPr marL="1141413" indent="-227013">
              <a:spcBef>
                <a:spcPct val="30000"/>
              </a:spcBef>
              <a:defRPr sz="1200">
                <a:solidFill>
                  <a:schemeClr val="tx1"/>
                </a:solidFill>
                <a:latin typeface="Arial" charset="0"/>
              </a:defRPr>
            </a:lvl3pPr>
            <a:lvl4pPr marL="1598613" indent="-227013">
              <a:spcBef>
                <a:spcPct val="30000"/>
              </a:spcBef>
              <a:defRPr sz="1200">
                <a:solidFill>
                  <a:schemeClr val="tx1"/>
                </a:solidFill>
                <a:latin typeface="Arial" charset="0"/>
              </a:defRPr>
            </a:lvl4pPr>
            <a:lvl5pPr marL="2054225" indent="-227013">
              <a:spcBef>
                <a:spcPct val="30000"/>
              </a:spcBef>
              <a:defRPr sz="1200">
                <a:solidFill>
                  <a:schemeClr val="tx1"/>
                </a:solidFill>
                <a:latin typeface="Arial" charset="0"/>
              </a:defRPr>
            </a:lvl5pPr>
            <a:lvl6pPr marL="2511425" indent="-227013" eaLnBrk="0" fontAlgn="base" hangingPunct="0">
              <a:spcBef>
                <a:spcPct val="30000"/>
              </a:spcBef>
              <a:spcAft>
                <a:spcPct val="0"/>
              </a:spcAft>
              <a:defRPr sz="1200">
                <a:solidFill>
                  <a:schemeClr val="tx1"/>
                </a:solidFill>
                <a:latin typeface="Arial" charset="0"/>
              </a:defRPr>
            </a:lvl6pPr>
            <a:lvl7pPr marL="2968625" indent="-227013" eaLnBrk="0" fontAlgn="base" hangingPunct="0">
              <a:spcBef>
                <a:spcPct val="30000"/>
              </a:spcBef>
              <a:spcAft>
                <a:spcPct val="0"/>
              </a:spcAft>
              <a:defRPr sz="1200">
                <a:solidFill>
                  <a:schemeClr val="tx1"/>
                </a:solidFill>
                <a:latin typeface="Arial" charset="0"/>
              </a:defRPr>
            </a:lvl7pPr>
            <a:lvl8pPr marL="3425825" indent="-227013" eaLnBrk="0" fontAlgn="base" hangingPunct="0">
              <a:spcBef>
                <a:spcPct val="30000"/>
              </a:spcBef>
              <a:spcAft>
                <a:spcPct val="0"/>
              </a:spcAft>
              <a:defRPr sz="1200">
                <a:solidFill>
                  <a:schemeClr val="tx1"/>
                </a:solidFill>
                <a:latin typeface="Arial" charset="0"/>
              </a:defRPr>
            </a:lvl8pPr>
            <a:lvl9pPr marL="3883025" indent="-227013" eaLnBrk="0" fontAlgn="base" hangingPunct="0">
              <a:spcBef>
                <a:spcPct val="30000"/>
              </a:spcBef>
              <a:spcAft>
                <a:spcPct val="0"/>
              </a:spcAft>
              <a:defRPr sz="1200">
                <a:solidFill>
                  <a:schemeClr val="tx1"/>
                </a:solidFill>
                <a:latin typeface="Arial" charset="0"/>
              </a:defRPr>
            </a:lvl9pPr>
          </a:lstStyle>
          <a:p>
            <a:pPr eaLnBrk="1" hangingPunct="1">
              <a:spcBef>
                <a:spcPct val="0"/>
              </a:spcBef>
            </a:pPr>
            <a:r>
              <a:rPr lang="en-US" altLang="en-US" sz="1800"/>
              <a:t>Supervisor's Role in Safety</a:t>
            </a:r>
          </a:p>
        </p:txBody>
      </p:sp>
      <p:sp>
        <p:nvSpPr>
          <p:cNvPr id="129027" name="Rectangle 3"/>
          <p:cNvSpPr>
            <a:spLocks noGrp="1" noChangeArrowheads="1"/>
          </p:cNvSpPr>
          <p:nvPr>
            <p:ph type="dt" sz="quarter" idx="4294967295"/>
          </p:nvPr>
        </p:nvSpPr>
        <p:spPr bwMode="auto">
          <a:xfrm>
            <a:off x="4003675" y="0"/>
            <a:ext cx="3062288" cy="4699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67" tIns="45683" rIns="91367" bIns="45683"/>
          <a:lstStyle>
            <a:lvl1pPr>
              <a:spcBef>
                <a:spcPct val="30000"/>
              </a:spcBef>
              <a:defRPr sz="1200">
                <a:solidFill>
                  <a:schemeClr val="tx1"/>
                </a:solidFill>
                <a:latin typeface="Arial" charset="0"/>
              </a:defRPr>
            </a:lvl1pPr>
            <a:lvl2pPr marL="741363" indent="-284163">
              <a:spcBef>
                <a:spcPct val="30000"/>
              </a:spcBef>
              <a:defRPr sz="1200">
                <a:solidFill>
                  <a:schemeClr val="tx1"/>
                </a:solidFill>
                <a:latin typeface="Arial" charset="0"/>
              </a:defRPr>
            </a:lvl2pPr>
            <a:lvl3pPr marL="1141413" indent="-227013">
              <a:spcBef>
                <a:spcPct val="30000"/>
              </a:spcBef>
              <a:defRPr sz="1200">
                <a:solidFill>
                  <a:schemeClr val="tx1"/>
                </a:solidFill>
                <a:latin typeface="Arial" charset="0"/>
              </a:defRPr>
            </a:lvl3pPr>
            <a:lvl4pPr marL="1598613" indent="-227013">
              <a:spcBef>
                <a:spcPct val="30000"/>
              </a:spcBef>
              <a:defRPr sz="1200">
                <a:solidFill>
                  <a:schemeClr val="tx1"/>
                </a:solidFill>
                <a:latin typeface="Arial" charset="0"/>
              </a:defRPr>
            </a:lvl4pPr>
            <a:lvl5pPr marL="2054225" indent="-227013">
              <a:spcBef>
                <a:spcPct val="30000"/>
              </a:spcBef>
              <a:defRPr sz="1200">
                <a:solidFill>
                  <a:schemeClr val="tx1"/>
                </a:solidFill>
                <a:latin typeface="Arial" charset="0"/>
              </a:defRPr>
            </a:lvl5pPr>
            <a:lvl6pPr marL="2511425" indent="-227013" eaLnBrk="0" fontAlgn="base" hangingPunct="0">
              <a:spcBef>
                <a:spcPct val="30000"/>
              </a:spcBef>
              <a:spcAft>
                <a:spcPct val="0"/>
              </a:spcAft>
              <a:defRPr sz="1200">
                <a:solidFill>
                  <a:schemeClr val="tx1"/>
                </a:solidFill>
                <a:latin typeface="Arial" charset="0"/>
              </a:defRPr>
            </a:lvl6pPr>
            <a:lvl7pPr marL="2968625" indent="-227013" eaLnBrk="0" fontAlgn="base" hangingPunct="0">
              <a:spcBef>
                <a:spcPct val="30000"/>
              </a:spcBef>
              <a:spcAft>
                <a:spcPct val="0"/>
              </a:spcAft>
              <a:defRPr sz="1200">
                <a:solidFill>
                  <a:schemeClr val="tx1"/>
                </a:solidFill>
                <a:latin typeface="Arial" charset="0"/>
              </a:defRPr>
            </a:lvl7pPr>
            <a:lvl8pPr marL="3425825" indent="-227013" eaLnBrk="0" fontAlgn="base" hangingPunct="0">
              <a:spcBef>
                <a:spcPct val="30000"/>
              </a:spcBef>
              <a:spcAft>
                <a:spcPct val="0"/>
              </a:spcAft>
              <a:defRPr sz="1200">
                <a:solidFill>
                  <a:schemeClr val="tx1"/>
                </a:solidFill>
                <a:latin typeface="Arial" charset="0"/>
              </a:defRPr>
            </a:lvl8pPr>
            <a:lvl9pPr marL="3883025" indent="-227013" eaLnBrk="0" fontAlgn="base" hangingPunct="0">
              <a:spcBef>
                <a:spcPct val="30000"/>
              </a:spcBef>
              <a:spcAft>
                <a:spcPct val="0"/>
              </a:spcAft>
              <a:defRPr sz="1200">
                <a:solidFill>
                  <a:schemeClr val="tx1"/>
                </a:solidFill>
                <a:latin typeface="Arial" charset="0"/>
              </a:defRPr>
            </a:lvl9pPr>
          </a:lstStyle>
          <a:p>
            <a:pPr>
              <a:spcBef>
                <a:spcPct val="0"/>
              </a:spcBef>
            </a:pPr>
            <a:fld id="{98DD8216-C64E-47AF-916C-7A55E7E0C039}" type="datetime1">
              <a:rPr lang="en-US" altLang="en-US"/>
              <a:pPr>
                <a:spcBef>
                  <a:spcPct val="0"/>
                </a:spcBef>
              </a:pPr>
              <a:t>6/6/2018</a:t>
            </a:fld>
            <a:endParaRPr lang="en-US" altLang="en-US"/>
          </a:p>
        </p:txBody>
      </p:sp>
      <p:sp>
        <p:nvSpPr>
          <p:cNvPr id="12902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1363" indent="-284163">
              <a:spcBef>
                <a:spcPct val="30000"/>
              </a:spcBef>
              <a:defRPr sz="1200">
                <a:solidFill>
                  <a:schemeClr val="tx1"/>
                </a:solidFill>
                <a:latin typeface="Arial" charset="0"/>
              </a:defRPr>
            </a:lvl2pPr>
            <a:lvl3pPr marL="1141413" indent="-227013">
              <a:spcBef>
                <a:spcPct val="30000"/>
              </a:spcBef>
              <a:defRPr sz="1200">
                <a:solidFill>
                  <a:schemeClr val="tx1"/>
                </a:solidFill>
                <a:latin typeface="Arial" charset="0"/>
              </a:defRPr>
            </a:lvl3pPr>
            <a:lvl4pPr marL="1598613" indent="-227013">
              <a:spcBef>
                <a:spcPct val="30000"/>
              </a:spcBef>
              <a:defRPr sz="1200">
                <a:solidFill>
                  <a:schemeClr val="tx1"/>
                </a:solidFill>
                <a:latin typeface="Arial" charset="0"/>
              </a:defRPr>
            </a:lvl4pPr>
            <a:lvl5pPr marL="2054225" indent="-227013">
              <a:spcBef>
                <a:spcPct val="30000"/>
              </a:spcBef>
              <a:defRPr sz="1200">
                <a:solidFill>
                  <a:schemeClr val="tx1"/>
                </a:solidFill>
                <a:latin typeface="Arial" charset="0"/>
              </a:defRPr>
            </a:lvl5pPr>
            <a:lvl6pPr marL="2511425" indent="-227013" eaLnBrk="0" fontAlgn="base" hangingPunct="0">
              <a:spcBef>
                <a:spcPct val="30000"/>
              </a:spcBef>
              <a:spcAft>
                <a:spcPct val="0"/>
              </a:spcAft>
              <a:defRPr sz="1200">
                <a:solidFill>
                  <a:schemeClr val="tx1"/>
                </a:solidFill>
                <a:latin typeface="Arial" charset="0"/>
              </a:defRPr>
            </a:lvl6pPr>
            <a:lvl7pPr marL="2968625" indent="-227013" eaLnBrk="0" fontAlgn="base" hangingPunct="0">
              <a:spcBef>
                <a:spcPct val="30000"/>
              </a:spcBef>
              <a:spcAft>
                <a:spcPct val="0"/>
              </a:spcAft>
              <a:defRPr sz="1200">
                <a:solidFill>
                  <a:schemeClr val="tx1"/>
                </a:solidFill>
                <a:latin typeface="Arial" charset="0"/>
              </a:defRPr>
            </a:lvl7pPr>
            <a:lvl8pPr marL="3425825" indent="-227013" eaLnBrk="0" fontAlgn="base" hangingPunct="0">
              <a:spcBef>
                <a:spcPct val="30000"/>
              </a:spcBef>
              <a:spcAft>
                <a:spcPct val="0"/>
              </a:spcAft>
              <a:defRPr sz="1200">
                <a:solidFill>
                  <a:schemeClr val="tx1"/>
                </a:solidFill>
                <a:latin typeface="Arial" charset="0"/>
              </a:defRPr>
            </a:lvl8pPr>
            <a:lvl9pPr marL="3883025" indent="-227013" eaLnBrk="0" fontAlgn="base" hangingPunct="0">
              <a:spcBef>
                <a:spcPct val="30000"/>
              </a:spcBef>
              <a:spcAft>
                <a:spcPct val="0"/>
              </a:spcAft>
              <a:defRPr sz="1200">
                <a:solidFill>
                  <a:schemeClr val="tx1"/>
                </a:solidFill>
                <a:latin typeface="Arial" charset="0"/>
              </a:defRPr>
            </a:lvl9pPr>
          </a:lstStyle>
          <a:p>
            <a:pPr>
              <a:spcBef>
                <a:spcPct val="0"/>
              </a:spcBef>
            </a:pPr>
            <a:fld id="{C7AEA29B-D12E-475C-A41C-8DFEA02F5C88}" type="slidenum">
              <a:rPr lang="en-US" altLang="en-US"/>
              <a:pPr>
                <a:spcBef>
                  <a:spcPct val="0"/>
                </a:spcBef>
              </a:pPr>
              <a:t>57</a:t>
            </a:fld>
            <a:endParaRPr lang="en-US" altLang="en-US"/>
          </a:p>
        </p:txBody>
      </p:sp>
      <p:sp>
        <p:nvSpPr>
          <p:cNvPr id="129029" name="Rectangle 2"/>
          <p:cNvSpPr>
            <a:spLocks noGrp="1" noRot="1" noChangeAspect="1" noChangeArrowheads="1" noTextEdit="1"/>
          </p:cNvSpPr>
          <p:nvPr>
            <p:ph type="sldImg"/>
          </p:nvPr>
        </p:nvSpPr>
        <p:spPr>
          <a:xfrm>
            <a:off x="1206500" y="698500"/>
            <a:ext cx="4668838" cy="3502025"/>
          </a:xfrm>
          <a:solidFill>
            <a:srgbClr val="FFFFFF"/>
          </a:solidFill>
          <a:ln/>
        </p:spPr>
      </p:sp>
      <p:sp>
        <p:nvSpPr>
          <p:cNvPr id="129030" name="Rectangle 3"/>
          <p:cNvSpPr>
            <a:spLocks noGrp="1" noChangeArrowheads="1"/>
          </p:cNvSpPr>
          <p:nvPr>
            <p:ph type="body" idx="1"/>
          </p:nvPr>
        </p:nvSpPr>
        <p:spPr>
          <a:xfrm>
            <a:off x="942975" y="4429125"/>
            <a:ext cx="5194300" cy="4276725"/>
          </a:xfrm>
          <a:solidFill>
            <a:srgbClr val="FFFFFF"/>
          </a:solidFill>
          <a:ln>
            <a:solidFill>
              <a:srgbClr val="000000"/>
            </a:solidFill>
          </a:ln>
        </p:spPr>
        <p:txBody>
          <a:bodyPr/>
          <a:lstStyle/>
          <a:p>
            <a:r>
              <a:rPr lang="en-US" altLang="en-US" dirty="0" smtClean="0"/>
              <a:t>July 30, 2012</a:t>
            </a:r>
          </a:p>
          <a:p>
            <a:r>
              <a:rPr lang="en-US" altLang="en-US" dirty="0" smtClean="0"/>
              <a:t>The former owner of a business where two workers died within a four-month period faces years in prison and hundreds of thousands in fines following an indictment by a federal grand jury.</a:t>
            </a:r>
          </a:p>
          <a:p>
            <a:r>
              <a:rPr lang="en-US" altLang="en-US" dirty="0" smtClean="0"/>
              <a:t>Port Arthur Chemical and Environmental Services (PACES) and its former president and owner, Matthew Bowman, are charged with conspiracy to illegally transport hazardous materials resulting in two worker deaths.</a:t>
            </a:r>
          </a:p>
          <a:p>
            <a:r>
              <a:rPr lang="en-US" altLang="en-US" dirty="0" smtClean="0"/>
              <a:t>The conspiracy counts each carry a maximum sentence of five years in prison and a fine of $250,000 for Bowman and $500,000 for the company.</a:t>
            </a:r>
          </a:p>
          <a:p>
            <a:r>
              <a:rPr lang="en-US" altLang="en-US" dirty="0" smtClean="0"/>
              <a:t>PACES, which ceased operation in 2010, has filed for bankruptcy.</a:t>
            </a:r>
          </a:p>
          <a:p>
            <a:r>
              <a:rPr lang="en-US" altLang="en-US" dirty="0" smtClean="0"/>
              <a:t>Workers at the Port Arthur, TX, facility weren’t properly protected from exposure to hazardous gases.</a:t>
            </a:r>
          </a:p>
          <a:p>
            <a:r>
              <a:rPr lang="en-US" altLang="en-US" dirty="0" smtClean="0"/>
              <a:t>Charles </a:t>
            </a:r>
            <a:r>
              <a:rPr lang="en-US" altLang="en-US" dirty="0" err="1" smtClean="0"/>
              <a:t>Sittig</a:t>
            </a:r>
            <a:r>
              <a:rPr lang="en-US" altLang="en-US" dirty="0" smtClean="0"/>
              <a:t>, 48, died April 14, 2008, of a heart due to hydrogen sulfide inhalation.  Joey Sutter, 36, died Dec. 18, 2008, by asphyxiation and poisoning due to hydrogen sulfide inhalation.  Both men were truck drivers.</a:t>
            </a:r>
          </a:p>
          <a:p>
            <a:r>
              <a:rPr lang="en-US" altLang="en-US" dirty="0" smtClean="0"/>
              <a:t>Bowman and PACES are charged with conspiracy to violate the Hazardous Materials Transportation Uniform Safety Act, and two counts of failure to implement appropriate controls to protect employees from exposure to hydrogen sulfide in violation of the Occupational Safety and Health Administration Act.</a:t>
            </a:r>
          </a:p>
          <a:p>
            <a:endParaRPr lang="en-US" altLang="en-US" dirty="0" smtClean="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p:cNvSpPr>
            <a:spLocks noGrp="1" noRot="1" noChangeAspect="1" noTextEdit="1"/>
          </p:cNvSpPr>
          <p:nvPr>
            <p:ph type="sldImg"/>
          </p:nvPr>
        </p:nvSpPr>
        <p:spPr>
          <a:ln/>
        </p:spPr>
      </p:sp>
      <p:sp>
        <p:nvSpPr>
          <p:cNvPr id="1310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100" b="1" smtClean="0"/>
              <a:t>GREEN BAY, Wis.</a:t>
            </a:r>
            <a:r>
              <a:rPr lang="en-US" altLang="en-US" sz="1100" smtClean="0"/>
              <a:t> - In less than 10 days in 2016, two employees at a Green Bay muffler component manufacturer suffered severe injuries as they operated machinery without adequate safety guards and procedures in place, federal workplace safety investigators have determined.</a:t>
            </a:r>
          </a:p>
          <a:p>
            <a:r>
              <a:rPr lang="en-US" altLang="en-US" sz="1100" smtClean="0"/>
              <a:t>On Jan. 18, 2017, the U.S. Department of Labor's Occupational Safety and Health Administration issued one willful, one repeated, one other-than-serious violation and two serious violations to Bay Fabrication. The company, part of the Bay Family of Companies with 75 locations in the U.S., faces $219,242 in proposed penalties.</a:t>
            </a:r>
          </a:p>
          <a:p>
            <a:r>
              <a:rPr lang="en-US" altLang="en-US" sz="1100" smtClean="0"/>
              <a:t>Investigators determined a worker had his left hand crushed on July 21, 2016, by a molding machine, when the tamp head smashed his hand as he removed a mold from the machine. OSHA found the machine's safety interlock on the door guarding the operating parts was damaged and not functional properly which disabled the safety guard and led to the injury.</a:t>
            </a:r>
          </a:p>
          <a:p>
            <a:r>
              <a:rPr lang="en-US" altLang="en-US" sz="1100" smtClean="0"/>
              <a:t>On July 30, 2016, another worker suffered the partial amputation of his left middle finger. In this instance, investigators found the molding machine cycled and caught his finger in an unguarded pinch point. They determined the machine was not locked out as required.</a:t>
            </a:r>
          </a:p>
          <a:p>
            <a:r>
              <a:rPr lang="en-US" altLang="en-US" sz="1100" smtClean="0"/>
              <a:t>OSHA also found the company:</a:t>
            </a:r>
          </a:p>
          <a:p>
            <a:r>
              <a:rPr lang="en-US" altLang="en-US" sz="1100" smtClean="0"/>
              <a:t>Failed to guard operating parts on various machines in the facility.</a:t>
            </a:r>
          </a:p>
          <a:p>
            <a:r>
              <a:rPr lang="en-US" altLang="en-US" sz="1100" smtClean="0"/>
              <a:t>Improperly installed safety guards on machines that created a hazard for employees.</a:t>
            </a:r>
          </a:p>
          <a:p>
            <a:r>
              <a:rPr lang="en-US" altLang="en-US" sz="1100" smtClean="0"/>
              <a:t>Failed to record work related injury on the illness and injury logs.</a:t>
            </a:r>
          </a:p>
          <a:p>
            <a:endParaRPr lang="en-US" altLang="en-US" smtClean="0"/>
          </a:p>
        </p:txBody>
      </p:sp>
      <p:sp>
        <p:nvSpPr>
          <p:cNvPr id="1310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1363" indent="-284163">
              <a:spcBef>
                <a:spcPct val="30000"/>
              </a:spcBef>
              <a:defRPr sz="1200">
                <a:solidFill>
                  <a:schemeClr val="tx1"/>
                </a:solidFill>
                <a:latin typeface="Arial" charset="0"/>
              </a:defRPr>
            </a:lvl2pPr>
            <a:lvl3pPr marL="1141413" indent="-227013">
              <a:spcBef>
                <a:spcPct val="30000"/>
              </a:spcBef>
              <a:defRPr sz="1200">
                <a:solidFill>
                  <a:schemeClr val="tx1"/>
                </a:solidFill>
                <a:latin typeface="Arial" charset="0"/>
              </a:defRPr>
            </a:lvl3pPr>
            <a:lvl4pPr marL="1598613" indent="-227013">
              <a:spcBef>
                <a:spcPct val="30000"/>
              </a:spcBef>
              <a:defRPr sz="1200">
                <a:solidFill>
                  <a:schemeClr val="tx1"/>
                </a:solidFill>
                <a:latin typeface="Arial" charset="0"/>
              </a:defRPr>
            </a:lvl4pPr>
            <a:lvl5pPr marL="2054225" indent="-227013">
              <a:spcBef>
                <a:spcPct val="30000"/>
              </a:spcBef>
              <a:defRPr sz="1200">
                <a:solidFill>
                  <a:schemeClr val="tx1"/>
                </a:solidFill>
                <a:latin typeface="Arial" charset="0"/>
              </a:defRPr>
            </a:lvl5pPr>
            <a:lvl6pPr marL="2511425" indent="-227013" eaLnBrk="0" fontAlgn="base" hangingPunct="0">
              <a:spcBef>
                <a:spcPct val="30000"/>
              </a:spcBef>
              <a:spcAft>
                <a:spcPct val="0"/>
              </a:spcAft>
              <a:defRPr sz="1200">
                <a:solidFill>
                  <a:schemeClr val="tx1"/>
                </a:solidFill>
                <a:latin typeface="Arial" charset="0"/>
              </a:defRPr>
            </a:lvl6pPr>
            <a:lvl7pPr marL="2968625" indent="-227013" eaLnBrk="0" fontAlgn="base" hangingPunct="0">
              <a:spcBef>
                <a:spcPct val="30000"/>
              </a:spcBef>
              <a:spcAft>
                <a:spcPct val="0"/>
              </a:spcAft>
              <a:defRPr sz="1200">
                <a:solidFill>
                  <a:schemeClr val="tx1"/>
                </a:solidFill>
                <a:latin typeface="Arial" charset="0"/>
              </a:defRPr>
            </a:lvl7pPr>
            <a:lvl8pPr marL="3425825" indent="-227013" eaLnBrk="0" fontAlgn="base" hangingPunct="0">
              <a:spcBef>
                <a:spcPct val="30000"/>
              </a:spcBef>
              <a:spcAft>
                <a:spcPct val="0"/>
              </a:spcAft>
              <a:defRPr sz="1200">
                <a:solidFill>
                  <a:schemeClr val="tx1"/>
                </a:solidFill>
                <a:latin typeface="Arial" charset="0"/>
              </a:defRPr>
            </a:lvl8pPr>
            <a:lvl9pPr marL="3883025" indent="-227013" eaLnBrk="0" fontAlgn="base" hangingPunct="0">
              <a:spcBef>
                <a:spcPct val="30000"/>
              </a:spcBef>
              <a:spcAft>
                <a:spcPct val="0"/>
              </a:spcAft>
              <a:defRPr sz="1200">
                <a:solidFill>
                  <a:schemeClr val="tx1"/>
                </a:solidFill>
                <a:latin typeface="Arial" charset="0"/>
              </a:defRPr>
            </a:lvl9pPr>
          </a:lstStyle>
          <a:p>
            <a:pPr>
              <a:spcBef>
                <a:spcPct val="0"/>
              </a:spcBef>
            </a:pPr>
            <a:fld id="{231156C1-054F-4CC3-9478-6E503D9A9280}" type="slidenum">
              <a:rPr lang="en-US" altLang="en-US"/>
              <a:pPr>
                <a:spcBef>
                  <a:spcPct val="0"/>
                </a:spcBef>
              </a:pPr>
              <a:t>58</a:t>
            </a:fld>
            <a:endParaRPr lang="en-US" alt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p:cNvSpPr>
            <a:spLocks noGrp="1" noRot="1" noChangeAspect="1" noTextEdit="1"/>
          </p:cNvSpPr>
          <p:nvPr>
            <p:ph type="sldImg"/>
          </p:nvPr>
        </p:nvSpPr>
        <p:spPr>
          <a:ln/>
        </p:spPr>
      </p:sp>
      <p:sp>
        <p:nvSpPr>
          <p:cNvPr id="133123" name="Notes Placeholder 2"/>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US" b="1" dirty="0"/>
              <a:t>KINGSTON, Okla.</a:t>
            </a:r>
            <a:r>
              <a:rPr lang="en-US" dirty="0"/>
              <a:t> - A complaint of unsafe working conditions led U.S. Department of Labor Occupational Safety and Health </a:t>
            </a:r>
            <a:r>
              <a:rPr lang="en-US" dirty="0" smtClean="0"/>
              <a:t>Administration</a:t>
            </a:r>
            <a:r>
              <a:rPr lang="en-US" dirty="0"/>
              <a:t> inspectors to discover the safety and health of employees at a well-known Oklahoma truck bed fabricator being placed at risk amid nearly two dozen safety and health violations.</a:t>
            </a:r>
          </a:p>
          <a:p>
            <a:pPr>
              <a:defRPr/>
            </a:pPr>
            <a:r>
              <a:rPr lang="en-US" dirty="0"/>
              <a:t>OSHA's investigation at BigTex Trailer Manufacturing Inc., which does business as CM Truck Beds, found 20 serious violations, one willful and three repeated violations - prompting the agency to propose $535,411 in fines.</a:t>
            </a:r>
          </a:p>
          <a:p>
            <a:pPr>
              <a:defRPr/>
            </a:pPr>
            <a:r>
              <a:rPr lang="en-US" dirty="0" smtClean="0"/>
              <a:t>OSHA </a:t>
            </a:r>
            <a:r>
              <a:rPr lang="en-US" dirty="0"/>
              <a:t>issued citations for a willful violation after inspectors found workers operated hydraulic press brakes without machine </a:t>
            </a:r>
            <a:r>
              <a:rPr lang="en-US" dirty="0" smtClean="0"/>
              <a:t>guards</a:t>
            </a:r>
            <a:r>
              <a:rPr lang="en-US" dirty="0"/>
              <a:t> in place. In addition, they identified 20 serious violations that included failing to:</a:t>
            </a:r>
          </a:p>
          <a:p>
            <a:pPr marL="171450" indent="-171450">
              <a:buFont typeface="Arial" panose="020B0604020202020204" pitchFamily="34" charset="0"/>
              <a:buChar char="•"/>
              <a:defRPr/>
            </a:pPr>
            <a:r>
              <a:rPr lang="en-US" dirty="0"/>
              <a:t>Ensure safe use of the spray booth and prevent </a:t>
            </a:r>
            <a:r>
              <a:rPr lang="en-US" dirty="0" smtClean="0"/>
              <a:t>overexposure.</a:t>
            </a:r>
            <a:endParaRPr lang="en-US" dirty="0"/>
          </a:p>
          <a:p>
            <a:pPr marL="171450" indent="-171450">
              <a:buFont typeface="Arial" panose="020B0604020202020204" pitchFamily="34" charset="0"/>
              <a:buChar char="•"/>
              <a:defRPr/>
            </a:pPr>
            <a:r>
              <a:rPr lang="en-US" dirty="0"/>
              <a:t>Safely cover floor </a:t>
            </a:r>
            <a:r>
              <a:rPr lang="en-US" dirty="0" smtClean="0"/>
              <a:t>holes, </a:t>
            </a:r>
            <a:r>
              <a:rPr lang="en-US" dirty="0"/>
              <a:t>ensure exits are accessible and labeled properly.</a:t>
            </a:r>
          </a:p>
          <a:p>
            <a:pPr marL="171450" indent="-171450">
              <a:buFont typeface="Arial" panose="020B0604020202020204" pitchFamily="34" charset="0"/>
              <a:buChar char="•"/>
              <a:defRPr/>
            </a:pPr>
            <a:r>
              <a:rPr lang="en-US" dirty="0"/>
              <a:t>Properly store compressed gas tanks.</a:t>
            </a:r>
          </a:p>
          <a:p>
            <a:pPr marL="171450" indent="-171450">
              <a:buFont typeface="Arial" panose="020B0604020202020204" pitchFamily="34" charset="0"/>
              <a:buChar char="•"/>
              <a:defRPr/>
            </a:pPr>
            <a:r>
              <a:rPr lang="en-US" dirty="0"/>
              <a:t>Properly label chemicals.</a:t>
            </a:r>
          </a:p>
          <a:p>
            <a:pPr marL="171450" indent="-171450">
              <a:buFont typeface="Arial" panose="020B0604020202020204" pitchFamily="34" charset="0"/>
              <a:buChar char="•"/>
              <a:defRPr/>
            </a:pPr>
            <a:r>
              <a:rPr lang="en-US" dirty="0"/>
              <a:t>Have a hazardous energy control program in place, and to train workers in its procedures.</a:t>
            </a:r>
          </a:p>
          <a:p>
            <a:pPr marL="171450" indent="-171450">
              <a:buFont typeface="Arial" panose="020B0604020202020204" pitchFamily="34" charset="0"/>
              <a:buChar char="•"/>
              <a:defRPr/>
            </a:pPr>
            <a:r>
              <a:rPr lang="en-US" dirty="0"/>
              <a:t>Ensure safe use of powered industrial trucks.</a:t>
            </a:r>
          </a:p>
          <a:p>
            <a:pPr marL="171450" indent="-171450">
              <a:buFont typeface="Arial" panose="020B0604020202020204" pitchFamily="34" charset="0"/>
              <a:buChar char="•"/>
              <a:defRPr/>
            </a:pPr>
            <a:r>
              <a:rPr lang="en-US" dirty="0"/>
              <a:t>Inspect and guard chain slings and sprockets as required.</a:t>
            </a:r>
          </a:p>
          <a:p>
            <a:pPr marL="171450" indent="-171450">
              <a:buFont typeface="Arial" panose="020B0604020202020204" pitchFamily="34" charset="0"/>
              <a:buChar char="•"/>
              <a:defRPr/>
            </a:pPr>
            <a:r>
              <a:rPr lang="en-US" dirty="0"/>
              <a:t>Ensure safety guards were in place on a portable grinder.</a:t>
            </a:r>
          </a:p>
          <a:p>
            <a:pPr>
              <a:defRPr/>
            </a:pPr>
            <a:endParaRPr lang="en-US" altLang="en-US" dirty="0" smtClean="0">
              <a:latin typeface="Arial" panose="020B0604020202020204" pitchFamily="34" charset="0"/>
            </a:endParaRPr>
          </a:p>
        </p:txBody>
      </p:sp>
      <p:sp>
        <p:nvSpPr>
          <p:cNvPr id="1331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1363" indent="-284163">
              <a:spcBef>
                <a:spcPct val="30000"/>
              </a:spcBef>
              <a:defRPr sz="1200">
                <a:solidFill>
                  <a:schemeClr val="tx1"/>
                </a:solidFill>
                <a:latin typeface="Arial" charset="0"/>
              </a:defRPr>
            </a:lvl2pPr>
            <a:lvl3pPr marL="1141413" indent="-227013">
              <a:spcBef>
                <a:spcPct val="30000"/>
              </a:spcBef>
              <a:defRPr sz="1200">
                <a:solidFill>
                  <a:schemeClr val="tx1"/>
                </a:solidFill>
                <a:latin typeface="Arial" charset="0"/>
              </a:defRPr>
            </a:lvl3pPr>
            <a:lvl4pPr marL="1598613" indent="-227013">
              <a:spcBef>
                <a:spcPct val="30000"/>
              </a:spcBef>
              <a:defRPr sz="1200">
                <a:solidFill>
                  <a:schemeClr val="tx1"/>
                </a:solidFill>
                <a:latin typeface="Arial" charset="0"/>
              </a:defRPr>
            </a:lvl4pPr>
            <a:lvl5pPr marL="2054225" indent="-227013">
              <a:spcBef>
                <a:spcPct val="30000"/>
              </a:spcBef>
              <a:defRPr sz="1200">
                <a:solidFill>
                  <a:schemeClr val="tx1"/>
                </a:solidFill>
                <a:latin typeface="Arial" charset="0"/>
              </a:defRPr>
            </a:lvl5pPr>
            <a:lvl6pPr marL="2511425" indent="-227013" eaLnBrk="0" fontAlgn="base" hangingPunct="0">
              <a:spcBef>
                <a:spcPct val="30000"/>
              </a:spcBef>
              <a:spcAft>
                <a:spcPct val="0"/>
              </a:spcAft>
              <a:defRPr sz="1200">
                <a:solidFill>
                  <a:schemeClr val="tx1"/>
                </a:solidFill>
                <a:latin typeface="Arial" charset="0"/>
              </a:defRPr>
            </a:lvl6pPr>
            <a:lvl7pPr marL="2968625" indent="-227013" eaLnBrk="0" fontAlgn="base" hangingPunct="0">
              <a:spcBef>
                <a:spcPct val="30000"/>
              </a:spcBef>
              <a:spcAft>
                <a:spcPct val="0"/>
              </a:spcAft>
              <a:defRPr sz="1200">
                <a:solidFill>
                  <a:schemeClr val="tx1"/>
                </a:solidFill>
                <a:latin typeface="Arial" charset="0"/>
              </a:defRPr>
            </a:lvl7pPr>
            <a:lvl8pPr marL="3425825" indent="-227013" eaLnBrk="0" fontAlgn="base" hangingPunct="0">
              <a:spcBef>
                <a:spcPct val="30000"/>
              </a:spcBef>
              <a:spcAft>
                <a:spcPct val="0"/>
              </a:spcAft>
              <a:defRPr sz="1200">
                <a:solidFill>
                  <a:schemeClr val="tx1"/>
                </a:solidFill>
                <a:latin typeface="Arial" charset="0"/>
              </a:defRPr>
            </a:lvl8pPr>
            <a:lvl9pPr marL="3883025" indent="-227013" eaLnBrk="0" fontAlgn="base" hangingPunct="0">
              <a:spcBef>
                <a:spcPct val="30000"/>
              </a:spcBef>
              <a:spcAft>
                <a:spcPct val="0"/>
              </a:spcAft>
              <a:defRPr sz="1200">
                <a:solidFill>
                  <a:schemeClr val="tx1"/>
                </a:solidFill>
                <a:latin typeface="Arial" charset="0"/>
              </a:defRPr>
            </a:lvl9pPr>
          </a:lstStyle>
          <a:p>
            <a:pPr>
              <a:spcBef>
                <a:spcPct val="0"/>
              </a:spcBef>
            </a:pPr>
            <a:fld id="{07343759-50A0-4215-9559-8EC697CB2358}" type="slidenum">
              <a:rPr lang="en-US" altLang="en-US"/>
              <a:pPr>
                <a:spcBef>
                  <a:spcPct val="0"/>
                </a:spcBef>
              </a:pPr>
              <a:t>59</a:t>
            </a:fld>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1363" indent="-284163">
              <a:spcBef>
                <a:spcPct val="30000"/>
              </a:spcBef>
              <a:defRPr sz="1200">
                <a:solidFill>
                  <a:schemeClr val="tx1"/>
                </a:solidFill>
                <a:latin typeface="Arial" charset="0"/>
              </a:defRPr>
            </a:lvl2pPr>
            <a:lvl3pPr marL="1141413" indent="-227013">
              <a:spcBef>
                <a:spcPct val="30000"/>
              </a:spcBef>
              <a:defRPr sz="1200">
                <a:solidFill>
                  <a:schemeClr val="tx1"/>
                </a:solidFill>
                <a:latin typeface="Arial" charset="0"/>
              </a:defRPr>
            </a:lvl3pPr>
            <a:lvl4pPr marL="1598613" indent="-227013">
              <a:spcBef>
                <a:spcPct val="30000"/>
              </a:spcBef>
              <a:defRPr sz="1200">
                <a:solidFill>
                  <a:schemeClr val="tx1"/>
                </a:solidFill>
                <a:latin typeface="Arial" charset="0"/>
              </a:defRPr>
            </a:lvl4pPr>
            <a:lvl5pPr marL="2054225" indent="-227013">
              <a:spcBef>
                <a:spcPct val="30000"/>
              </a:spcBef>
              <a:defRPr sz="1200">
                <a:solidFill>
                  <a:schemeClr val="tx1"/>
                </a:solidFill>
                <a:latin typeface="Arial" charset="0"/>
              </a:defRPr>
            </a:lvl5pPr>
            <a:lvl6pPr marL="2511425" indent="-227013" eaLnBrk="0" fontAlgn="base" hangingPunct="0">
              <a:spcBef>
                <a:spcPct val="30000"/>
              </a:spcBef>
              <a:spcAft>
                <a:spcPct val="0"/>
              </a:spcAft>
              <a:defRPr sz="1200">
                <a:solidFill>
                  <a:schemeClr val="tx1"/>
                </a:solidFill>
                <a:latin typeface="Arial" charset="0"/>
              </a:defRPr>
            </a:lvl6pPr>
            <a:lvl7pPr marL="2968625" indent="-227013" eaLnBrk="0" fontAlgn="base" hangingPunct="0">
              <a:spcBef>
                <a:spcPct val="30000"/>
              </a:spcBef>
              <a:spcAft>
                <a:spcPct val="0"/>
              </a:spcAft>
              <a:defRPr sz="1200">
                <a:solidFill>
                  <a:schemeClr val="tx1"/>
                </a:solidFill>
                <a:latin typeface="Arial" charset="0"/>
              </a:defRPr>
            </a:lvl7pPr>
            <a:lvl8pPr marL="3425825" indent="-227013" eaLnBrk="0" fontAlgn="base" hangingPunct="0">
              <a:spcBef>
                <a:spcPct val="30000"/>
              </a:spcBef>
              <a:spcAft>
                <a:spcPct val="0"/>
              </a:spcAft>
              <a:defRPr sz="1200">
                <a:solidFill>
                  <a:schemeClr val="tx1"/>
                </a:solidFill>
                <a:latin typeface="Arial" charset="0"/>
              </a:defRPr>
            </a:lvl8pPr>
            <a:lvl9pPr marL="3883025" indent="-227013" eaLnBrk="0" fontAlgn="base" hangingPunct="0">
              <a:spcBef>
                <a:spcPct val="30000"/>
              </a:spcBef>
              <a:spcAft>
                <a:spcPct val="0"/>
              </a:spcAft>
              <a:defRPr sz="1200">
                <a:solidFill>
                  <a:schemeClr val="tx1"/>
                </a:solidFill>
                <a:latin typeface="Arial" charset="0"/>
              </a:defRPr>
            </a:lvl9pPr>
          </a:lstStyle>
          <a:p>
            <a:pPr>
              <a:spcBef>
                <a:spcPct val="0"/>
              </a:spcBef>
            </a:pPr>
            <a:fld id="{3E188427-88FA-4DC8-9776-7D77121F6DF5}" type="slidenum">
              <a:rPr lang="en-US" altLang="en-US"/>
              <a:pPr>
                <a:spcBef>
                  <a:spcPct val="0"/>
                </a:spcBef>
              </a:pPr>
              <a:t>6</a:t>
            </a:fld>
            <a:endParaRPr lang="en-US" altLang="en-US"/>
          </a:p>
        </p:txBody>
      </p:sp>
      <p:sp>
        <p:nvSpPr>
          <p:cNvPr id="24579" name="Rectangle 7"/>
          <p:cNvSpPr txBox="1">
            <a:spLocks noGrp="1" noChangeArrowheads="1"/>
          </p:cNvSpPr>
          <p:nvPr/>
        </p:nvSpPr>
        <p:spPr bwMode="auto">
          <a:xfrm>
            <a:off x="4010025" y="8899525"/>
            <a:ext cx="3065463"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971" tIns="46985" rIns="93971" bIns="46985" anchor="b"/>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EAAB4C41-0132-46C7-B3D3-2D2E14ACF899}" type="slidenum">
              <a:rPr lang="en-US" altLang="en-US"/>
              <a:pPr algn="r" eaLnBrk="1" hangingPunct="1">
                <a:spcBef>
                  <a:spcPct val="0"/>
                </a:spcBef>
              </a:pPr>
              <a:t>6</a:t>
            </a:fld>
            <a:endParaRPr lang="en-US" altLang="en-US"/>
          </a:p>
        </p:txBody>
      </p:sp>
      <p:sp>
        <p:nvSpPr>
          <p:cNvPr id="24580" name="Rectangle 7"/>
          <p:cNvSpPr txBox="1">
            <a:spLocks noGrp="1" noChangeArrowheads="1"/>
          </p:cNvSpPr>
          <p:nvPr/>
        </p:nvSpPr>
        <p:spPr bwMode="auto">
          <a:xfrm>
            <a:off x="4010025" y="8899525"/>
            <a:ext cx="3065463"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971" tIns="46985" rIns="93971" bIns="46985" anchor="b"/>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A2E72FA9-58D2-4663-8BAE-EEEB84A9095E}" type="slidenum">
              <a:rPr lang="en-US" altLang="en-US">
                <a:cs typeface="Arial" charset="0"/>
              </a:rPr>
              <a:pPr algn="r" eaLnBrk="1" hangingPunct="1">
                <a:spcBef>
                  <a:spcPct val="0"/>
                </a:spcBef>
              </a:pPr>
              <a:t>6</a:t>
            </a:fld>
            <a:endParaRPr lang="en-US" altLang="en-US">
              <a:cs typeface="Arial" charset="0"/>
            </a:endParaRPr>
          </a:p>
        </p:txBody>
      </p:sp>
      <p:sp>
        <p:nvSpPr>
          <p:cNvPr id="24581" name="Rectangle 2"/>
          <p:cNvSpPr>
            <a:spLocks noGrp="1" noRot="1" noChangeAspect="1" noChangeArrowheads="1" noTextEdit="1"/>
          </p:cNvSpPr>
          <p:nvPr>
            <p:ph type="sldImg"/>
          </p:nvPr>
        </p:nvSpPr>
        <p:spPr>
          <a:ln/>
        </p:spPr>
      </p:sp>
      <p:sp>
        <p:nvSpPr>
          <p:cNvPr id="368647" name="Rectangle 3"/>
          <p:cNvSpPr>
            <a:spLocks noGrp="1" noChangeArrowheads="1"/>
          </p:cNvSpPr>
          <p:nvPr>
            <p:ph type="body" idx="1"/>
          </p:nvPr>
        </p:nvSpPr>
        <p:spPr>
          <a:xfrm>
            <a:off x="495300" y="4449763"/>
            <a:ext cx="6010275" cy="4449762"/>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defRPr/>
            </a:pPr>
            <a:r>
              <a:rPr lang="en-US" b="1" dirty="0" smtClean="0"/>
              <a:t>More Employer’s Responsibility</a:t>
            </a:r>
          </a:p>
          <a:p>
            <a:pPr marL="171313" indent="-171313" eaLnBrk="1" hangingPunct="1">
              <a:buFont typeface="Arial" pitchFamily="34" charset="0"/>
              <a:buChar char="•"/>
              <a:defRPr/>
            </a:pPr>
            <a:endParaRPr lang="en-US" dirty="0" smtClean="0"/>
          </a:p>
          <a:p>
            <a:pPr marL="171313" indent="-171313" eaLnBrk="1" hangingPunct="1">
              <a:buFont typeface="Arial" pitchFamily="34" charset="0"/>
              <a:buChar char="•"/>
              <a:defRPr/>
            </a:pPr>
            <a:r>
              <a:rPr lang="en-US" dirty="0" smtClean="0"/>
              <a:t>Report to the nearest OSHA office within 8 hours any fatal accident or one that results in the hospitalization of 3 or more employees</a:t>
            </a:r>
          </a:p>
          <a:p>
            <a:pPr marL="171313" indent="-171313" eaLnBrk="1" hangingPunct="1">
              <a:buFont typeface="Arial" pitchFamily="34" charset="0"/>
              <a:buChar char="•"/>
              <a:defRPr/>
            </a:pPr>
            <a:r>
              <a:rPr lang="en-US" dirty="0" smtClean="0"/>
              <a:t>Keep records of work-related injuries and illnesses.  (Note: Employers with 10 or fewer employees and employers in certain low-hazard industries are exempt from this requirement)</a:t>
            </a:r>
          </a:p>
          <a:p>
            <a:pPr marL="171313" indent="-171313" eaLnBrk="1" hangingPunct="1">
              <a:buFont typeface="Arial" pitchFamily="34" charset="0"/>
              <a:buChar char="•"/>
              <a:defRPr/>
            </a:pPr>
            <a:r>
              <a:rPr lang="en-US" dirty="0" smtClean="0"/>
              <a:t>Provide employees, former employees and their representative’s access to the Log of Work Related Injuries and Illnesses (OSHA Form 300)</a:t>
            </a:r>
          </a:p>
          <a:p>
            <a:pPr marL="171313" indent="-171313" eaLnBrk="1" hangingPunct="1">
              <a:buFont typeface="Arial" pitchFamily="34" charset="0"/>
              <a:buChar char="•"/>
              <a:defRPr/>
            </a:pPr>
            <a:r>
              <a:rPr lang="en-US" dirty="0" smtClean="0"/>
              <a:t>Provide access to employee medical records and exposure records to employees or their authorized representatives</a:t>
            </a:r>
          </a:p>
          <a:p>
            <a:pPr marL="171313" indent="-171313" eaLnBrk="1" hangingPunct="1">
              <a:buFont typeface="Arial" pitchFamily="34" charset="0"/>
              <a:buChar char="•"/>
              <a:defRPr/>
            </a:pPr>
            <a:r>
              <a:rPr lang="en-US" dirty="0" smtClean="0"/>
              <a:t>Provide to the OSHA compliance officer the names of authorized employee representatives who may be asked to accompany the compliance officer during an inspection</a:t>
            </a:r>
          </a:p>
          <a:p>
            <a:pPr marL="171313" indent="-171313" eaLnBrk="1" hangingPunct="1">
              <a:buFont typeface="Arial" pitchFamily="34" charset="0"/>
              <a:buChar char="•"/>
              <a:defRPr/>
            </a:pPr>
            <a:r>
              <a:rPr lang="en-US" dirty="0" smtClean="0"/>
              <a:t>Not discriminate against employees who exercise their rights under the Act</a:t>
            </a:r>
          </a:p>
          <a:p>
            <a:pPr marL="171313" indent="-171313" eaLnBrk="1" hangingPunct="1">
              <a:buFont typeface="Arial" pitchFamily="34" charset="0"/>
              <a:buChar char="•"/>
              <a:defRPr/>
            </a:pPr>
            <a:r>
              <a:rPr lang="en-US" dirty="0" smtClean="0"/>
              <a:t>Post OSHA citations at or near the work area involved.  Each citation must remain posted until the violation has been corrected, or for three working days, whichever is longer.  Post abatement verifications documents or tags</a:t>
            </a:r>
          </a:p>
          <a:p>
            <a:pPr marL="171313" indent="-171313" eaLnBrk="1" hangingPunct="1">
              <a:buFont typeface="Arial" pitchFamily="34" charset="0"/>
              <a:buChar char="•"/>
              <a:defRPr/>
            </a:pPr>
            <a:r>
              <a:rPr lang="en-US" dirty="0" smtClean="0"/>
              <a:t>Correct cited violations by the deadline set in the OSHA citation and submit required abatement verification documentation</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p:cNvSpPr>
            <a:spLocks noGrp="1" noRot="1" noChangeAspect="1" noTextEdit="1"/>
          </p:cNvSpPr>
          <p:nvPr>
            <p:ph type="sldImg"/>
          </p:nvPr>
        </p:nvSpPr>
        <p:spPr>
          <a:ln/>
        </p:spPr>
      </p:sp>
      <p:sp>
        <p:nvSpPr>
          <p:cNvPr id="13517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44563">
              <a:spcBef>
                <a:spcPct val="30000"/>
              </a:spcBef>
              <a:defRPr sz="1200">
                <a:solidFill>
                  <a:schemeClr val="tx1"/>
                </a:solidFill>
                <a:latin typeface="Arial" charset="0"/>
              </a:defRPr>
            </a:lvl1pPr>
            <a:lvl2pPr marL="742950" indent="-285750" defTabSz="944563">
              <a:spcBef>
                <a:spcPct val="30000"/>
              </a:spcBef>
              <a:defRPr sz="1200">
                <a:solidFill>
                  <a:schemeClr val="tx1"/>
                </a:solidFill>
                <a:latin typeface="Arial" charset="0"/>
              </a:defRPr>
            </a:lvl2pPr>
            <a:lvl3pPr marL="1143000" indent="-228600" defTabSz="944563">
              <a:spcBef>
                <a:spcPct val="30000"/>
              </a:spcBef>
              <a:defRPr sz="1200">
                <a:solidFill>
                  <a:schemeClr val="tx1"/>
                </a:solidFill>
                <a:latin typeface="Arial" charset="0"/>
              </a:defRPr>
            </a:lvl3pPr>
            <a:lvl4pPr marL="1600200" indent="-228600" defTabSz="944563">
              <a:spcBef>
                <a:spcPct val="30000"/>
              </a:spcBef>
              <a:defRPr sz="1200">
                <a:solidFill>
                  <a:schemeClr val="tx1"/>
                </a:solidFill>
                <a:latin typeface="Arial" charset="0"/>
              </a:defRPr>
            </a:lvl4pPr>
            <a:lvl5pPr marL="2057400" indent="-228600" defTabSz="944563">
              <a:spcBef>
                <a:spcPct val="30000"/>
              </a:spcBef>
              <a:defRPr sz="1200">
                <a:solidFill>
                  <a:schemeClr val="tx1"/>
                </a:solidFill>
                <a:latin typeface="Arial" charset="0"/>
              </a:defRPr>
            </a:lvl5pPr>
            <a:lvl6pPr marL="2514600" indent="-228600" defTabSz="944563" eaLnBrk="0" fontAlgn="base" hangingPunct="0">
              <a:spcBef>
                <a:spcPct val="30000"/>
              </a:spcBef>
              <a:spcAft>
                <a:spcPct val="0"/>
              </a:spcAft>
              <a:defRPr sz="1200">
                <a:solidFill>
                  <a:schemeClr val="tx1"/>
                </a:solidFill>
                <a:latin typeface="Arial" charset="0"/>
              </a:defRPr>
            </a:lvl6pPr>
            <a:lvl7pPr marL="2971800" indent="-228600" defTabSz="944563" eaLnBrk="0" fontAlgn="base" hangingPunct="0">
              <a:spcBef>
                <a:spcPct val="30000"/>
              </a:spcBef>
              <a:spcAft>
                <a:spcPct val="0"/>
              </a:spcAft>
              <a:defRPr sz="1200">
                <a:solidFill>
                  <a:schemeClr val="tx1"/>
                </a:solidFill>
                <a:latin typeface="Arial" charset="0"/>
              </a:defRPr>
            </a:lvl7pPr>
            <a:lvl8pPr marL="3429000" indent="-228600" defTabSz="944563" eaLnBrk="0" fontAlgn="base" hangingPunct="0">
              <a:spcBef>
                <a:spcPct val="30000"/>
              </a:spcBef>
              <a:spcAft>
                <a:spcPct val="0"/>
              </a:spcAft>
              <a:defRPr sz="1200">
                <a:solidFill>
                  <a:schemeClr val="tx1"/>
                </a:solidFill>
                <a:latin typeface="Arial" charset="0"/>
              </a:defRPr>
            </a:lvl8pPr>
            <a:lvl9pPr marL="3886200" indent="-228600" defTabSz="944563" eaLnBrk="0" fontAlgn="base" hangingPunct="0">
              <a:spcBef>
                <a:spcPct val="30000"/>
              </a:spcBef>
              <a:spcAft>
                <a:spcPct val="0"/>
              </a:spcAft>
              <a:defRPr sz="1200">
                <a:solidFill>
                  <a:schemeClr val="tx1"/>
                </a:solidFill>
                <a:latin typeface="Arial" charset="0"/>
              </a:defRPr>
            </a:lvl9pPr>
          </a:lstStyle>
          <a:p>
            <a:pPr>
              <a:spcBef>
                <a:spcPct val="0"/>
              </a:spcBef>
            </a:pPr>
            <a:fld id="{3C98F5ED-443A-4D54-B01C-D35A82B600D9}" type="slidenum">
              <a:rPr lang="en-US" altLang="en-US">
                <a:latin typeface="Times New Roman" pitchFamily="18" charset="0"/>
              </a:rPr>
              <a:pPr>
                <a:spcBef>
                  <a:spcPct val="0"/>
                </a:spcBef>
              </a:pPr>
              <a:t>60</a:t>
            </a:fld>
            <a:endParaRPr lang="en-US" altLang="en-US">
              <a:latin typeface="Times New Roman" pitchFamily="18" charset="0"/>
            </a:endParaRPr>
          </a:p>
        </p:txBody>
      </p:sp>
      <p:sp>
        <p:nvSpPr>
          <p:cNvPr id="5" name="Content Placeholder 2"/>
          <p:cNvSpPr>
            <a:spLocks noGrp="1"/>
          </p:cNvSpPr>
          <p:nvPr>
            <p:ph type="body" idx="1"/>
          </p:nvPr>
        </p:nvSpPr>
        <p:spPr>
          <a:xfrm>
            <a:off x="706438" y="4449763"/>
            <a:ext cx="5580062" cy="4216400"/>
          </a:xfrm>
        </p:spPr>
        <p:txBody>
          <a:bodyPr/>
          <a:lstStyle/>
          <a:p>
            <a:pPr>
              <a:defRPr/>
            </a:pPr>
            <a:r>
              <a:rPr lang="en-US" sz="1400" dirty="0" smtClean="0"/>
              <a:t>When monitoring for safety be sure you focus on complying with company </a:t>
            </a:r>
            <a:r>
              <a:rPr lang="en-US" sz="1400" dirty="0"/>
              <a:t>policies, </a:t>
            </a:r>
            <a:r>
              <a:rPr lang="en-US" sz="1400" dirty="0" smtClean="0"/>
              <a:t>NAVSEA </a:t>
            </a:r>
            <a:r>
              <a:rPr lang="en-US" sz="1400" dirty="0"/>
              <a:t>Standard Items, </a:t>
            </a:r>
            <a:r>
              <a:rPr lang="en-US" sz="1400" dirty="0" smtClean="0"/>
              <a:t>Federal </a:t>
            </a:r>
            <a:r>
              <a:rPr lang="en-US" sz="1400" dirty="0" smtClean="0"/>
              <a:t>OSHA, as appropriate.</a:t>
            </a:r>
            <a:endParaRPr lang="en-US" sz="1400" dirty="0" smtClean="0"/>
          </a:p>
          <a:p>
            <a:pPr>
              <a:defRPr/>
            </a:pPr>
            <a:endParaRPr lang="en-US" sz="1400" dirty="0"/>
          </a:p>
          <a:p>
            <a:pPr marL="285750" indent="-285750">
              <a:buFont typeface="Arial" panose="020B0604020202020204" pitchFamily="34" charset="0"/>
              <a:buChar char="•"/>
              <a:defRPr/>
            </a:pPr>
            <a:r>
              <a:rPr lang="en-US" sz="1400" dirty="0" smtClean="0"/>
              <a:t>Walk-Throughs </a:t>
            </a:r>
            <a:r>
              <a:rPr lang="en-US" sz="1400" dirty="0"/>
              <a:t>are </a:t>
            </a:r>
            <a:r>
              <a:rPr lang="en-US" sz="1400" dirty="0" smtClean="0"/>
              <a:t>typically conducted twice </a:t>
            </a:r>
            <a:r>
              <a:rPr lang="en-US" sz="1400" dirty="0"/>
              <a:t>a day. First shift and second. </a:t>
            </a:r>
            <a:r>
              <a:rPr lang="en-US" sz="1400" dirty="0" smtClean="0"/>
              <a:t>Coverage should extend to the </a:t>
            </a:r>
            <a:r>
              <a:rPr lang="en-US" sz="1400" dirty="0"/>
              <a:t>weekends as </a:t>
            </a:r>
            <a:r>
              <a:rPr lang="en-US" sz="1400" dirty="0" smtClean="0"/>
              <a:t>appropriate.</a:t>
            </a:r>
          </a:p>
          <a:p>
            <a:pPr marL="285750" indent="-285750">
              <a:buFont typeface="Arial" panose="020B0604020202020204" pitchFamily="34" charset="0"/>
              <a:buChar char="•"/>
              <a:defRPr/>
            </a:pPr>
            <a:endParaRPr lang="en-US" sz="1400" dirty="0"/>
          </a:p>
          <a:p>
            <a:pPr marL="285750" indent="-285750">
              <a:buFont typeface="Arial" panose="020B0604020202020204" pitchFamily="34" charset="0"/>
              <a:buChar char="•"/>
              <a:defRPr/>
            </a:pPr>
            <a:r>
              <a:rPr lang="en-US" sz="1400" dirty="0" smtClean="0"/>
              <a:t>Check </a:t>
            </a:r>
            <a:r>
              <a:rPr lang="en-US" sz="1400" dirty="0"/>
              <a:t>lists are </a:t>
            </a:r>
            <a:r>
              <a:rPr lang="en-US" sz="1400" dirty="0" smtClean="0"/>
              <a:t>utilized.  The work processes that are being conducted, experience </a:t>
            </a:r>
            <a:r>
              <a:rPr lang="en-US" sz="1400" dirty="0"/>
              <a:t>and training typically guide the walk through</a:t>
            </a:r>
            <a:r>
              <a:rPr lang="en-US" sz="1400" dirty="0" smtClean="0"/>
              <a:t>.</a:t>
            </a:r>
          </a:p>
          <a:p>
            <a:pPr marL="285750" indent="-285750">
              <a:buFont typeface="Arial" panose="020B0604020202020204" pitchFamily="34" charset="0"/>
              <a:buChar char="•"/>
              <a:defRPr/>
            </a:pPr>
            <a:endParaRPr lang="en-US" altLang="en-US" sz="1400" dirty="0"/>
          </a:p>
          <a:p>
            <a:pPr marL="285750" indent="-285750">
              <a:buFont typeface="Arial" panose="020B0604020202020204" pitchFamily="34" charset="0"/>
              <a:buChar char="•"/>
              <a:defRPr/>
            </a:pPr>
            <a:r>
              <a:rPr lang="en-US" altLang="en-US" sz="1400" dirty="0" smtClean="0"/>
              <a:t>On the following pages are checklists that can be useful in supporting your safety monitoring walk-throughs.</a:t>
            </a:r>
            <a:endParaRPr lang="en-US" altLang="en-US" sz="1400" dirty="0"/>
          </a:p>
          <a:p>
            <a:pPr algn="ctr">
              <a:defRPr/>
            </a:pPr>
            <a:endParaRPr lang="en-US" altLang="en-US" sz="1400" b="1" dirty="0" smtClean="0"/>
          </a:p>
          <a:p>
            <a:pPr>
              <a:defRPr/>
            </a:pPr>
            <a:endParaRPr lang="en-US" altLang="en-US" sz="1800" b="1" dirty="0"/>
          </a:p>
          <a:p>
            <a:pPr>
              <a:defRPr/>
            </a:pPr>
            <a:endParaRPr lang="en-US" altLang="en-US" dirty="0" smtClean="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Image Placeholder 1"/>
          <p:cNvSpPr>
            <a:spLocks noGrp="1" noRot="1" noChangeAspect="1" noTextEdit="1"/>
          </p:cNvSpPr>
          <p:nvPr>
            <p:ph type="sldImg"/>
          </p:nvPr>
        </p:nvSpPr>
        <p:spPr>
          <a:ln/>
        </p:spPr>
      </p:sp>
      <p:sp>
        <p:nvSpPr>
          <p:cNvPr id="13721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44563">
              <a:spcBef>
                <a:spcPct val="30000"/>
              </a:spcBef>
              <a:defRPr sz="1200">
                <a:solidFill>
                  <a:schemeClr val="tx1"/>
                </a:solidFill>
                <a:latin typeface="Arial" charset="0"/>
              </a:defRPr>
            </a:lvl1pPr>
            <a:lvl2pPr marL="742950" indent="-285750" defTabSz="944563">
              <a:spcBef>
                <a:spcPct val="30000"/>
              </a:spcBef>
              <a:defRPr sz="1200">
                <a:solidFill>
                  <a:schemeClr val="tx1"/>
                </a:solidFill>
                <a:latin typeface="Arial" charset="0"/>
              </a:defRPr>
            </a:lvl2pPr>
            <a:lvl3pPr marL="1143000" indent="-228600" defTabSz="944563">
              <a:spcBef>
                <a:spcPct val="30000"/>
              </a:spcBef>
              <a:defRPr sz="1200">
                <a:solidFill>
                  <a:schemeClr val="tx1"/>
                </a:solidFill>
                <a:latin typeface="Arial" charset="0"/>
              </a:defRPr>
            </a:lvl3pPr>
            <a:lvl4pPr marL="1600200" indent="-228600" defTabSz="944563">
              <a:spcBef>
                <a:spcPct val="30000"/>
              </a:spcBef>
              <a:defRPr sz="1200">
                <a:solidFill>
                  <a:schemeClr val="tx1"/>
                </a:solidFill>
                <a:latin typeface="Arial" charset="0"/>
              </a:defRPr>
            </a:lvl4pPr>
            <a:lvl5pPr marL="2057400" indent="-228600" defTabSz="944563">
              <a:spcBef>
                <a:spcPct val="30000"/>
              </a:spcBef>
              <a:defRPr sz="1200">
                <a:solidFill>
                  <a:schemeClr val="tx1"/>
                </a:solidFill>
                <a:latin typeface="Arial" charset="0"/>
              </a:defRPr>
            </a:lvl5pPr>
            <a:lvl6pPr marL="2514600" indent="-228600" defTabSz="944563" eaLnBrk="0" fontAlgn="base" hangingPunct="0">
              <a:spcBef>
                <a:spcPct val="30000"/>
              </a:spcBef>
              <a:spcAft>
                <a:spcPct val="0"/>
              </a:spcAft>
              <a:defRPr sz="1200">
                <a:solidFill>
                  <a:schemeClr val="tx1"/>
                </a:solidFill>
                <a:latin typeface="Arial" charset="0"/>
              </a:defRPr>
            </a:lvl6pPr>
            <a:lvl7pPr marL="2971800" indent="-228600" defTabSz="944563" eaLnBrk="0" fontAlgn="base" hangingPunct="0">
              <a:spcBef>
                <a:spcPct val="30000"/>
              </a:spcBef>
              <a:spcAft>
                <a:spcPct val="0"/>
              </a:spcAft>
              <a:defRPr sz="1200">
                <a:solidFill>
                  <a:schemeClr val="tx1"/>
                </a:solidFill>
                <a:latin typeface="Arial" charset="0"/>
              </a:defRPr>
            </a:lvl7pPr>
            <a:lvl8pPr marL="3429000" indent="-228600" defTabSz="944563" eaLnBrk="0" fontAlgn="base" hangingPunct="0">
              <a:spcBef>
                <a:spcPct val="30000"/>
              </a:spcBef>
              <a:spcAft>
                <a:spcPct val="0"/>
              </a:spcAft>
              <a:defRPr sz="1200">
                <a:solidFill>
                  <a:schemeClr val="tx1"/>
                </a:solidFill>
                <a:latin typeface="Arial" charset="0"/>
              </a:defRPr>
            </a:lvl8pPr>
            <a:lvl9pPr marL="3886200" indent="-228600" defTabSz="944563" eaLnBrk="0" fontAlgn="base" hangingPunct="0">
              <a:spcBef>
                <a:spcPct val="30000"/>
              </a:spcBef>
              <a:spcAft>
                <a:spcPct val="0"/>
              </a:spcAft>
              <a:defRPr sz="1200">
                <a:solidFill>
                  <a:schemeClr val="tx1"/>
                </a:solidFill>
                <a:latin typeface="Arial" charset="0"/>
              </a:defRPr>
            </a:lvl9pPr>
          </a:lstStyle>
          <a:p>
            <a:pPr>
              <a:spcBef>
                <a:spcPct val="0"/>
              </a:spcBef>
            </a:pPr>
            <a:fld id="{68D39D83-217B-4230-9D4F-BC6536BEBD16}" type="slidenum">
              <a:rPr lang="en-US" altLang="en-US">
                <a:latin typeface="Times New Roman" pitchFamily="18" charset="0"/>
              </a:rPr>
              <a:pPr>
                <a:spcBef>
                  <a:spcPct val="0"/>
                </a:spcBef>
              </a:pPr>
              <a:t>61</a:t>
            </a:fld>
            <a:endParaRPr lang="en-US" altLang="en-US">
              <a:latin typeface="Times New Roman" pitchFamily="18" charset="0"/>
            </a:endParaRPr>
          </a:p>
        </p:txBody>
      </p:sp>
      <p:sp>
        <p:nvSpPr>
          <p:cNvPr id="137220" name="Content Placeholder 2"/>
          <p:cNvSpPr>
            <a:spLocks noGrp="1"/>
          </p:cNvSpPr>
          <p:nvPr>
            <p:ph type="body" idx="1"/>
          </p:nvPr>
        </p:nvSpPr>
        <p:spPr>
          <a:xfrm>
            <a:off x="706438" y="4449763"/>
            <a:ext cx="5580062" cy="4216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altLang="en-US" sz="1400" b="1" smtClean="0"/>
          </a:p>
          <a:p>
            <a:endParaRPr lang="en-US" altLang="en-US" sz="1800" b="1" smtClean="0"/>
          </a:p>
          <a:p>
            <a:endParaRPr lang="en-US" altLang="en-US" smtClean="0"/>
          </a:p>
        </p:txBody>
      </p:sp>
      <p:pic>
        <p:nvPicPr>
          <p:cNvPr id="137221"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6438" y="4556125"/>
            <a:ext cx="5580062" cy="3411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Image Placeholder 1"/>
          <p:cNvSpPr>
            <a:spLocks noGrp="1" noRot="1" noChangeAspect="1" noTextEdit="1"/>
          </p:cNvSpPr>
          <p:nvPr>
            <p:ph type="sldImg"/>
          </p:nvPr>
        </p:nvSpPr>
        <p:spPr>
          <a:ln/>
        </p:spPr>
      </p:sp>
      <p:sp>
        <p:nvSpPr>
          <p:cNvPr id="13926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44563">
              <a:spcBef>
                <a:spcPct val="30000"/>
              </a:spcBef>
              <a:defRPr sz="1200">
                <a:solidFill>
                  <a:schemeClr val="tx1"/>
                </a:solidFill>
                <a:latin typeface="Arial" charset="0"/>
              </a:defRPr>
            </a:lvl1pPr>
            <a:lvl2pPr marL="742950" indent="-285750" defTabSz="944563">
              <a:spcBef>
                <a:spcPct val="30000"/>
              </a:spcBef>
              <a:defRPr sz="1200">
                <a:solidFill>
                  <a:schemeClr val="tx1"/>
                </a:solidFill>
                <a:latin typeface="Arial" charset="0"/>
              </a:defRPr>
            </a:lvl2pPr>
            <a:lvl3pPr marL="1143000" indent="-228600" defTabSz="944563">
              <a:spcBef>
                <a:spcPct val="30000"/>
              </a:spcBef>
              <a:defRPr sz="1200">
                <a:solidFill>
                  <a:schemeClr val="tx1"/>
                </a:solidFill>
                <a:latin typeface="Arial" charset="0"/>
              </a:defRPr>
            </a:lvl3pPr>
            <a:lvl4pPr marL="1600200" indent="-228600" defTabSz="944563">
              <a:spcBef>
                <a:spcPct val="30000"/>
              </a:spcBef>
              <a:defRPr sz="1200">
                <a:solidFill>
                  <a:schemeClr val="tx1"/>
                </a:solidFill>
                <a:latin typeface="Arial" charset="0"/>
              </a:defRPr>
            </a:lvl4pPr>
            <a:lvl5pPr marL="2057400" indent="-228600" defTabSz="944563">
              <a:spcBef>
                <a:spcPct val="30000"/>
              </a:spcBef>
              <a:defRPr sz="1200">
                <a:solidFill>
                  <a:schemeClr val="tx1"/>
                </a:solidFill>
                <a:latin typeface="Arial" charset="0"/>
              </a:defRPr>
            </a:lvl5pPr>
            <a:lvl6pPr marL="2514600" indent="-228600" defTabSz="944563" eaLnBrk="0" fontAlgn="base" hangingPunct="0">
              <a:spcBef>
                <a:spcPct val="30000"/>
              </a:spcBef>
              <a:spcAft>
                <a:spcPct val="0"/>
              </a:spcAft>
              <a:defRPr sz="1200">
                <a:solidFill>
                  <a:schemeClr val="tx1"/>
                </a:solidFill>
                <a:latin typeface="Arial" charset="0"/>
              </a:defRPr>
            </a:lvl6pPr>
            <a:lvl7pPr marL="2971800" indent="-228600" defTabSz="944563" eaLnBrk="0" fontAlgn="base" hangingPunct="0">
              <a:spcBef>
                <a:spcPct val="30000"/>
              </a:spcBef>
              <a:spcAft>
                <a:spcPct val="0"/>
              </a:spcAft>
              <a:defRPr sz="1200">
                <a:solidFill>
                  <a:schemeClr val="tx1"/>
                </a:solidFill>
                <a:latin typeface="Arial" charset="0"/>
              </a:defRPr>
            </a:lvl7pPr>
            <a:lvl8pPr marL="3429000" indent="-228600" defTabSz="944563" eaLnBrk="0" fontAlgn="base" hangingPunct="0">
              <a:spcBef>
                <a:spcPct val="30000"/>
              </a:spcBef>
              <a:spcAft>
                <a:spcPct val="0"/>
              </a:spcAft>
              <a:defRPr sz="1200">
                <a:solidFill>
                  <a:schemeClr val="tx1"/>
                </a:solidFill>
                <a:latin typeface="Arial" charset="0"/>
              </a:defRPr>
            </a:lvl8pPr>
            <a:lvl9pPr marL="3886200" indent="-228600" defTabSz="944563" eaLnBrk="0" fontAlgn="base" hangingPunct="0">
              <a:spcBef>
                <a:spcPct val="30000"/>
              </a:spcBef>
              <a:spcAft>
                <a:spcPct val="0"/>
              </a:spcAft>
              <a:defRPr sz="1200">
                <a:solidFill>
                  <a:schemeClr val="tx1"/>
                </a:solidFill>
                <a:latin typeface="Arial" charset="0"/>
              </a:defRPr>
            </a:lvl9pPr>
          </a:lstStyle>
          <a:p>
            <a:pPr>
              <a:spcBef>
                <a:spcPct val="0"/>
              </a:spcBef>
            </a:pPr>
            <a:fld id="{926AE01A-5CB8-4282-A26F-4DB96CED8DA5}" type="slidenum">
              <a:rPr lang="en-US" altLang="en-US">
                <a:latin typeface="Times New Roman" pitchFamily="18" charset="0"/>
              </a:rPr>
              <a:pPr>
                <a:spcBef>
                  <a:spcPct val="0"/>
                </a:spcBef>
              </a:pPr>
              <a:t>62</a:t>
            </a:fld>
            <a:endParaRPr lang="en-US" altLang="en-US">
              <a:latin typeface="Times New Roman" pitchFamily="18" charset="0"/>
            </a:endParaRPr>
          </a:p>
        </p:txBody>
      </p:sp>
      <p:sp>
        <p:nvSpPr>
          <p:cNvPr id="139268" name="Content Placeholder 2"/>
          <p:cNvSpPr>
            <a:spLocks noGrp="1"/>
          </p:cNvSpPr>
          <p:nvPr>
            <p:ph type="body" idx="1"/>
          </p:nvPr>
        </p:nvSpPr>
        <p:spPr>
          <a:xfrm>
            <a:off x="706438" y="4449763"/>
            <a:ext cx="5580062" cy="4216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altLang="en-US" sz="1400" b="1" smtClean="0"/>
          </a:p>
          <a:p>
            <a:endParaRPr lang="en-US" altLang="en-US" sz="1800" b="1" smtClean="0"/>
          </a:p>
          <a:p>
            <a:endParaRPr lang="en-US" altLang="en-US" smtClean="0"/>
          </a:p>
        </p:txBody>
      </p:sp>
      <p:pic>
        <p:nvPicPr>
          <p:cNvPr id="139269"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58838" y="4454525"/>
            <a:ext cx="5275262" cy="2668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Slide Image Placeholder 1"/>
          <p:cNvSpPr>
            <a:spLocks noGrp="1" noRot="1" noChangeAspect="1" noTextEdit="1"/>
          </p:cNvSpPr>
          <p:nvPr>
            <p:ph type="sldImg"/>
          </p:nvPr>
        </p:nvSpPr>
        <p:spPr>
          <a:ln/>
        </p:spPr>
      </p:sp>
      <p:sp>
        <p:nvSpPr>
          <p:cNvPr id="14131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44563">
              <a:spcBef>
                <a:spcPct val="30000"/>
              </a:spcBef>
              <a:defRPr sz="1200">
                <a:solidFill>
                  <a:schemeClr val="tx1"/>
                </a:solidFill>
                <a:latin typeface="Arial" charset="0"/>
              </a:defRPr>
            </a:lvl1pPr>
            <a:lvl2pPr marL="742950" indent="-285750" defTabSz="944563">
              <a:spcBef>
                <a:spcPct val="30000"/>
              </a:spcBef>
              <a:defRPr sz="1200">
                <a:solidFill>
                  <a:schemeClr val="tx1"/>
                </a:solidFill>
                <a:latin typeface="Arial" charset="0"/>
              </a:defRPr>
            </a:lvl2pPr>
            <a:lvl3pPr marL="1143000" indent="-228600" defTabSz="944563">
              <a:spcBef>
                <a:spcPct val="30000"/>
              </a:spcBef>
              <a:defRPr sz="1200">
                <a:solidFill>
                  <a:schemeClr val="tx1"/>
                </a:solidFill>
                <a:latin typeface="Arial" charset="0"/>
              </a:defRPr>
            </a:lvl3pPr>
            <a:lvl4pPr marL="1600200" indent="-228600" defTabSz="944563">
              <a:spcBef>
                <a:spcPct val="30000"/>
              </a:spcBef>
              <a:defRPr sz="1200">
                <a:solidFill>
                  <a:schemeClr val="tx1"/>
                </a:solidFill>
                <a:latin typeface="Arial" charset="0"/>
              </a:defRPr>
            </a:lvl4pPr>
            <a:lvl5pPr marL="2057400" indent="-228600" defTabSz="944563">
              <a:spcBef>
                <a:spcPct val="30000"/>
              </a:spcBef>
              <a:defRPr sz="1200">
                <a:solidFill>
                  <a:schemeClr val="tx1"/>
                </a:solidFill>
                <a:latin typeface="Arial" charset="0"/>
              </a:defRPr>
            </a:lvl5pPr>
            <a:lvl6pPr marL="2514600" indent="-228600" defTabSz="944563" eaLnBrk="0" fontAlgn="base" hangingPunct="0">
              <a:spcBef>
                <a:spcPct val="30000"/>
              </a:spcBef>
              <a:spcAft>
                <a:spcPct val="0"/>
              </a:spcAft>
              <a:defRPr sz="1200">
                <a:solidFill>
                  <a:schemeClr val="tx1"/>
                </a:solidFill>
                <a:latin typeface="Arial" charset="0"/>
              </a:defRPr>
            </a:lvl6pPr>
            <a:lvl7pPr marL="2971800" indent="-228600" defTabSz="944563" eaLnBrk="0" fontAlgn="base" hangingPunct="0">
              <a:spcBef>
                <a:spcPct val="30000"/>
              </a:spcBef>
              <a:spcAft>
                <a:spcPct val="0"/>
              </a:spcAft>
              <a:defRPr sz="1200">
                <a:solidFill>
                  <a:schemeClr val="tx1"/>
                </a:solidFill>
                <a:latin typeface="Arial" charset="0"/>
              </a:defRPr>
            </a:lvl7pPr>
            <a:lvl8pPr marL="3429000" indent="-228600" defTabSz="944563" eaLnBrk="0" fontAlgn="base" hangingPunct="0">
              <a:spcBef>
                <a:spcPct val="30000"/>
              </a:spcBef>
              <a:spcAft>
                <a:spcPct val="0"/>
              </a:spcAft>
              <a:defRPr sz="1200">
                <a:solidFill>
                  <a:schemeClr val="tx1"/>
                </a:solidFill>
                <a:latin typeface="Arial" charset="0"/>
              </a:defRPr>
            </a:lvl8pPr>
            <a:lvl9pPr marL="3886200" indent="-228600" defTabSz="944563" eaLnBrk="0" fontAlgn="base" hangingPunct="0">
              <a:spcBef>
                <a:spcPct val="30000"/>
              </a:spcBef>
              <a:spcAft>
                <a:spcPct val="0"/>
              </a:spcAft>
              <a:defRPr sz="1200">
                <a:solidFill>
                  <a:schemeClr val="tx1"/>
                </a:solidFill>
                <a:latin typeface="Arial" charset="0"/>
              </a:defRPr>
            </a:lvl9pPr>
          </a:lstStyle>
          <a:p>
            <a:pPr>
              <a:spcBef>
                <a:spcPct val="0"/>
              </a:spcBef>
            </a:pPr>
            <a:fld id="{85B1BD90-AAA5-4DB4-8FC5-A2C0027A1D67}" type="slidenum">
              <a:rPr lang="en-US" altLang="en-US">
                <a:latin typeface="Times New Roman" pitchFamily="18" charset="0"/>
              </a:rPr>
              <a:pPr>
                <a:spcBef>
                  <a:spcPct val="0"/>
                </a:spcBef>
              </a:pPr>
              <a:t>63</a:t>
            </a:fld>
            <a:endParaRPr lang="en-US" altLang="en-US">
              <a:latin typeface="Times New Roman" pitchFamily="18" charset="0"/>
            </a:endParaRPr>
          </a:p>
        </p:txBody>
      </p:sp>
      <p:sp>
        <p:nvSpPr>
          <p:cNvPr id="141316" name="Content Placeholder 2"/>
          <p:cNvSpPr>
            <a:spLocks noGrp="1"/>
          </p:cNvSpPr>
          <p:nvPr>
            <p:ph type="body" idx="1"/>
          </p:nvPr>
        </p:nvSpPr>
        <p:spPr>
          <a:xfrm>
            <a:off x="706438" y="4449763"/>
            <a:ext cx="5580062" cy="4216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altLang="en-US" sz="1400" b="1" smtClean="0"/>
          </a:p>
          <a:p>
            <a:endParaRPr lang="en-US" altLang="en-US" sz="1800" b="1" smtClean="0"/>
          </a:p>
          <a:p>
            <a:endParaRPr lang="en-US" altLang="en-US" smtClean="0"/>
          </a:p>
        </p:txBody>
      </p:sp>
      <p:pic>
        <p:nvPicPr>
          <p:cNvPr id="141317"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6438" y="4449763"/>
            <a:ext cx="5580062" cy="302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Slide Image Placeholder 1"/>
          <p:cNvSpPr>
            <a:spLocks noGrp="1" noRot="1" noChangeAspect="1" noTextEdit="1"/>
          </p:cNvSpPr>
          <p:nvPr>
            <p:ph type="sldImg"/>
          </p:nvPr>
        </p:nvSpPr>
        <p:spPr>
          <a:ln/>
        </p:spPr>
      </p:sp>
      <p:sp>
        <p:nvSpPr>
          <p:cNvPr id="14336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44563">
              <a:spcBef>
                <a:spcPct val="30000"/>
              </a:spcBef>
              <a:defRPr sz="1200">
                <a:solidFill>
                  <a:schemeClr val="tx1"/>
                </a:solidFill>
                <a:latin typeface="Arial" charset="0"/>
              </a:defRPr>
            </a:lvl1pPr>
            <a:lvl2pPr marL="742950" indent="-285750" defTabSz="944563">
              <a:spcBef>
                <a:spcPct val="30000"/>
              </a:spcBef>
              <a:defRPr sz="1200">
                <a:solidFill>
                  <a:schemeClr val="tx1"/>
                </a:solidFill>
                <a:latin typeface="Arial" charset="0"/>
              </a:defRPr>
            </a:lvl2pPr>
            <a:lvl3pPr marL="1143000" indent="-228600" defTabSz="944563">
              <a:spcBef>
                <a:spcPct val="30000"/>
              </a:spcBef>
              <a:defRPr sz="1200">
                <a:solidFill>
                  <a:schemeClr val="tx1"/>
                </a:solidFill>
                <a:latin typeface="Arial" charset="0"/>
              </a:defRPr>
            </a:lvl3pPr>
            <a:lvl4pPr marL="1600200" indent="-228600" defTabSz="944563">
              <a:spcBef>
                <a:spcPct val="30000"/>
              </a:spcBef>
              <a:defRPr sz="1200">
                <a:solidFill>
                  <a:schemeClr val="tx1"/>
                </a:solidFill>
                <a:latin typeface="Arial" charset="0"/>
              </a:defRPr>
            </a:lvl4pPr>
            <a:lvl5pPr marL="2057400" indent="-228600" defTabSz="944563">
              <a:spcBef>
                <a:spcPct val="30000"/>
              </a:spcBef>
              <a:defRPr sz="1200">
                <a:solidFill>
                  <a:schemeClr val="tx1"/>
                </a:solidFill>
                <a:latin typeface="Arial" charset="0"/>
              </a:defRPr>
            </a:lvl5pPr>
            <a:lvl6pPr marL="2514600" indent="-228600" defTabSz="944563" eaLnBrk="0" fontAlgn="base" hangingPunct="0">
              <a:spcBef>
                <a:spcPct val="30000"/>
              </a:spcBef>
              <a:spcAft>
                <a:spcPct val="0"/>
              </a:spcAft>
              <a:defRPr sz="1200">
                <a:solidFill>
                  <a:schemeClr val="tx1"/>
                </a:solidFill>
                <a:latin typeface="Arial" charset="0"/>
              </a:defRPr>
            </a:lvl6pPr>
            <a:lvl7pPr marL="2971800" indent="-228600" defTabSz="944563" eaLnBrk="0" fontAlgn="base" hangingPunct="0">
              <a:spcBef>
                <a:spcPct val="30000"/>
              </a:spcBef>
              <a:spcAft>
                <a:spcPct val="0"/>
              </a:spcAft>
              <a:defRPr sz="1200">
                <a:solidFill>
                  <a:schemeClr val="tx1"/>
                </a:solidFill>
                <a:latin typeface="Arial" charset="0"/>
              </a:defRPr>
            </a:lvl7pPr>
            <a:lvl8pPr marL="3429000" indent="-228600" defTabSz="944563" eaLnBrk="0" fontAlgn="base" hangingPunct="0">
              <a:spcBef>
                <a:spcPct val="30000"/>
              </a:spcBef>
              <a:spcAft>
                <a:spcPct val="0"/>
              </a:spcAft>
              <a:defRPr sz="1200">
                <a:solidFill>
                  <a:schemeClr val="tx1"/>
                </a:solidFill>
                <a:latin typeface="Arial" charset="0"/>
              </a:defRPr>
            </a:lvl8pPr>
            <a:lvl9pPr marL="3886200" indent="-228600" defTabSz="944563" eaLnBrk="0" fontAlgn="base" hangingPunct="0">
              <a:spcBef>
                <a:spcPct val="30000"/>
              </a:spcBef>
              <a:spcAft>
                <a:spcPct val="0"/>
              </a:spcAft>
              <a:defRPr sz="1200">
                <a:solidFill>
                  <a:schemeClr val="tx1"/>
                </a:solidFill>
                <a:latin typeface="Arial" charset="0"/>
              </a:defRPr>
            </a:lvl9pPr>
          </a:lstStyle>
          <a:p>
            <a:pPr>
              <a:spcBef>
                <a:spcPct val="0"/>
              </a:spcBef>
            </a:pPr>
            <a:fld id="{57B5CB06-81A0-4A4E-BD11-EF686E099DD3}" type="slidenum">
              <a:rPr lang="en-US" altLang="en-US">
                <a:latin typeface="Times New Roman" pitchFamily="18" charset="0"/>
              </a:rPr>
              <a:pPr>
                <a:spcBef>
                  <a:spcPct val="0"/>
                </a:spcBef>
              </a:pPr>
              <a:t>64</a:t>
            </a:fld>
            <a:endParaRPr lang="en-US" altLang="en-US">
              <a:latin typeface="Times New Roman" pitchFamily="18" charset="0"/>
            </a:endParaRPr>
          </a:p>
        </p:txBody>
      </p:sp>
      <p:sp>
        <p:nvSpPr>
          <p:cNvPr id="143364" name="Content Placeholder 2"/>
          <p:cNvSpPr>
            <a:spLocks noGrp="1"/>
          </p:cNvSpPr>
          <p:nvPr>
            <p:ph type="body" idx="1"/>
          </p:nvPr>
        </p:nvSpPr>
        <p:spPr>
          <a:xfrm>
            <a:off x="706438" y="4449763"/>
            <a:ext cx="5580062" cy="4216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altLang="en-US" sz="1400" b="1" smtClean="0"/>
          </a:p>
          <a:p>
            <a:endParaRPr lang="en-US" altLang="en-US" sz="1800" b="1" smtClean="0"/>
          </a:p>
          <a:p>
            <a:endParaRPr lang="en-US" altLang="en-US" smtClean="0"/>
          </a:p>
        </p:txBody>
      </p:sp>
      <p:pic>
        <p:nvPicPr>
          <p:cNvPr id="143365"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6438" y="4684713"/>
            <a:ext cx="5703887" cy="222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Slide Image Placeholder 1"/>
          <p:cNvSpPr>
            <a:spLocks noGrp="1" noRot="1" noChangeAspect="1" noTextEdit="1"/>
          </p:cNvSpPr>
          <p:nvPr>
            <p:ph type="sldImg"/>
          </p:nvPr>
        </p:nvSpPr>
        <p:spPr>
          <a:ln/>
        </p:spPr>
      </p:sp>
      <p:sp>
        <p:nvSpPr>
          <p:cNvPr id="14541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44563">
              <a:spcBef>
                <a:spcPct val="30000"/>
              </a:spcBef>
              <a:defRPr sz="1200">
                <a:solidFill>
                  <a:schemeClr val="tx1"/>
                </a:solidFill>
                <a:latin typeface="Arial" charset="0"/>
              </a:defRPr>
            </a:lvl1pPr>
            <a:lvl2pPr marL="742950" indent="-285750" defTabSz="944563">
              <a:spcBef>
                <a:spcPct val="30000"/>
              </a:spcBef>
              <a:defRPr sz="1200">
                <a:solidFill>
                  <a:schemeClr val="tx1"/>
                </a:solidFill>
                <a:latin typeface="Arial" charset="0"/>
              </a:defRPr>
            </a:lvl2pPr>
            <a:lvl3pPr marL="1143000" indent="-228600" defTabSz="944563">
              <a:spcBef>
                <a:spcPct val="30000"/>
              </a:spcBef>
              <a:defRPr sz="1200">
                <a:solidFill>
                  <a:schemeClr val="tx1"/>
                </a:solidFill>
                <a:latin typeface="Arial" charset="0"/>
              </a:defRPr>
            </a:lvl3pPr>
            <a:lvl4pPr marL="1600200" indent="-228600" defTabSz="944563">
              <a:spcBef>
                <a:spcPct val="30000"/>
              </a:spcBef>
              <a:defRPr sz="1200">
                <a:solidFill>
                  <a:schemeClr val="tx1"/>
                </a:solidFill>
                <a:latin typeface="Arial" charset="0"/>
              </a:defRPr>
            </a:lvl4pPr>
            <a:lvl5pPr marL="2057400" indent="-228600" defTabSz="944563">
              <a:spcBef>
                <a:spcPct val="30000"/>
              </a:spcBef>
              <a:defRPr sz="1200">
                <a:solidFill>
                  <a:schemeClr val="tx1"/>
                </a:solidFill>
                <a:latin typeface="Arial" charset="0"/>
              </a:defRPr>
            </a:lvl5pPr>
            <a:lvl6pPr marL="2514600" indent="-228600" defTabSz="944563" eaLnBrk="0" fontAlgn="base" hangingPunct="0">
              <a:spcBef>
                <a:spcPct val="30000"/>
              </a:spcBef>
              <a:spcAft>
                <a:spcPct val="0"/>
              </a:spcAft>
              <a:defRPr sz="1200">
                <a:solidFill>
                  <a:schemeClr val="tx1"/>
                </a:solidFill>
                <a:latin typeface="Arial" charset="0"/>
              </a:defRPr>
            </a:lvl6pPr>
            <a:lvl7pPr marL="2971800" indent="-228600" defTabSz="944563" eaLnBrk="0" fontAlgn="base" hangingPunct="0">
              <a:spcBef>
                <a:spcPct val="30000"/>
              </a:spcBef>
              <a:spcAft>
                <a:spcPct val="0"/>
              </a:spcAft>
              <a:defRPr sz="1200">
                <a:solidFill>
                  <a:schemeClr val="tx1"/>
                </a:solidFill>
                <a:latin typeface="Arial" charset="0"/>
              </a:defRPr>
            </a:lvl7pPr>
            <a:lvl8pPr marL="3429000" indent="-228600" defTabSz="944563" eaLnBrk="0" fontAlgn="base" hangingPunct="0">
              <a:spcBef>
                <a:spcPct val="30000"/>
              </a:spcBef>
              <a:spcAft>
                <a:spcPct val="0"/>
              </a:spcAft>
              <a:defRPr sz="1200">
                <a:solidFill>
                  <a:schemeClr val="tx1"/>
                </a:solidFill>
                <a:latin typeface="Arial" charset="0"/>
              </a:defRPr>
            </a:lvl8pPr>
            <a:lvl9pPr marL="3886200" indent="-228600" defTabSz="944563" eaLnBrk="0" fontAlgn="base" hangingPunct="0">
              <a:spcBef>
                <a:spcPct val="30000"/>
              </a:spcBef>
              <a:spcAft>
                <a:spcPct val="0"/>
              </a:spcAft>
              <a:defRPr sz="1200">
                <a:solidFill>
                  <a:schemeClr val="tx1"/>
                </a:solidFill>
                <a:latin typeface="Arial" charset="0"/>
              </a:defRPr>
            </a:lvl9pPr>
          </a:lstStyle>
          <a:p>
            <a:pPr>
              <a:spcBef>
                <a:spcPct val="0"/>
              </a:spcBef>
            </a:pPr>
            <a:fld id="{80481E13-365A-4421-B566-565CAC85B69E}" type="slidenum">
              <a:rPr lang="en-US" altLang="en-US">
                <a:latin typeface="Times New Roman" pitchFamily="18" charset="0"/>
              </a:rPr>
              <a:pPr>
                <a:spcBef>
                  <a:spcPct val="0"/>
                </a:spcBef>
              </a:pPr>
              <a:t>65</a:t>
            </a:fld>
            <a:endParaRPr lang="en-US" altLang="en-US">
              <a:latin typeface="Times New Roman" pitchFamily="18" charset="0"/>
            </a:endParaRPr>
          </a:p>
        </p:txBody>
      </p:sp>
      <p:sp>
        <p:nvSpPr>
          <p:cNvPr id="145412" name="Content Placeholder 2"/>
          <p:cNvSpPr>
            <a:spLocks noGrp="1"/>
          </p:cNvSpPr>
          <p:nvPr>
            <p:ph type="body" idx="1"/>
          </p:nvPr>
        </p:nvSpPr>
        <p:spPr>
          <a:xfrm>
            <a:off x="706438" y="4449763"/>
            <a:ext cx="5580062" cy="4216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altLang="en-US" sz="1400" b="1" smtClean="0"/>
          </a:p>
          <a:p>
            <a:endParaRPr lang="en-US" altLang="en-US" sz="1800" b="1" smtClean="0"/>
          </a:p>
          <a:p>
            <a:endParaRPr lang="en-US" altLang="en-US" smtClean="0"/>
          </a:p>
        </p:txBody>
      </p:sp>
      <p:pic>
        <p:nvPicPr>
          <p:cNvPr id="145413"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47713" y="4449763"/>
            <a:ext cx="5580062" cy="248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Slide Image Placeholder 1"/>
          <p:cNvSpPr>
            <a:spLocks noGrp="1" noRot="1" noChangeAspect="1" noTextEdit="1"/>
          </p:cNvSpPr>
          <p:nvPr>
            <p:ph type="sldImg"/>
          </p:nvPr>
        </p:nvSpPr>
        <p:spPr>
          <a:ln/>
        </p:spPr>
      </p:sp>
      <p:sp>
        <p:nvSpPr>
          <p:cNvPr id="14745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44563">
              <a:spcBef>
                <a:spcPct val="30000"/>
              </a:spcBef>
              <a:defRPr sz="1200">
                <a:solidFill>
                  <a:schemeClr val="tx1"/>
                </a:solidFill>
                <a:latin typeface="Arial" charset="0"/>
              </a:defRPr>
            </a:lvl1pPr>
            <a:lvl2pPr marL="742950" indent="-285750" defTabSz="944563">
              <a:spcBef>
                <a:spcPct val="30000"/>
              </a:spcBef>
              <a:defRPr sz="1200">
                <a:solidFill>
                  <a:schemeClr val="tx1"/>
                </a:solidFill>
                <a:latin typeface="Arial" charset="0"/>
              </a:defRPr>
            </a:lvl2pPr>
            <a:lvl3pPr marL="1143000" indent="-228600" defTabSz="944563">
              <a:spcBef>
                <a:spcPct val="30000"/>
              </a:spcBef>
              <a:defRPr sz="1200">
                <a:solidFill>
                  <a:schemeClr val="tx1"/>
                </a:solidFill>
                <a:latin typeface="Arial" charset="0"/>
              </a:defRPr>
            </a:lvl3pPr>
            <a:lvl4pPr marL="1600200" indent="-228600" defTabSz="944563">
              <a:spcBef>
                <a:spcPct val="30000"/>
              </a:spcBef>
              <a:defRPr sz="1200">
                <a:solidFill>
                  <a:schemeClr val="tx1"/>
                </a:solidFill>
                <a:latin typeface="Arial" charset="0"/>
              </a:defRPr>
            </a:lvl4pPr>
            <a:lvl5pPr marL="2057400" indent="-228600" defTabSz="944563">
              <a:spcBef>
                <a:spcPct val="30000"/>
              </a:spcBef>
              <a:defRPr sz="1200">
                <a:solidFill>
                  <a:schemeClr val="tx1"/>
                </a:solidFill>
                <a:latin typeface="Arial" charset="0"/>
              </a:defRPr>
            </a:lvl5pPr>
            <a:lvl6pPr marL="2514600" indent="-228600" defTabSz="944563" eaLnBrk="0" fontAlgn="base" hangingPunct="0">
              <a:spcBef>
                <a:spcPct val="30000"/>
              </a:spcBef>
              <a:spcAft>
                <a:spcPct val="0"/>
              </a:spcAft>
              <a:defRPr sz="1200">
                <a:solidFill>
                  <a:schemeClr val="tx1"/>
                </a:solidFill>
                <a:latin typeface="Arial" charset="0"/>
              </a:defRPr>
            </a:lvl6pPr>
            <a:lvl7pPr marL="2971800" indent="-228600" defTabSz="944563" eaLnBrk="0" fontAlgn="base" hangingPunct="0">
              <a:spcBef>
                <a:spcPct val="30000"/>
              </a:spcBef>
              <a:spcAft>
                <a:spcPct val="0"/>
              </a:spcAft>
              <a:defRPr sz="1200">
                <a:solidFill>
                  <a:schemeClr val="tx1"/>
                </a:solidFill>
                <a:latin typeface="Arial" charset="0"/>
              </a:defRPr>
            </a:lvl7pPr>
            <a:lvl8pPr marL="3429000" indent="-228600" defTabSz="944563" eaLnBrk="0" fontAlgn="base" hangingPunct="0">
              <a:spcBef>
                <a:spcPct val="30000"/>
              </a:spcBef>
              <a:spcAft>
                <a:spcPct val="0"/>
              </a:spcAft>
              <a:defRPr sz="1200">
                <a:solidFill>
                  <a:schemeClr val="tx1"/>
                </a:solidFill>
                <a:latin typeface="Arial" charset="0"/>
              </a:defRPr>
            </a:lvl8pPr>
            <a:lvl9pPr marL="3886200" indent="-228600" defTabSz="944563" eaLnBrk="0" fontAlgn="base" hangingPunct="0">
              <a:spcBef>
                <a:spcPct val="30000"/>
              </a:spcBef>
              <a:spcAft>
                <a:spcPct val="0"/>
              </a:spcAft>
              <a:defRPr sz="1200">
                <a:solidFill>
                  <a:schemeClr val="tx1"/>
                </a:solidFill>
                <a:latin typeface="Arial" charset="0"/>
              </a:defRPr>
            </a:lvl9pPr>
          </a:lstStyle>
          <a:p>
            <a:pPr>
              <a:spcBef>
                <a:spcPct val="0"/>
              </a:spcBef>
            </a:pPr>
            <a:fld id="{38500161-DA43-452E-86A9-7E3FC95BFFC2}" type="slidenum">
              <a:rPr lang="en-US" altLang="en-US">
                <a:latin typeface="Times New Roman" pitchFamily="18" charset="0"/>
              </a:rPr>
              <a:pPr>
                <a:spcBef>
                  <a:spcPct val="0"/>
                </a:spcBef>
              </a:pPr>
              <a:t>66</a:t>
            </a:fld>
            <a:endParaRPr lang="en-US" altLang="en-US">
              <a:latin typeface="Times New Roman" pitchFamily="18" charset="0"/>
            </a:endParaRPr>
          </a:p>
        </p:txBody>
      </p:sp>
      <p:sp>
        <p:nvSpPr>
          <p:cNvPr id="147460" name="Content Placeholder 2"/>
          <p:cNvSpPr>
            <a:spLocks noGrp="1"/>
          </p:cNvSpPr>
          <p:nvPr>
            <p:ph type="body" idx="1"/>
          </p:nvPr>
        </p:nvSpPr>
        <p:spPr>
          <a:xfrm>
            <a:off x="706438" y="4449763"/>
            <a:ext cx="5580062" cy="4216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altLang="en-US" sz="1400" b="1" smtClean="0"/>
          </a:p>
          <a:p>
            <a:endParaRPr lang="en-US" altLang="en-US" sz="1800" b="1" smtClean="0"/>
          </a:p>
          <a:p>
            <a:endParaRPr lang="en-US" altLang="en-US" smtClean="0"/>
          </a:p>
        </p:txBody>
      </p:sp>
      <p:pic>
        <p:nvPicPr>
          <p:cNvPr id="147461"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47713" y="4446588"/>
            <a:ext cx="5580062" cy="383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Slide Image Placeholder 1"/>
          <p:cNvSpPr>
            <a:spLocks noGrp="1" noRot="1" noChangeAspect="1" noTextEdit="1"/>
          </p:cNvSpPr>
          <p:nvPr>
            <p:ph type="sldImg"/>
          </p:nvPr>
        </p:nvSpPr>
        <p:spPr>
          <a:ln/>
        </p:spPr>
      </p:sp>
      <p:sp>
        <p:nvSpPr>
          <p:cNvPr id="14950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44563">
              <a:spcBef>
                <a:spcPct val="30000"/>
              </a:spcBef>
              <a:defRPr sz="1200">
                <a:solidFill>
                  <a:schemeClr val="tx1"/>
                </a:solidFill>
                <a:latin typeface="Arial" charset="0"/>
              </a:defRPr>
            </a:lvl1pPr>
            <a:lvl2pPr marL="742950" indent="-285750" defTabSz="944563">
              <a:spcBef>
                <a:spcPct val="30000"/>
              </a:spcBef>
              <a:defRPr sz="1200">
                <a:solidFill>
                  <a:schemeClr val="tx1"/>
                </a:solidFill>
                <a:latin typeface="Arial" charset="0"/>
              </a:defRPr>
            </a:lvl2pPr>
            <a:lvl3pPr marL="1143000" indent="-228600" defTabSz="944563">
              <a:spcBef>
                <a:spcPct val="30000"/>
              </a:spcBef>
              <a:defRPr sz="1200">
                <a:solidFill>
                  <a:schemeClr val="tx1"/>
                </a:solidFill>
                <a:latin typeface="Arial" charset="0"/>
              </a:defRPr>
            </a:lvl3pPr>
            <a:lvl4pPr marL="1600200" indent="-228600" defTabSz="944563">
              <a:spcBef>
                <a:spcPct val="30000"/>
              </a:spcBef>
              <a:defRPr sz="1200">
                <a:solidFill>
                  <a:schemeClr val="tx1"/>
                </a:solidFill>
                <a:latin typeface="Arial" charset="0"/>
              </a:defRPr>
            </a:lvl4pPr>
            <a:lvl5pPr marL="2057400" indent="-228600" defTabSz="944563">
              <a:spcBef>
                <a:spcPct val="30000"/>
              </a:spcBef>
              <a:defRPr sz="1200">
                <a:solidFill>
                  <a:schemeClr val="tx1"/>
                </a:solidFill>
                <a:latin typeface="Arial" charset="0"/>
              </a:defRPr>
            </a:lvl5pPr>
            <a:lvl6pPr marL="2514600" indent="-228600" defTabSz="944563" eaLnBrk="0" fontAlgn="base" hangingPunct="0">
              <a:spcBef>
                <a:spcPct val="30000"/>
              </a:spcBef>
              <a:spcAft>
                <a:spcPct val="0"/>
              </a:spcAft>
              <a:defRPr sz="1200">
                <a:solidFill>
                  <a:schemeClr val="tx1"/>
                </a:solidFill>
                <a:latin typeface="Arial" charset="0"/>
              </a:defRPr>
            </a:lvl6pPr>
            <a:lvl7pPr marL="2971800" indent="-228600" defTabSz="944563" eaLnBrk="0" fontAlgn="base" hangingPunct="0">
              <a:spcBef>
                <a:spcPct val="30000"/>
              </a:spcBef>
              <a:spcAft>
                <a:spcPct val="0"/>
              </a:spcAft>
              <a:defRPr sz="1200">
                <a:solidFill>
                  <a:schemeClr val="tx1"/>
                </a:solidFill>
                <a:latin typeface="Arial" charset="0"/>
              </a:defRPr>
            </a:lvl7pPr>
            <a:lvl8pPr marL="3429000" indent="-228600" defTabSz="944563" eaLnBrk="0" fontAlgn="base" hangingPunct="0">
              <a:spcBef>
                <a:spcPct val="30000"/>
              </a:spcBef>
              <a:spcAft>
                <a:spcPct val="0"/>
              </a:spcAft>
              <a:defRPr sz="1200">
                <a:solidFill>
                  <a:schemeClr val="tx1"/>
                </a:solidFill>
                <a:latin typeface="Arial" charset="0"/>
              </a:defRPr>
            </a:lvl8pPr>
            <a:lvl9pPr marL="3886200" indent="-228600" defTabSz="944563" eaLnBrk="0" fontAlgn="base" hangingPunct="0">
              <a:spcBef>
                <a:spcPct val="30000"/>
              </a:spcBef>
              <a:spcAft>
                <a:spcPct val="0"/>
              </a:spcAft>
              <a:defRPr sz="1200">
                <a:solidFill>
                  <a:schemeClr val="tx1"/>
                </a:solidFill>
                <a:latin typeface="Arial" charset="0"/>
              </a:defRPr>
            </a:lvl9pPr>
          </a:lstStyle>
          <a:p>
            <a:pPr>
              <a:spcBef>
                <a:spcPct val="0"/>
              </a:spcBef>
            </a:pPr>
            <a:fld id="{75FA8AA6-26F1-4E4C-95F4-089523647564}" type="slidenum">
              <a:rPr lang="en-US" altLang="en-US">
                <a:latin typeface="Times New Roman" pitchFamily="18" charset="0"/>
              </a:rPr>
              <a:pPr>
                <a:spcBef>
                  <a:spcPct val="0"/>
                </a:spcBef>
              </a:pPr>
              <a:t>67</a:t>
            </a:fld>
            <a:endParaRPr lang="en-US" altLang="en-US">
              <a:latin typeface="Times New Roman" pitchFamily="18" charset="0"/>
            </a:endParaRPr>
          </a:p>
        </p:txBody>
      </p:sp>
      <p:sp>
        <p:nvSpPr>
          <p:cNvPr id="149508" name="Content Placeholder 2"/>
          <p:cNvSpPr>
            <a:spLocks noGrp="1"/>
          </p:cNvSpPr>
          <p:nvPr>
            <p:ph type="body" idx="1"/>
          </p:nvPr>
        </p:nvSpPr>
        <p:spPr>
          <a:xfrm>
            <a:off x="706438" y="4449763"/>
            <a:ext cx="5580062" cy="4216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altLang="en-US" sz="1400" b="1" smtClean="0"/>
          </a:p>
          <a:p>
            <a:endParaRPr lang="en-US" altLang="en-US" sz="1800" b="1" smtClean="0"/>
          </a:p>
          <a:p>
            <a:endParaRPr lang="en-US" altLang="en-US" smtClean="0"/>
          </a:p>
        </p:txBody>
      </p:sp>
      <p:pic>
        <p:nvPicPr>
          <p:cNvPr id="149509"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47713" y="4449763"/>
            <a:ext cx="5580062" cy="274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Slide Image Placeholder 1"/>
          <p:cNvSpPr>
            <a:spLocks noGrp="1" noRot="1" noChangeAspect="1" noTextEdit="1"/>
          </p:cNvSpPr>
          <p:nvPr>
            <p:ph type="sldImg"/>
          </p:nvPr>
        </p:nvSpPr>
        <p:spPr>
          <a:ln/>
        </p:spPr>
      </p:sp>
      <p:sp>
        <p:nvSpPr>
          <p:cNvPr id="15155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44563">
              <a:spcBef>
                <a:spcPct val="30000"/>
              </a:spcBef>
              <a:defRPr sz="1200">
                <a:solidFill>
                  <a:schemeClr val="tx1"/>
                </a:solidFill>
                <a:latin typeface="Arial" charset="0"/>
              </a:defRPr>
            </a:lvl1pPr>
            <a:lvl2pPr marL="742950" indent="-285750" defTabSz="944563">
              <a:spcBef>
                <a:spcPct val="30000"/>
              </a:spcBef>
              <a:defRPr sz="1200">
                <a:solidFill>
                  <a:schemeClr val="tx1"/>
                </a:solidFill>
                <a:latin typeface="Arial" charset="0"/>
              </a:defRPr>
            </a:lvl2pPr>
            <a:lvl3pPr marL="1143000" indent="-228600" defTabSz="944563">
              <a:spcBef>
                <a:spcPct val="30000"/>
              </a:spcBef>
              <a:defRPr sz="1200">
                <a:solidFill>
                  <a:schemeClr val="tx1"/>
                </a:solidFill>
                <a:latin typeface="Arial" charset="0"/>
              </a:defRPr>
            </a:lvl3pPr>
            <a:lvl4pPr marL="1600200" indent="-228600" defTabSz="944563">
              <a:spcBef>
                <a:spcPct val="30000"/>
              </a:spcBef>
              <a:defRPr sz="1200">
                <a:solidFill>
                  <a:schemeClr val="tx1"/>
                </a:solidFill>
                <a:latin typeface="Arial" charset="0"/>
              </a:defRPr>
            </a:lvl4pPr>
            <a:lvl5pPr marL="2057400" indent="-228600" defTabSz="944563">
              <a:spcBef>
                <a:spcPct val="30000"/>
              </a:spcBef>
              <a:defRPr sz="1200">
                <a:solidFill>
                  <a:schemeClr val="tx1"/>
                </a:solidFill>
                <a:latin typeface="Arial" charset="0"/>
              </a:defRPr>
            </a:lvl5pPr>
            <a:lvl6pPr marL="2514600" indent="-228600" defTabSz="944563" eaLnBrk="0" fontAlgn="base" hangingPunct="0">
              <a:spcBef>
                <a:spcPct val="30000"/>
              </a:spcBef>
              <a:spcAft>
                <a:spcPct val="0"/>
              </a:spcAft>
              <a:defRPr sz="1200">
                <a:solidFill>
                  <a:schemeClr val="tx1"/>
                </a:solidFill>
                <a:latin typeface="Arial" charset="0"/>
              </a:defRPr>
            </a:lvl6pPr>
            <a:lvl7pPr marL="2971800" indent="-228600" defTabSz="944563" eaLnBrk="0" fontAlgn="base" hangingPunct="0">
              <a:spcBef>
                <a:spcPct val="30000"/>
              </a:spcBef>
              <a:spcAft>
                <a:spcPct val="0"/>
              </a:spcAft>
              <a:defRPr sz="1200">
                <a:solidFill>
                  <a:schemeClr val="tx1"/>
                </a:solidFill>
                <a:latin typeface="Arial" charset="0"/>
              </a:defRPr>
            </a:lvl7pPr>
            <a:lvl8pPr marL="3429000" indent="-228600" defTabSz="944563" eaLnBrk="0" fontAlgn="base" hangingPunct="0">
              <a:spcBef>
                <a:spcPct val="30000"/>
              </a:spcBef>
              <a:spcAft>
                <a:spcPct val="0"/>
              </a:spcAft>
              <a:defRPr sz="1200">
                <a:solidFill>
                  <a:schemeClr val="tx1"/>
                </a:solidFill>
                <a:latin typeface="Arial" charset="0"/>
              </a:defRPr>
            </a:lvl8pPr>
            <a:lvl9pPr marL="3886200" indent="-228600" defTabSz="944563" eaLnBrk="0" fontAlgn="base" hangingPunct="0">
              <a:spcBef>
                <a:spcPct val="30000"/>
              </a:spcBef>
              <a:spcAft>
                <a:spcPct val="0"/>
              </a:spcAft>
              <a:defRPr sz="1200">
                <a:solidFill>
                  <a:schemeClr val="tx1"/>
                </a:solidFill>
                <a:latin typeface="Arial" charset="0"/>
              </a:defRPr>
            </a:lvl9pPr>
          </a:lstStyle>
          <a:p>
            <a:pPr>
              <a:spcBef>
                <a:spcPct val="0"/>
              </a:spcBef>
            </a:pPr>
            <a:fld id="{CD4BF3C0-0244-471A-BAF1-F008EBC0337A}" type="slidenum">
              <a:rPr lang="en-US" altLang="en-US">
                <a:latin typeface="Times New Roman" pitchFamily="18" charset="0"/>
              </a:rPr>
              <a:pPr>
                <a:spcBef>
                  <a:spcPct val="0"/>
                </a:spcBef>
              </a:pPr>
              <a:t>68</a:t>
            </a:fld>
            <a:endParaRPr lang="en-US" altLang="en-US">
              <a:latin typeface="Times New Roman" pitchFamily="18" charset="0"/>
            </a:endParaRPr>
          </a:p>
        </p:txBody>
      </p:sp>
      <p:sp>
        <p:nvSpPr>
          <p:cNvPr id="151556" name="Content Placeholder 2"/>
          <p:cNvSpPr>
            <a:spLocks noGrp="1"/>
          </p:cNvSpPr>
          <p:nvPr>
            <p:ph type="body" idx="1"/>
          </p:nvPr>
        </p:nvSpPr>
        <p:spPr>
          <a:xfrm>
            <a:off x="706438" y="4449763"/>
            <a:ext cx="5580062" cy="4216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altLang="en-US" sz="1400" b="1" smtClean="0"/>
          </a:p>
          <a:p>
            <a:endParaRPr lang="en-US" altLang="en-US" sz="1800" b="1" smtClean="0"/>
          </a:p>
          <a:p>
            <a:endParaRPr lang="en-US" altLang="en-US" smtClean="0"/>
          </a:p>
        </p:txBody>
      </p:sp>
      <p:pic>
        <p:nvPicPr>
          <p:cNvPr id="151557"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6438" y="4684713"/>
            <a:ext cx="5580062" cy="356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Slide Image Placeholder 1"/>
          <p:cNvSpPr>
            <a:spLocks noGrp="1" noRot="1" noChangeAspect="1" noTextEdit="1"/>
          </p:cNvSpPr>
          <p:nvPr>
            <p:ph type="sldImg"/>
          </p:nvPr>
        </p:nvSpPr>
        <p:spPr>
          <a:ln/>
        </p:spPr>
      </p:sp>
      <p:sp>
        <p:nvSpPr>
          <p:cNvPr id="15360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44563">
              <a:spcBef>
                <a:spcPct val="30000"/>
              </a:spcBef>
              <a:defRPr sz="1200">
                <a:solidFill>
                  <a:schemeClr val="tx1"/>
                </a:solidFill>
                <a:latin typeface="Arial" charset="0"/>
              </a:defRPr>
            </a:lvl1pPr>
            <a:lvl2pPr marL="742950" indent="-285750" defTabSz="944563">
              <a:spcBef>
                <a:spcPct val="30000"/>
              </a:spcBef>
              <a:defRPr sz="1200">
                <a:solidFill>
                  <a:schemeClr val="tx1"/>
                </a:solidFill>
                <a:latin typeface="Arial" charset="0"/>
              </a:defRPr>
            </a:lvl2pPr>
            <a:lvl3pPr marL="1143000" indent="-228600" defTabSz="944563">
              <a:spcBef>
                <a:spcPct val="30000"/>
              </a:spcBef>
              <a:defRPr sz="1200">
                <a:solidFill>
                  <a:schemeClr val="tx1"/>
                </a:solidFill>
                <a:latin typeface="Arial" charset="0"/>
              </a:defRPr>
            </a:lvl3pPr>
            <a:lvl4pPr marL="1600200" indent="-228600" defTabSz="944563">
              <a:spcBef>
                <a:spcPct val="30000"/>
              </a:spcBef>
              <a:defRPr sz="1200">
                <a:solidFill>
                  <a:schemeClr val="tx1"/>
                </a:solidFill>
                <a:latin typeface="Arial" charset="0"/>
              </a:defRPr>
            </a:lvl4pPr>
            <a:lvl5pPr marL="2057400" indent="-228600" defTabSz="944563">
              <a:spcBef>
                <a:spcPct val="30000"/>
              </a:spcBef>
              <a:defRPr sz="1200">
                <a:solidFill>
                  <a:schemeClr val="tx1"/>
                </a:solidFill>
                <a:latin typeface="Arial" charset="0"/>
              </a:defRPr>
            </a:lvl5pPr>
            <a:lvl6pPr marL="2514600" indent="-228600" defTabSz="944563" eaLnBrk="0" fontAlgn="base" hangingPunct="0">
              <a:spcBef>
                <a:spcPct val="30000"/>
              </a:spcBef>
              <a:spcAft>
                <a:spcPct val="0"/>
              </a:spcAft>
              <a:defRPr sz="1200">
                <a:solidFill>
                  <a:schemeClr val="tx1"/>
                </a:solidFill>
                <a:latin typeface="Arial" charset="0"/>
              </a:defRPr>
            </a:lvl6pPr>
            <a:lvl7pPr marL="2971800" indent="-228600" defTabSz="944563" eaLnBrk="0" fontAlgn="base" hangingPunct="0">
              <a:spcBef>
                <a:spcPct val="30000"/>
              </a:spcBef>
              <a:spcAft>
                <a:spcPct val="0"/>
              </a:spcAft>
              <a:defRPr sz="1200">
                <a:solidFill>
                  <a:schemeClr val="tx1"/>
                </a:solidFill>
                <a:latin typeface="Arial" charset="0"/>
              </a:defRPr>
            </a:lvl7pPr>
            <a:lvl8pPr marL="3429000" indent="-228600" defTabSz="944563" eaLnBrk="0" fontAlgn="base" hangingPunct="0">
              <a:spcBef>
                <a:spcPct val="30000"/>
              </a:spcBef>
              <a:spcAft>
                <a:spcPct val="0"/>
              </a:spcAft>
              <a:defRPr sz="1200">
                <a:solidFill>
                  <a:schemeClr val="tx1"/>
                </a:solidFill>
                <a:latin typeface="Arial" charset="0"/>
              </a:defRPr>
            </a:lvl8pPr>
            <a:lvl9pPr marL="3886200" indent="-228600" defTabSz="944563" eaLnBrk="0" fontAlgn="base" hangingPunct="0">
              <a:spcBef>
                <a:spcPct val="30000"/>
              </a:spcBef>
              <a:spcAft>
                <a:spcPct val="0"/>
              </a:spcAft>
              <a:defRPr sz="1200">
                <a:solidFill>
                  <a:schemeClr val="tx1"/>
                </a:solidFill>
                <a:latin typeface="Arial" charset="0"/>
              </a:defRPr>
            </a:lvl9pPr>
          </a:lstStyle>
          <a:p>
            <a:pPr>
              <a:spcBef>
                <a:spcPct val="0"/>
              </a:spcBef>
            </a:pPr>
            <a:fld id="{06C5822A-9408-4BF1-B9E1-80DD804E1446}" type="slidenum">
              <a:rPr lang="en-US" altLang="en-US">
                <a:latin typeface="Times New Roman" pitchFamily="18" charset="0"/>
              </a:rPr>
              <a:pPr>
                <a:spcBef>
                  <a:spcPct val="0"/>
                </a:spcBef>
              </a:pPr>
              <a:t>69</a:t>
            </a:fld>
            <a:endParaRPr lang="en-US" altLang="en-US">
              <a:latin typeface="Times New Roman" pitchFamily="18" charset="0"/>
            </a:endParaRPr>
          </a:p>
        </p:txBody>
      </p:sp>
      <p:sp>
        <p:nvSpPr>
          <p:cNvPr id="153604" name="Content Placeholder 2"/>
          <p:cNvSpPr>
            <a:spLocks noGrp="1"/>
          </p:cNvSpPr>
          <p:nvPr>
            <p:ph type="body" idx="1"/>
          </p:nvPr>
        </p:nvSpPr>
        <p:spPr>
          <a:xfrm>
            <a:off x="706438" y="4449763"/>
            <a:ext cx="5580062" cy="4216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altLang="en-US" sz="1400" b="1" smtClean="0"/>
          </a:p>
          <a:p>
            <a:endParaRPr lang="en-US" altLang="en-US" sz="1800" b="1" smtClean="0"/>
          </a:p>
          <a:p>
            <a:endParaRPr lang="en-US" altLang="en-US" smtClean="0"/>
          </a:p>
        </p:txBody>
      </p:sp>
      <p:pic>
        <p:nvPicPr>
          <p:cNvPr id="153605"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6438" y="4379913"/>
            <a:ext cx="5575300" cy="24653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a:ln/>
        </p:spPr>
      </p:sp>
      <p:sp>
        <p:nvSpPr>
          <p:cNvPr id="26627" name="Notes Placeholder 2"/>
          <p:cNvSpPr>
            <a:spLocks noGrp="1"/>
          </p:cNvSpPr>
          <p:nvPr>
            <p:ph type="body" idx="1"/>
          </p:nvPr>
        </p:nvSpPr>
        <p:spPr>
          <a:xfrm>
            <a:off x="706438" y="4449763"/>
            <a:ext cx="5664200" cy="43481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1" dirty="0" smtClean="0"/>
              <a:t>No Retribution</a:t>
            </a:r>
          </a:p>
          <a:p>
            <a:pPr eaLnBrk="1" hangingPunct="1"/>
            <a:endParaRPr lang="en-US" altLang="en-US" sz="800" dirty="0" smtClean="0"/>
          </a:p>
          <a:p>
            <a:pPr eaLnBrk="1" hangingPunct="1">
              <a:spcBef>
                <a:spcPct val="0"/>
              </a:spcBef>
            </a:pPr>
            <a:r>
              <a:rPr lang="en-US" altLang="en-US" dirty="0" smtClean="0"/>
              <a:t>Section 11(c) (1) </a:t>
            </a:r>
            <a:r>
              <a:rPr lang="en-US" altLang="en-US" dirty="0" smtClean="0"/>
              <a:t>No </a:t>
            </a:r>
            <a:r>
              <a:rPr lang="en-US" altLang="en-US" dirty="0" smtClean="0"/>
              <a:t>person shall discharge or in any manner discriminate against any employee because such employee has filed any oral and written complaints.  </a:t>
            </a:r>
          </a:p>
          <a:p>
            <a:pPr eaLnBrk="1" hangingPunct="1">
              <a:spcBef>
                <a:spcPct val="0"/>
              </a:spcBef>
            </a:pPr>
            <a:endParaRPr lang="en-US" altLang="en-US" sz="800" dirty="0" smtClean="0"/>
          </a:p>
          <a:p>
            <a:pPr eaLnBrk="1" hangingPunct="1">
              <a:spcBef>
                <a:spcPct val="0"/>
              </a:spcBef>
            </a:pPr>
            <a:r>
              <a:rPr lang="en-US" altLang="en-US" b="1" dirty="0" smtClean="0"/>
              <a:t>Discrimination includes:</a:t>
            </a:r>
          </a:p>
          <a:p>
            <a:pPr eaLnBrk="1" hangingPunct="1">
              <a:lnSpc>
                <a:spcPct val="150000"/>
              </a:lnSpc>
              <a:spcBef>
                <a:spcPct val="0"/>
              </a:spcBef>
              <a:buFontTx/>
              <a:buChar char="•"/>
            </a:pPr>
            <a:r>
              <a:rPr lang="en-US" altLang="en-US" sz="1300" dirty="0" smtClean="0"/>
              <a:t>  Firing or laying off </a:t>
            </a:r>
          </a:p>
          <a:p>
            <a:pPr eaLnBrk="1" hangingPunct="1">
              <a:lnSpc>
                <a:spcPct val="150000"/>
              </a:lnSpc>
              <a:spcBef>
                <a:spcPct val="0"/>
              </a:spcBef>
              <a:buFontTx/>
              <a:buChar char="•"/>
            </a:pPr>
            <a:r>
              <a:rPr lang="en-US" altLang="en-US" sz="1300" dirty="0" smtClean="0"/>
              <a:t>  Blacklisting demoting</a:t>
            </a:r>
          </a:p>
          <a:p>
            <a:pPr eaLnBrk="1" hangingPunct="1">
              <a:lnSpc>
                <a:spcPct val="150000"/>
              </a:lnSpc>
              <a:spcBef>
                <a:spcPct val="0"/>
              </a:spcBef>
              <a:buFontTx/>
              <a:buChar char="•"/>
            </a:pPr>
            <a:r>
              <a:rPr lang="en-US" altLang="en-US" sz="1300" dirty="0" smtClean="0"/>
              <a:t>  Denying overtime or promotion </a:t>
            </a:r>
          </a:p>
          <a:p>
            <a:pPr eaLnBrk="1" hangingPunct="1">
              <a:lnSpc>
                <a:spcPct val="150000"/>
              </a:lnSpc>
              <a:spcBef>
                <a:spcPct val="0"/>
              </a:spcBef>
              <a:buFontTx/>
              <a:buChar char="•"/>
            </a:pPr>
            <a:r>
              <a:rPr lang="en-US" altLang="en-US" sz="1300" dirty="0" smtClean="0"/>
              <a:t>  Disciplining</a:t>
            </a:r>
          </a:p>
          <a:p>
            <a:pPr eaLnBrk="1" hangingPunct="1">
              <a:lnSpc>
                <a:spcPct val="150000"/>
              </a:lnSpc>
              <a:spcBef>
                <a:spcPct val="0"/>
              </a:spcBef>
              <a:buFontTx/>
              <a:buChar char="•"/>
            </a:pPr>
            <a:r>
              <a:rPr lang="en-US" altLang="en-US" sz="1300" dirty="0" smtClean="0"/>
              <a:t>  Denial of benefits</a:t>
            </a:r>
          </a:p>
          <a:p>
            <a:pPr eaLnBrk="1" hangingPunct="1">
              <a:lnSpc>
                <a:spcPct val="150000"/>
              </a:lnSpc>
              <a:spcBef>
                <a:spcPct val="0"/>
              </a:spcBef>
              <a:buFontTx/>
              <a:buChar char="•"/>
            </a:pPr>
            <a:r>
              <a:rPr lang="en-US" altLang="en-US" sz="1300" dirty="0" smtClean="0"/>
              <a:t>  Failure to hire or rehire</a:t>
            </a:r>
          </a:p>
          <a:p>
            <a:pPr eaLnBrk="1" hangingPunct="1">
              <a:lnSpc>
                <a:spcPct val="150000"/>
              </a:lnSpc>
              <a:spcBef>
                <a:spcPct val="0"/>
              </a:spcBef>
              <a:buFontTx/>
              <a:buChar char="•"/>
            </a:pPr>
            <a:r>
              <a:rPr lang="en-US" altLang="en-US" sz="1300" dirty="0" smtClean="0"/>
              <a:t>  Intimidation </a:t>
            </a:r>
          </a:p>
          <a:p>
            <a:pPr eaLnBrk="1" hangingPunct="1">
              <a:lnSpc>
                <a:spcPct val="150000"/>
              </a:lnSpc>
              <a:spcBef>
                <a:spcPct val="0"/>
              </a:spcBef>
              <a:buFontTx/>
              <a:buChar char="•"/>
            </a:pPr>
            <a:r>
              <a:rPr lang="en-US" altLang="en-US" sz="1300" dirty="0" smtClean="0"/>
              <a:t>  Reassignment affecting future promotions</a:t>
            </a:r>
          </a:p>
          <a:p>
            <a:pPr eaLnBrk="1" hangingPunct="1">
              <a:lnSpc>
                <a:spcPct val="150000"/>
              </a:lnSpc>
              <a:spcBef>
                <a:spcPct val="0"/>
              </a:spcBef>
              <a:buFontTx/>
              <a:buChar char="•"/>
            </a:pPr>
            <a:r>
              <a:rPr lang="en-US" altLang="en-US" sz="1300" dirty="0" smtClean="0"/>
              <a:t>  Reducing pay or hours</a:t>
            </a:r>
          </a:p>
          <a:p>
            <a:endParaRPr lang="en-US" altLang="en-US" dirty="0" smtClean="0"/>
          </a:p>
        </p:txBody>
      </p:sp>
      <p:sp>
        <p:nvSpPr>
          <p:cNvPr id="266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1363" indent="-284163">
              <a:spcBef>
                <a:spcPct val="30000"/>
              </a:spcBef>
              <a:defRPr sz="1200">
                <a:solidFill>
                  <a:schemeClr val="tx1"/>
                </a:solidFill>
                <a:latin typeface="Arial" charset="0"/>
              </a:defRPr>
            </a:lvl2pPr>
            <a:lvl3pPr marL="1141413" indent="-227013">
              <a:spcBef>
                <a:spcPct val="30000"/>
              </a:spcBef>
              <a:defRPr sz="1200">
                <a:solidFill>
                  <a:schemeClr val="tx1"/>
                </a:solidFill>
                <a:latin typeface="Arial" charset="0"/>
              </a:defRPr>
            </a:lvl3pPr>
            <a:lvl4pPr marL="1598613" indent="-227013">
              <a:spcBef>
                <a:spcPct val="30000"/>
              </a:spcBef>
              <a:defRPr sz="1200">
                <a:solidFill>
                  <a:schemeClr val="tx1"/>
                </a:solidFill>
                <a:latin typeface="Arial" charset="0"/>
              </a:defRPr>
            </a:lvl4pPr>
            <a:lvl5pPr marL="2054225" indent="-227013">
              <a:spcBef>
                <a:spcPct val="30000"/>
              </a:spcBef>
              <a:defRPr sz="1200">
                <a:solidFill>
                  <a:schemeClr val="tx1"/>
                </a:solidFill>
                <a:latin typeface="Arial" charset="0"/>
              </a:defRPr>
            </a:lvl5pPr>
            <a:lvl6pPr marL="2511425" indent="-227013" eaLnBrk="0" fontAlgn="base" hangingPunct="0">
              <a:spcBef>
                <a:spcPct val="30000"/>
              </a:spcBef>
              <a:spcAft>
                <a:spcPct val="0"/>
              </a:spcAft>
              <a:defRPr sz="1200">
                <a:solidFill>
                  <a:schemeClr val="tx1"/>
                </a:solidFill>
                <a:latin typeface="Arial" charset="0"/>
              </a:defRPr>
            </a:lvl6pPr>
            <a:lvl7pPr marL="2968625" indent="-227013" eaLnBrk="0" fontAlgn="base" hangingPunct="0">
              <a:spcBef>
                <a:spcPct val="30000"/>
              </a:spcBef>
              <a:spcAft>
                <a:spcPct val="0"/>
              </a:spcAft>
              <a:defRPr sz="1200">
                <a:solidFill>
                  <a:schemeClr val="tx1"/>
                </a:solidFill>
                <a:latin typeface="Arial" charset="0"/>
              </a:defRPr>
            </a:lvl7pPr>
            <a:lvl8pPr marL="3425825" indent="-227013" eaLnBrk="0" fontAlgn="base" hangingPunct="0">
              <a:spcBef>
                <a:spcPct val="30000"/>
              </a:spcBef>
              <a:spcAft>
                <a:spcPct val="0"/>
              </a:spcAft>
              <a:defRPr sz="1200">
                <a:solidFill>
                  <a:schemeClr val="tx1"/>
                </a:solidFill>
                <a:latin typeface="Arial" charset="0"/>
              </a:defRPr>
            </a:lvl8pPr>
            <a:lvl9pPr marL="3883025" indent="-227013" eaLnBrk="0" fontAlgn="base" hangingPunct="0">
              <a:spcBef>
                <a:spcPct val="30000"/>
              </a:spcBef>
              <a:spcAft>
                <a:spcPct val="0"/>
              </a:spcAft>
              <a:defRPr sz="1200">
                <a:solidFill>
                  <a:schemeClr val="tx1"/>
                </a:solidFill>
                <a:latin typeface="Arial" charset="0"/>
              </a:defRPr>
            </a:lvl9pPr>
          </a:lstStyle>
          <a:p>
            <a:pPr>
              <a:spcBef>
                <a:spcPct val="0"/>
              </a:spcBef>
            </a:pPr>
            <a:fld id="{DEB67534-64B5-46A9-951E-3F50DFBBA08F}" type="slidenum">
              <a:rPr lang="en-US" altLang="en-US"/>
              <a:pPr>
                <a:spcBef>
                  <a:spcPct val="0"/>
                </a:spcBef>
              </a:pPr>
              <a:t>7</a:t>
            </a:fld>
            <a:endParaRPr lang="en-US" alt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Slide Image Placeholder 1"/>
          <p:cNvSpPr>
            <a:spLocks noGrp="1" noRot="1" noChangeAspect="1" noTextEdit="1"/>
          </p:cNvSpPr>
          <p:nvPr>
            <p:ph type="sldImg"/>
          </p:nvPr>
        </p:nvSpPr>
        <p:spPr>
          <a:ln/>
        </p:spPr>
      </p:sp>
      <p:sp>
        <p:nvSpPr>
          <p:cNvPr id="15565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44563">
              <a:spcBef>
                <a:spcPct val="30000"/>
              </a:spcBef>
              <a:defRPr sz="1200">
                <a:solidFill>
                  <a:schemeClr val="tx1"/>
                </a:solidFill>
                <a:latin typeface="Arial" charset="0"/>
              </a:defRPr>
            </a:lvl1pPr>
            <a:lvl2pPr marL="742950" indent="-285750" defTabSz="944563">
              <a:spcBef>
                <a:spcPct val="30000"/>
              </a:spcBef>
              <a:defRPr sz="1200">
                <a:solidFill>
                  <a:schemeClr val="tx1"/>
                </a:solidFill>
                <a:latin typeface="Arial" charset="0"/>
              </a:defRPr>
            </a:lvl2pPr>
            <a:lvl3pPr marL="1143000" indent="-228600" defTabSz="944563">
              <a:spcBef>
                <a:spcPct val="30000"/>
              </a:spcBef>
              <a:defRPr sz="1200">
                <a:solidFill>
                  <a:schemeClr val="tx1"/>
                </a:solidFill>
                <a:latin typeface="Arial" charset="0"/>
              </a:defRPr>
            </a:lvl3pPr>
            <a:lvl4pPr marL="1600200" indent="-228600" defTabSz="944563">
              <a:spcBef>
                <a:spcPct val="30000"/>
              </a:spcBef>
              <a:defRPr sz="1200">
                <a:solidFill>
                  <a:schemeClr val="tx1"/>
                </a:solidFill>
                <a:latin typeface="Arial" charset="0"/>
              </a:defRPr>
            </a:lvl4pPr>
            <a:lvl5pPr marL="2057400" indent="-228600" defTabSz="944563">
              <a:spcBef>
                <a:spcPct val="30000"/>
              </a:spcBef>
              <a:defRPr sz="1200">
                <a:solidFill>
                  <a:schemeClr val="tx1"/>
                </a:solidFill>
                <a:latin typeface="Arial" charset="0"/>
              </a:defRPr>
            </a:lvl5pPr>
            <a:lvl6pPr marL="2514600" indent="-228600" defTabSz="944563" eaLnBrk="0" fontAlgn="base" hangingPunct="0">
              <a:spcBef>
                <a:spcPct val="30000"/>
              </a:spcBef>
              <a:spcAft>
                <a:spcPct val="0"/>
              </a:spcAft>
              <a:defRPr sz="1200">
                <a:solidFill>
                  <a:schemeClr val="tx1"/>
                </a:solidFill>
                <a:latin typeface="Arial" charset="0"/>
              </a:defRPr>
            </a:lvl6pPr>
            <a:lvl7pPr marL="2971800" indent="-228600" defTabSz="944563" eaLnBrk="0" fontAlgn="base" hangingPunct="0">
              <a:spcBef>
                <a:spcPct val="30000"/>
              </a:spcBef>
              <a:spcAft>
                <a:spcPct val="0"/>
              </a:spcAft>
              <a:defRPr sz="1200">
                <a:solidFill>
                  <a:schemeClr val="tx1"/>
                </a:solidFill>
                <a:latin typeface="Arial" charset="0"/>
              </a:defRPr>
            </a:lvl7pPr>
            <a:lvl8pPr marL="3429000" indent="-228600" defTabSz="944563" eaLnBrk="0" fontAlgn="base" hangingPunct="0">
              <a:spcBef>
                <a:spcPct val="30000"/>
              </a:spcBef>
              <a:spcAft>
                <a:spcPct val="0"/>
              </a:spcAft>
              <a:defRPr sz="1200">
                <a:solidFill>
                  <a:schemeClr val="tx1"/>
                </a:solidFill>
                <a:latin typeface="Arial" charset="0"/>
              </a:defRPr>
            </a:lvl8pPr>
            <a:lvl9pPr marL="3886200" indent="-228600" defTabSz="944563" eaLnBrk="0" fontAlgn="base" hangingPunct="0">
              <a:spcBef>
                <a:spcPct val="30000"/>
              </a:spcBef>
              <a:spcAft>
                <a:spcPct val="0"/>
              </a:spcAft>
              <a:defRPr sz="1200">
                <a:solidFill>
                  <a:schemeClr val="tx1"/>
                </a:solidFill>
                <a:latin typeface="Arial" charset="0"/>
              </a:defRPr>
            </a:lvl9pPr>
          </a:lstStyle>
          <a:p>
            <a:pPr>
              <a:spcBef>
                <a:spcPct val="0"/>
              </a:spcBef>
            </a:pPr>
            <a:fld id="{3731E428-FAF9-4A02-8723-31CAD6BB3D9D}" type="slidenum">
              <a:rPr lang="en-US" altLang="en-US">
                <a:latin typeface="Times New Roman" pitchFamily="18" charset="0"/>
              </a:rPr>
              <a:pPr>
                <a:spcBef>
                  <a:spcPct val="0"/>
                </a:spcBef>
              </a:pPr>
              <a:t>70</a:t>
            </a:fld>
            <a:endParaRPr lang="en-US" altLang="en-US">
              <a:latin typeface="Times New Roman" pitchFamily="18" charset="0"/>
            </a:endParaRPr>
          </a:p>
        </p:txBody>
      </p:sp>
      <p:sp>
        <p:nvSpPr>
          <p:cNvPr id="155652" name="Content Placeholder 2"/>
          <p:cNvSpPr>
            <a:spLocks noGrp="1"/>
          </p:cNvSpPr>
          <p:nvPr>
            <p:ph type="body" idx="1"/>
          </p:nvPr>
        </p:nvSpPr>
        <p:spPr>
          <a:xfrm>
            <a:off x="706438" y="4449763"/>
            <a:ext cx="5580062" cy="4216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altLang="en-US" sz="1400" b="1" smtClean="0"/>
          </a:p>
          <a:p>
            <a:endParaRPr lang="en-US" altLang="en-US" sz="1800" b="1" smtClean="0"/>
          </a:p>
          <a:p>
            <a:endParaRPr lang="en-US" altLang="en-US" smtClean="0"/>
          </a:p>
        </p:txBody>
      </p:sp>
      <p:pic>
        <p:nvPicPr>
          <p:cNvPr id="155653"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19138" y="4684713"/>
            <a:ext cx="5638800" cy="3614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Slide Image Placeholder 1"/>
          <p:cNvSpPr>
            <a:spLocks noGrp="1" noRot="1" noChangeAspect="1" noTextEdit="1"/>
          </p:cNvSpPr>
          <p:nvPr>
            <p:ph type="sldImg"/>
          </p:nvPr>
        </p:nvSpPr>
        <p:spPr>
          <a:ln/>
        </p:spPr>
      </p:sp>
      <p:sp>
        <p:nvSpPr>
          <p:cNvPr id="15769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44563">
              <a:spcBef>
                <a:spcPct val="30000"/>
              </a:spcBef>
              <a:defRPr sz="1200">
                <a:solidFill>
                  <a:schemeClr val="tx1"/>
                </a:solidFill>
                <a:latin typeface="Arial" charset="0"/>
              </a:defRPr>
            </a:lvl1pPr>
            <a:lvl2pPr marL="742950" indent="-285750" defTabSz="944563">
              <a:spcBef>
                <a:spcPct val="30000"/>
              </a:spcBef>
              <a:defRPr sz="1200">
                <a:solidFill>
                  <a:schemeClr val="tx1"/>
                </a:solidFill>
                <a:latin typeface="Arial" charset="0"/>
              </a:defRPr>
            </a:lvl2pPr>
            <a:lvl3pPr marL="1143000" indent="-228600" defTabSz="944563">
              <a:spcBef>
                <a:spcPct val="30000"/>
              </a:spcBef>
              <a:defRPr sz="1200">
                <a:solidFill>
                  <a:schemeClr val="tx1"/>
                </a:solidFill>
                <a:latin typeface="Arial" charset="0"/>
              </a:defRPr>
            </a:lvl3pPr>
            <a:lvl4pPr marL="1600200" indent="-228600" defTabSz="944563">
              <a:spcBef>
                <a:spcPct val="30000"/>
              </a:spcBef>
              <a:defRPr sz="1200">
                <a:solidFill>
                  <a:schemeClr val="tx1"/>
                </a:solidFill>
                <a:latin typeface="Arial" charset="0"/>
              </a:defRPr>
            </a:lvl4pPr>
            <a:lvl5pPr marL="2057400" indent="-228600" defTabSz="944563">
              <a:spcBef>
                <a:spcPct val="30000"/>
              </a:spcBef>
              <a:defRPr sz="1200">
                <a:solidFill>
                  <a:schemeClr val="tx1"/>
                </a:solidFill>
                <a:latin typeface="Arial" charset="0"/>
              </a:defRPr>
            </a:lvl5pPr>
            <a:lvl6pPr marL="2514600" indent="-228600" defTabSz="944563" eaLnBrk="0" fontAlgn="base" hangingPunct="0">
              <a:spcBef>
                <a:spcPct val="30000"/>
              </a:spcBef>
              <a:spcAft>
                <a:spcPct val="0"/>
              </a:spcAft>
              <a:defRPr sz="1200">
                <a:solidFill>
                  <a:schemeClr val="tx1"/>
                </a:solidFill>
                <a:latin typeface="Arial" charset="0"/>
              </a:defRPr>
            </a:lvl6pPr>
            <a:lvl7pPr marL="2971800" indent="-228600" defTabSz="944563" eaLnBrk="0" fontAlgn="base" hangingPunct="0">
              <a:spcBef>
                <a:spcPct val="30000"/>
              </a:spcBef>
              <a:spcAft>
                <a:spcPct val="0"/>
              </a:spcAft>
              <a:defRPr sz="1200">
                <a:solidFill>
                  <a:schemeClr val="tx1"/>
                </a:solidFill>
                <a:latin typeface="Arial" charset="0"/>
              </a:defRPr>
            </a:lvl7pPr>
            <a:lvl8pPr marL="3429000" indent="-228600" defTabSz="944563" eaLnBrk="0" fontAlgn="base" hangingPunct="0">
              <a:spcBef>
                <a:spcPct val="30000"/>
              </a:spcBef>
              <a:spcAft>
                <a:spcPct val="0"/>
              </a:spcAft>
              <a:defRPr sz="1200">
                <a:solidFill>
                  <a:schemeClr val="tx1"/>
                </a:solidFill>
                <a:latin typeface="Arial" charset="0"/>
              </a:defRPr>
            </a:lvl8pPr>
            <a:lvl9pPr marL="3886200" indent="-228600" defTabSz="944563" eaLnBrk="0" fontAlgn="base" hangingPunct="0">
              <a:spcBef>
                <a:spcPct val="30000"/>
              </a:spcBef>
              <a:spcAft>
                <a:spcPct val="0"/>
              </a:spcAft>
              <a:defRPr sz="1200">
                <a:solidFill>
                  <a:schemeClr val="tx1"/>
                </a:solidFill>
                <a:latin typeface="Arial" charset="0"/>
              </a:defRPr>
            </a:lvl9pPr>
          </a:lstStyle>
          <a:p>
            <a:pPr>
              <a:spcBef>
                <a:spcPct val="0"/>
              </a:spcBef>
            </a:pPr>
            <a:fld id="{DCBF6562-C445-42EE-8F58-62C203956422}" type="slidenum">
              <a:rPr lang="en-US" altLang="en-US">
                <a:latin typeface="Times New Roman" pitchFamily="18" charset="0"/>
              </a:rPr>
              <a:pPr>
                <a:spcBef>
                  <a:spcPct val="0"/>
                </a:spcBef>
              </a:pPr>
              <a:t>71</a:t>
            </a:fld>
            <a:endParaRPr lang="en-US" altLang="en-US">
              <a:latin typeface="Times New Roman" pitchFamily="18" charset="0"/>
            </a:endParaRPr>
          </a:p>
        </p:txBody>
      </p:sp>
      <p:sp>
        <p:nvSpPr>
          <p:cNvPr id="157700" name="Content Placeholder 2"/>
          <p:cNvSpPr>
            <a:spLocks noGrp="1"/>
          </p:cNvSpPr>
          <p:nvPr>
            <p:ph type="body" idx="1"/>
          </p:nvPr>
        </p:nvSpPr>
        <p:spPr>
          <a:xfrm>
            <a:off x="706438" y="4449763"/>
            <a:ext cx="5580062" cy="4216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altLang="en-US" sz="1400" b="1" smtClean="0"/>
          </a:p>
          <a:p>
            <a:endParaRPr lang="en-US" altLang="en-US" sz="1800" b="1" smtClean="0"/>
          </a:p>
          <a:p>
            <a:endParaRPr lang="en-US" altLang="en-US" smtClean="0"/>
          </a:p>
        </p:txBody>
      </p:sp>
      <p:pic>
        <p:nvPicPr>
          <p:cNvPr id="157701"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95325" y="4449763"/>
            <a:ext cx="5580063" cy="245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65175" indent="-293688">
              <a:spcBef>
                <a:spcPct val="30000"/>
              </a:spcBef>
              <a:defRPr sz="1200">
                <a:solidFill>
                  <a:schemeClr val="tx1"/>
                </a:solidFill>
                <a:latin typeface="Arial" charset="0"/>
              </a:defRPr>
            </a:lvl2pPr>
            <a:lvl3pPr marL="1177925" indent="-234950">
              <a:spcBef>
                <a:spcPct val="30000"/>
              </a:spcBef>
              <a:defRPr sz="1200">
                <a:solidFill>
                  <a:schemeClr val="tx1"/>
                </a:solidFill>
                <a:latin typeface="Arial" charset="0"/>
              </a:defRPr>
            </a:lvl3pPr>
            <a:lvl4pPr marL="1649413" indent="-234950">
              <a:spcBef>
                <a:spcPct val="30000"/>
              </a:spcBef>
              <a:defRPr sz="1200">
                <a:solidFill>
                  <a:schemeClr val="tx1"/>
                </a:solidFill>
                <a:latin typeface="Arial" charset="0"/>
              </a:defRPr>
            </a:lvl4pPr>
            <a:lvl5pPr marL="2120900" indent="-234950">
              <a:spcBef>
                <a:spcPct val="30000"/>
              </a:spcBef>
              <a:defRPr sz="1200">
                <a:solidFill>
                  <a:schemeClr val="tx1"/>
                </a:solidFill>
                <a:latin typeface="Arial" charset="0"/>
              </a:defRPr>
            </a:lvl5pPr>
            <a:lvl6pPr marL="2578100" indent="-234950" eaLnBrk="0" fontAlgn="base" hangingPunct="0">
              <a:spcBef>
                <a:spcPct val="30000"/>
              </a:spcBef>
              <a:spcAft>
                <a:spcPct val="0"/>
              </a:spcAft>
              <a:defRPr sz="1200">
                <a:solidFill>
                  <a:schemeClr val="tx1"/>
                </a:solidFill>
                <a:latin typeface="Arial" charset="0"/>
              </a:defRPr>
            </a:lvl6pPr>
            <a:lvl7pPr marL="3035300" indent="-234950" eaLnBrk="0" fontAlgn="base" hangingPunct="0">
              <a:spcBef>
                <a:spcPct val="30000"/>
              </a:spcBef>
              <a:spcAft>
                <a:spcPct val="0"/>
              </a:spcAft>
              <a:defRPr sz="1200">
                <a:solidFill>
                  <a:schemeClr val="tx1"/>
                </a:solidFill>
                <a:latin typeface="Arial" charset="0"/>
              </a:defRPr>
            </a:lvl7pPr>
            <a:lvl8pPr marL="3492500" indent="-234950" eaLnBrk="0" fontAlgn="base" hangingPunct="0">
              <a:spcBef>
                <a:spcPct val="30000"/>
              </a:spcBef>
              <a:spcAft>
                <a:spcPct val="0"/>
              </a:spcAft>
              <a:defRPr sz="1200">
                <a:solidFill>
                  <a:schemeClr val="tx1"/>
                </a:solidFill>
                <a:latin typeface="Arial" charset="0"/>
              </a:defRPr>
            </a:lvl8pPr>
            <a:lvl9pPr marL="3949700" indent="-234950" eaLnBrk="0" fontAlgn="base" hangingPunct="0">
              <a:spcBef>
                <a:spcPct val="30000"/>
              </a:spcBef>
              <a:spcAft>
                <a:spcPct val="0"/>
              </a:spcAft>
              <a:defRPr sz="1200">
                <a:solidFill>
                  <a:schemeClr val="tx1"/>
                </a:solidFill>
                <a:latin typeface="Arial" charset="0"/>
              </a:defRPr>
            </a:lvl9pPr>
          </a:lstStyle>
          <a:p>
            <a:pPr>
              <a:spcBef>
                <a:spcPct val="0"/>
              </a:spcBef>
            </a:pPr>
            <a:fld id="{D657A1EC-0B08-487E-9A9D-81E5D4263977}" type="slidenum">
              <a:rPr lang="en-US" altLang="en-US"/>
              <a:pPr>
                <a:spcBef>
                  <a:spcPct val="0"/>
                </a:spcBef>
              </a:pPr>
              <a:t>72</a:t>
            </a:fld>
            <a:endParaRPr lang="en-US" altLang="en-US"/>
          </a:p>
        </p:txBody>
      </p:sp>
      <p:sp>
        <p:nvSpPr>
          <p:cNvPr id="159747" name="Rectangle 7"/>
          <p:cNvSpPr txBox="1">
            <a:spLocks noGrp="1" noChangeArrowheads="1"/>
          </p:cNvSpPr>
          <p:nvPr/>
        </p:nvSpPr>
        <p:spPr bwMode="auto">
          <a:xfrm>
            <a:off x="4014788" y="8902700"/>
            <a:ext cx="3070225"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325" tIns="47162" rIns="94325" bIns="47162" anchor="b"/>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4664E4E6-FEEA-4E2D-8006-161AA8C3D301}" type="slidenum">
              <a:rPr lang="en-US" altLang="en-US"/>
              <a:pPr algn="r" eaLnBrk="1" hangingPunct="1">
                <a:spcBef>
                  <a:spcPct val="0"/>
                </a:spcBef>
              </a:pPr>
              <a:t>72</a:t>
            </a:fld>
            <a:endParaRPr lang="en-US" altLang="en-US"/>
          </a:p>
        </p:txBody>
      </p:sp>
      <p:sp>
        <p:nvSpPr>
          <p:cNvPr id="159748" name="Rectangle 2"/>
          <p:cNvSpPr>
            <a:spLocks noGrp="1" noRot="1" noChangeAspect="1" noChangeArrowheads="1" noTextEdit="1"/>
          </p:cNvSpPr>
          <p:nvPr>
            <p:ph type="sldImg"/>
          </p:nvPr>
        </p:nvSpPr>
        <p:spPr>
          <a:ln/>
        </p:spPr>
      </p:sp>
      <p:sp>
        <p:nvSpPr>
          <p:cNvPr id="15974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smtClean="0"/>
              <a:t>For each statement below circle T for True or F for False.</a:t>
            </a:r>
          </a:p>
          <a:p>
            <a:endParaRPr lang="en-US" altLang="en-US" b="1" smtClean="0"/>
          </a:p>
        </p:txBody>
      </p:sp>
      <p:graphicFrame>
        <p:nvGraphicFramePr>
          <p:cNvPr id="623621" name="Group 5"/>
          <p:cNvGraphicFramePr>
            <a:graphicFrameLocks noGrp="1"/>
          </p:cNvGraphicFramePr>
          <p:nvPr/>
        </p:nvGraphicFramePr>
        <p:xfrm>
          <a:off x="736600" y="4991100"/>
          <a:ext cx="5591175" cy="1993902"/>
        </p:xfrm>
        <a:graphic>
          <a:graphicData uri="http://schemas.openxmlformats.org/drawingml/2006/table">
            <a:tbl>
              <a:tblPr/>
              <a:tblGrid>
                <a:gridCol w="314996"/>
                <a:gridCol w="314996"/>
                <a:gridCol w="4961183"/>
              </a:tblGrid>
              <a:tr h="46188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rPr>
                        <a:t>T</a:t>
                      </a:r>
                    </a:p>
                  </a:txBody>
                  <a:tcPr marL="94499" marR="94499" marT="46845" marB="4684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rPr>
                        <a:t>F</a:t>
                      </a:r>
                    </a:p>
                  </a:txBody>
                  <a:tcPr marL="94499" marR="94499" marT="46845" marB="4684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rPr>
                        <a:t>Establishing clear expectations is the foundation for coaching an employee.</a:t>
                      </a:r>
                    </a:p>
                  </a:txBody>
                  <a:tcPr marL="94499" marR="94499" marT="46845" marB="4684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9237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rPr>
                        <a:t>T</a:t>
                      </a:r>
                    </a:p>
                  </a:txBody>
                  <a:tcPr marL="94499" marR="94499" marT="46845" marB="4684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rPr>
                        <a:t>F</a:t>
                      </a:r>
                    </a:p>
                  </a:txBody>
                  <a:tcPr marL="94499" marR="94499" marT="46845" marB="4684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buFontTx/>
                        <a:buNone/>
                      </a:pPr>
                      <a:r>
                        <a:rPr lang="en-US" sz="1200" dirty="0" smtClean="0">
                          <a:latin typeface="Arial" pitchFamily="34" charset="0"/>
                          <a:cs typeface="Arial" pitchFamily="34" charset="0"/>
                        </a:rPr>
                        <a:t>Regarding</a:t>
                      </a:r>
                      <a:r>
                        <a:rPr lang="en-US" sz="1200" baseline="0" dirty="0" smtClean="0">
                          <a:latin typeface="Arial" pitchFamily="34" charset="0"/>
                          <a:cs typeface="Arial" pitchFamily="34" charset="0"/>
                        </a:rPr>
                        <a:t> employee training, focus on just the immediate task</a:t>
                      </a:r>
                      <a:r>
                        <a:rPr lang="en-US" sz="1200" dirty="0" smtClean="0">
                          <a:latin typeface="Arial" pitchFamily="34" charset="0"/>
                          <a:cs typeface="Arial" pitchFamily="34" charset="0"/>
                        </a:rPr>
                        <a:t>.</a:t>
                      </a:r>
                    </a:p>
                  </a:txBody>
                  <a:tcPr marL="94499" marR="94499" marT="46845" marB="4684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94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rPr>
                        <a:t>T</a:t>
                      </a:r>
                    </a:p>
                  </a:txBody>
                  <a:tcPr marL="94499" marR="94499" marT="46845" marB="4684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rPr>
                        <a:t>F</a:t>
                      </a:r>
                    </a:p>
                  </a:txBody>
                  <a:tcPr marL="94499" marR="94499" marT="46845" marB="4684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buFontTx/>
                        <a:buNone/>
                      </a:pPr>
                      <a:r>
                        <a:rPr lang="en-US" sz="1200" dirty="0" smtClean="0">
                          <a:latin typeface="Arial" pitchFamily="34" charset="0"/>
                          <a:cs typeface="Arial" pitchFamily="34" charset="0"/>
                        </a:rPr>
                        <a:t>Regarding</a:t>
                      </a:r>
                      <a:r>
                        <a:rPr lang="en-US" sz="1200" baseline="0" dirty="0" smtClean="0">
                          <a:latin typeface="Arial" pitchFamily="34" charset="0"/>
                          <a:cs typeface="Arial" pitchFamily="34" charset="0"/>
                        </a:rPr>
                        <a:t> employee training, you should be both consistent and flexible</a:t>
                      </a:r>
                      <a:r>
                        <a:rPr lang="en-US" sz="1200" dirty="0" smtClean="0">
                          <a:latin typeface="Arial" pitchFamily="34" charset="0"/>
                          <a:cs typeface="Arial" pitchFamily="34" charset="0"/>
                        </a:rPr>
                        <a:t>.</a:t>
                      </a:r>
                    </a:p>
                  </a:txBody>
                  <a:tcPr marL="94499" marR="94499" marT="46845" marB="4684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1010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rPr>
                        <a:t>T</a:t>
                      </a:r>
                    </a:p>
                  </a:txBody>
                  <a:tcPr marL="94499" marR="94499" marT="46845" marB="4684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rPr>
                        <a:t>F</a:t>
                      </a:r>
                    </a:p>
                  </a:txBody>
                  <a:tcPr marL="94499" marR="94499" marT="46845" marB="4684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3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rPr>
                        <a:t>When demonstrating leadership “actions speak louder than words.”</a:t>
                      </a:r>
                    </a:p>
                  </a:txBody>
                  <a:tcPr marL="94499" marR="94499" marT="46845" marB="4684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70081">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cap="none" normalizeH="0" baseline="0" dirty="0" smtClean="0">
                          <a:ln>
                            <a:noFill/>
                          </a:ln>
                          <a:solidFill>
                            <a:schemeClr val="tx1"/>
                          </a:solidFill>
                          <a:effectLst/>
                          <a:latin typeface="Arial" charset="0"/>
                        </a:rPr>
                        <a:t>T</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smtClean="0">
                        <a:ln>
                          <a:noFill/>
                        </a:ln>
                        <a:solidFill>
                          <a:schemeClr val="tx1"/>
                        </a:solidFill>
                        <a:effectLst/>
                        <a:latin typeface="Arial" charset="0"/>
                      </a:endParaRPr>
                    </a:p>
                  </a:txBody>
                  <a:tcPr marL="94499" marR="94499" marT="46845" marB="4684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cap="none" normalizeH="0" baseline="0" dirty="0" smtClean="0">
                          <a:ln>
                            <a:noFill/>
                          </a:ln>
                          <a:solidFill>
                            <a:schemeClr val="tx1"/>
                          </a:solidFill>
                          <a:effectLst/>
                          <a:latin typeface="Arial" charset="0"/>
                        </a:rPr>
                        <a:t>F</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smtClean="0">
                        <a:ln>
                          <a:noFill/>
                        </a:ln>
                        <a:solidFill>
                          <a:schemeClr val="tx1"/>
                        </a:solidFill>
                        <a:effectLst/>
                        <a:latin typeface="Arial" charset="0"/>
                      </a:endParaRPr>
                    </a:p>
                  </a:txBody>
                  <a:tcPr marL="94499" marR="94499" marT="46845" marB="4684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dirty="0" smtClean="0">
                          <a:latin typeface="Arial" panose="020B0604020202020204" pitchFamily="34" charset="0"/>
                          <a:cs typeface="Arial" panose="020B0604020202020204" pitchFamily="34" charset="0"/>
                        </a:rPr>
                        <a:t>Safety</a:t>
                      </a:r>
                      <a:r>
                        <a:rPr lang="en-US" sz="1200" baseline="0" dirty="0" smtClean="0">
                          <a:latin typeface="Arial" panose="020B0604020202020204" pitchFamily="34" charset="0"/>
                          <a:cs typeface="Arial" panose="020B0604020202020204" pitchFamily="34" charset="0"/>
                        </a:rPr>
                        <a:t> w</a:t>
                      </a:r>
                      <a:r>
                        <a:rPr lang="en-US" sz="1200" dirty="0" smtClean="0">
                          <a:latin typeface="Arial" panose="020B0604020202020204" pitchFamily="34" charset="0"/>
                          <a:cs typeface="Arial" panose="020B0604020202020204" pitchFamily="34" charset="0"/>
                        </a:rPr>
                        <a:t>alk-throughs are typically conducted twice a day. First shift and second. </a:t>
                      </a:r>
                    </a:p>
                  </a:txBody>
                  <a:tcPr marL="94499" marR="94499" marT="46845" marB="4684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1363" indent="-284163">
              <a:spcBef>
                <a:spcPct val="30000"/>
              </a:spcBef>
              <a:defRPr sz="1200">
                <a:solidFill>
                  <a:schemeClr val="tx1"/>
                </a:solidFill>
                <a:latin typeface="Arial" charset="0"/>
              </a:defRPr>
            </a:lvl2pPr>
            <a:lvl3pPr marL="1141413" indent="-227013">
              <a:spcBef>
                <a:spcPct val="30000"/>
              </a:spcBef>
              <a:defRPr sz="1200">
                <a:solidFill>
                  <a:schemeClr val="tx1"/>
                </a:solidFill>
                <a:latin typeface="Arial" charset="0"/>
              </a:defRPr>
            </a:lvl3pPr>
            <a:lvl4pPr marL="1598613" indent="-227013">
              <a:spcBef>
                <a:spcPct val="30000"/>
              </a:spcBef>
              <a:defRPr sz="1200">
                <a:solidFill>
                  <a:schemeClr val="tx1"/>
                </a:solidFill>
                <a:latin typeface="Arial" charset="0"/>
              </a:defRPr>
            </a:lvl4pPr>
            <a:lvl5pPr marL="2054225" indent="-227013">
              <a:spcBef>
                <a:spcPct val="30000"/>
              </a:spcBef>
              <a:defRPr sz="1200">
                <a:solidFill>
                  <a:schemeClr val="tx1"/>
                </a:solidFill>
                <a:latin typeface="Arial" charset="0"/>
              </a:defRPr>
            </a:lvl5pPr>
            <a:lvl6pPr marL="2511425" indent="-227013" eaLnBrk="0" fontAlgn="base" hangingPunct="0">
              <a:spcBef>
                <a:spcPct val="30000"/>
              </a:spcBef>
              <a:spcAft>
                <a:spcPct val="0"/>
              </a:spcAft>
              <a:defRPr sz="1200">
                <a:solidFill>
                  <a:schemeClr val="tx1"/>
                </a:solidFill>
                <a:latin typeface="Arial" charset="0"/>
              </a:defRPr>
            </a:lvl6pPr>
            <a:lvl7pPr marL="2968625" indent="-227013" eaLnBrk="0" fontAlgn="base" hangingPunct="0">
              <a:spcBef>
                <a:spcPct val="30000"/>
              </a:spcBef>
              <a:spcAft>
                <a:spcPct val="0"/>
              </a:spcAft>
              <a:defRPr sz="1200">
                <a:solidFill>
                  <a:schemeClr val="tx1"/>
                </a:solidFill>
                <a:latin typeface="Arial" charset="0"/>
              </a:defRPr>
            </a:lvl7pPr>
            <a:lvl8pPr marL="3425825" indent="-227013" eaLnBrk="0" fontAlgn="base" hangingPunct="0">
              <a:spcBef>
                <a:spcPct val="30000"/>
              </a:spcBef>
              <a:spcAft>
                <a:spcPct val="0"/>
              </a:spcAft>
              <a:defRPr sz="1200">
                <a:solidFill>
                  <a:schemeClr val="tx1"/>
                </a:solidFill>
                <a:latin typeface="Arial" charset="0"/>
              </a:defRPr>
            </a:lvl8pPr>
            <a:lvl9pPr marL="3883025" indent="-227013" eaLnBrk="0" fontAlgn="base" hangingPunct="0">
              <a:spcBef>
                <a:spcPct val="30000"/>
              </a:spcBef>
              <a:spcAft>
                <a:spcPct val="0"/>
              </a:spcAft>
              <a:defRPr sz="1200">
                <a:solidFill>
                  <a:schemeClr val="tx1"/>
                </a:solidFill>
                <a:latin typeface="Arial" charset="0"/>
              </a:defRPr>
            </a:lvl9pPr>
          </a:lstStyle>
          <a:p>
            <a:pPr>
              <a:spcBef>
                <a:spcPct val="0"/>
              </a:spcBef>
            </a:pPr>
            <a:fld id="{31820185-5409-494A-8947-8017B845CC86}" type="slidenum">
              <a:rPr lang="en-US" altLang="en-US"/>
              <a:pPr>
                <a:spcBef>
                  <a:spcPct val="0"/>
                </a:spcBef>
              </a:pPr>
              <a:t>73</a:t>
            </a:fld>
            <a:endParaRPr lang="en-US" altLang="en-US"/>
          </a:p>
        </p:txBody>
      </p:sp>
      <p:sp>
        <p:nvSpPr>
          <p:cNvPr id="161795" name="Rectangle 2"/>
          <p:cNvSpPr>
            <a:spLocks noGrp="1" noRot="1" noChangeAspect="1" noChangeArrowheads="1" noTextEdit="1"/>
          </p:cNvSpPr>
          <p:nvPr>
            <p:ph type="sldImg"/>
          </p:nvPr>
        </p:nvSpPr>
        <p:spPr>
          <a:xfrm>
            <a:off x="1209675" y="730250"/>
            <a:ext cx="4648200" cy="3486150"/>
          </a:xfrm>
          <a:ln cap="flat"/>
        </p:spPr>
      </p:sp>
      <p:sp>
        <p:nvSpPr>
          <p:cNvPr id="159748"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90000"/>
              </a:lnSpc>
              <a:defRPr/>
            </a:pPr>
            <a:r>
              <a:rPr lang="en-US" altLang="en-US" sz="1600" dirty="0" smtClean="0"/>
              <a:t>Supervisors play a key role in creating a safe work environment.</a:t>
            </a:r>
          </a:p>
          <a:p>
            <a:pPr>
              <a:lnSpc>
                <a:spcPct val="90000"/>
              </a:lnSpc>
              <a:defRPr/>
            </a:pPr>
            <a:endParaRPr lang="en-US" altLang="en-US" sz="1600" dirty="0" smtClean="0"/>
          </a:p>
          <a:p>
            <a:pPr>
              <a:lnSpc>
                <a:spcPct val="90000"/>
              </a:lnSpc>
              <a:defRPr/>
            </a:pPr>
            <a:r>
              <a:rPr lang="en-US" altLang="en-US" sz="1600" dirty="0" smtClean="0"/>
              <a:t>Your job is to:</a:t>
            </a:r>
          </a:p>
          <a:p>
            <a:pPr marL="742950" lvl="1" indent="-285750">
              <a:lnSpc>
                <a:spcPct val="90000"/>
              </a:lnSpc>
              <a:buFont typeface="Arial" panose="020B0604020202020204" pitchFamily="34" charset="0"/>
              <a:buChar char="•"/>
              <a:defRPr/>
            </a:pPr>
            <a:r>
              <a:rPr lang="en-US" altLang="en-US" sz="1600" dirty="0" smtClean="0"/>
              <a:t>Plan for Safety</a:t>
            </a:r>
          </a:p>
          <a:p>
            <a:pPr marL="742950" lvl="1" indent="-285750">
              <a:lnSpc>
                <a:spcPct val="90000"/>
              </a:lnSpc>
              <a:buFont typeface="Arial" panose="020B0604020202020204" pitchFamily="34" charset="0"/>
              <a:buChar char="•"/>
              <a:defRPr/>
            </a:pPr>
            <a:r>
              <a:rPr lang="en-US" altLang="en-US" sz="1600" dirty="0" smtClean="0"/>
              <a:t>Organize for Safety</a:t>
            </a:r>
          </a:p>
          <a:p>
            <a:pPr marL="742950" lvl="1" indent="-285750">
              <a:lnSpc>
                <a:spcPct val="90000"/>
              </a:lnSpc>
              <a:buFont typeface="Arial" panose="020B0604020202020204" pitchFamily="34" charset="0"/>
              <a:buChar char="•"/>
              <a:defRPr/>
            </a:pPr>
            <a:r>
              <a:rPr lang="en-US" altLang="en-US" sz="1600" dirty="0" smtClean="0"/>
              <a:t>Staff for Safety</a:t>
            </a:r>
          </a:p>
          <a:p>
            <a:pPr marL="742950" lvl="1" indent="-285750">
              <a:lnSpc>
                <a:spcPct val="90000"/>
              </a:lnSpc>
              <a:buFont typeface="Arial" panose="020B0604020202020204" pitchFamily="34" charset="0"/>
              <a:buChar char="•"/>
              <a:defRPr/>
            </a:pPr>
            <a:r>
              <a:rPr lang="en-US" altLang="en-US" sz="1600" dirty="0" smtClean="0"/>
              <a:t>Lead Safety</a:t>
            </a:r>
          </a:p>
          <a:p>
            <a:pPr marL="742950" lvl="1" indent="-285750">
              <a:lnSpc>
                <a:spcPct val="90000"/>
              </a:lnSpc>
              <a:buFont typeface="Arial" panose="020B0604020202020204" pitchFamily="34" charset="0"/>
              <a:buChar char="•"/>
              <a:defRPr/>
            </a:pPr>
            <a:r>
              <a:rPr lang="en-US" altLang="en-US" sz="1600" dirty="0" smtClean="0"/>
              <a:t>Monitor Safety</a:t>
            </a:r>
          </a:p>
          <a:p>
            <a:pPr lvl="1">
              <a:lnSpc>
                <a:spcPct val="90000"/>
              </a:lnSpc>
              <a:defRPr/>
            </a:pPr>
            <a:endParaRPr lang="en-US" altLang="en-US" sz="1600" dirty="0" smtClean="0"/>
          </a:p>
          <a:p>
            <a:pPr>
              <a:lnSpc>
                <a:spcPct val="90000"/>
              </a:lnSpc>
              <a:defRPr/>
            </a:pPr>
            <a:r>
              <a:rPr lang="en-US" altLang="en-US" sz="1600" dirty="0" smtClean="0"/>
              <a:t>Your responsibility is to comply with Federal and California OSHA regulations as well as NAVSEA’s standard items.</a:t>
            </a:r>
            <a:endParaRPr lang="en-US" altLang="en-US" dirty="0" smtClean="0">
              <a:latin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a:ln/>
        </p:spPr>
      </p:sp>
      <p:sp>
        <p:nvSpPr>
          <p:cNvPr id="2867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1363" indent="-284163">
              <a:spcBef>
                <a:spcPct val="30000"/>
              </a:spcBef>
              <a:defRPr sz="1200">
                <a:solidFill>
                  <a:schemeClr val="tx1"/>
                </a:solidFill>
                <a:latin typeface="Arial" charset="0"/>
              </a:defRPr>
            </a:lvl2pPr>
            <a:lvl3pPr marL="1141413" indent="-227013">
              <a:spcBef>
                <a:spcPct val="30000"/>
              </a:spcBef>
              <a:defRPr sz="1200">
                <a:solidFill>
                  <a:schemeClr val="tx1"/>
                </a:solidFill>
                <a:latin typeface="Arial" charset="0"/>
              </a:defRPr>
            </a:lvl3pPr>
            <a:lvl4pPr marL="1598613" indent="-227013">
              <a:spcBef>
                <a:spcPct val="30000"/>
              </a:spcBef>
              <a:defRPr sz="1200">
                <a:solidFill>
                  <a:schemeClr val="tx1"/>
                </a:solidFill>
                <a:latin typeface="Arial" charset="0"/>
              </a:defRPr>
            </a:lvl4pPr>
            <a:lvl5pPr marL="2054225" indent="-227013">
              <a:spcBef>
                <a:spcPct val="30000"/>
              </a:spcBef>
              <a:defRPr sz="1200">
                <a:solidFill>
                  <a:schemeClr val="tx1"/>
                </a:solidFill>
                <a:latin typeface="Arial" charset="0"/>
              </a:defRPr>
            </a:lvl5pPr>
            <a:lvl6pPr marL="2511425" indent="-227013" eaLnBrk="0" fontAlgn="base" hangingPunct="0">
              <a:spcBef>
                <a:spcPct val="30000"/>
              </a:spcBef>
              <a:spcAft>
                <a:spcPct val="0"/>
              </a:spcAft>
              <a:defRPr sz="1200">
                <a:solidFill>
                  <a:schemeClr val="tx1"/>
                </a:solidFill>
                <a:latin typeface="Arial" charset="0"/>
              </a:defRPr>
            </a:lvl6pPr>
            <a:lvl7pPr marL="2968625" indent="-227013" eaLnBrk="0" fontAlgn="base" hangingPunct="0">
              <a:spcBef>
                <a:spcPct val="30000"/>
              </a:spcBef>
              <a:spcAft>
                <a:spcPct val="0"/>
              </a:spcAft>
              <a:defRPr sz="1200">
                <a:solidFill>
                  <a:schemeClr val="tx1"/>
                </a:solidFill>
                <a:latin typeface="Arial" charset="0"/>
              </a:defRPr>
            </a:lvl7pPr>
            <a:lvl8pPr marL="3425825" indent="-227013" eaLnBrk="0" fontAlgn="base" hangingPunct="0">
              <a:spcBef>
                <a:spcPct val="30000"/>
              </a:spcBef>
              <a:spcAft>
                <a:spcPct val="0"/>
              </a:spcAft>
              <a:defRPr sz="1200">
                <a:solidFill>
                  <a:schemeClr val="tx1"/>
                </a:solidFill>
                <a:latin typeface="Arial" charset="0"/>
              </a:defRPr>
            </a:lvl8pPr>
            <a:lvl9pPr marL="3883025" indent="-227013" eaLnBrk="0" fontAlgn="base" hangingPunct="0">
              <a:spcBef>
                <a:spcPct val="30000"/>
              </a:spcBef>
              <a:spcAft>
                <a:spcPct val="0"/>
              </a:spcAft>
              <a:defRPr sz="1200">
                <a:solidFill>
                  <a:schemeClr val="tx1"/>
                </a:solidFill>
                <a:latin typeface="Arial" charset="0"/>
              </a:defRPr>
            </a:lvl9pPr>
          </a:lstStyle>
          <a:p>
            <a:pPr>
              <a:spcBef>
                <a:spcPct val="0"/>
              </a:spcBef>
            </a:pPr>
            <a:fld id="{599C8DF2-36DC-44EC-AB19-3B9AFB448090}" type="slidenum">
              <a:rPr lang="en-US" altLang="en-US"/>
              <a:pPr>
                <a:spcBef>
                  <a:spcPct val="0"/>
                </a:spcBef>
              </a:pPr>
              <a:t>8</a:t>
            </a:fld>
            <a:endParaRPr lang="en-US" altLang="en-US"/>
          </a:p>
        </p:txBody>
      </p:sp>
      <p:sp>
        <p:nvSpPr>
          <p:cNvPr id="28676" name="Content Placeholder 2"/>
          <p:cNvSpPr>
            <a:spLocks noGrp="1"/>
          </p:cNvSpPr>
          <p:nvPr>
            <p:ph type="body" idx="1"/>
          </p:nvPr>
        </p:nvSpPr>
        <p:spPr>
          <a:xfrm>
            <a:off x="706438" y="4449763"/>
            <a:ext cx="2832100" cy="45291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300" b="1" dirty="0" smtClean="0"/>
              <a:t>Resolve With Your Company – </a:t>
            </a:r>
            <a:r>
              <a:rPr lang="en-US" altLang="en-US" sz="1300" dirty="0" smtClean="0"/>
              <a:t>Follow your chain of command.  Go to your Lead, Supervisor or Safety Technician.  However, if this fails you should file a valid complaint.  </a:t>
            </a:r>
          </a:p>
          <a:p>
            <a:endParaRPr lang="en-US" altLang="en-US" sz="800" b="1" dirty="0" smtClean="0"/>
          </a:p>
          <a:p>
            <a:r>
              <a:rPr lang="en-US" altLang="en-US" sz="1300" b="1" dirty="0" smtClean="0"/>
              <a:t>Online</a:t>
            </a:r>
            <a:r>
              <a:rPr lang="en-US" altLang="en-US" sz="1300" dirty="0" smtClean="0"/>
              <a:t> - Go to the Online </a:t>
            </a:r>
            <a:r>
              <a:rPr lang="en-US" altLang="en-US" sz="1300" dirty="0" smtClean="0">
                <a:hlinkClick r:id="rId3" tooltip="Online Complaint Form"/>
              </a:rPr>
              <a:t>Complaint Form</a:t>
            </a:r>
            <a:r>
              <a:rPr lang="en-US" altLang="en-US" sz="1300" dirty="0" smtClean="0"/>
              <a:t>. Written complaints that are signed by workers or their representative and submitted to an OSHA Area or Regional office are more likely to result in onsite OSHA inspections. </a:t>
            </a:r>
          </a:p>
          <a:p>
            <a:endParaRPr lang="en-US" altLang="en-US" sz="800" dirty="0" smtClean="0"/>
          </a:p>
          <a:p>
            <a:r>
              <a:rPr lang="en-US" altLang="en-US" sz="1300" b="1" dirty="0" smtClean="0"/>
              <a:t>Telephone</a:t>
            </a:r>
            <a:r>
              <a:rPr lang="en-US" altLang="en-US" sz="1300" dirty="0" smtClean="0"/>
              <a:t> - your local </a:t>
            </a:r>
            <a:r>
              <a:rPr lang="en-US" altLang="en-US" sz="1300" dirty="0" smtClean="0">
                <a:hlinkClick r:id="rId4" tooltip="local OSHA Office"/>
              </a:rPr>
              <a:t>OSHA Regional or Area Office</a:t>
            </a:r>
            <a:r>
              <a:rPr lang="en-US" altLang="en-US" sz="1300" dirty="0" smtClean="0"/>
              <a:t>. OSHA staff can discuss your complaint and respond to any questions you have call 1</a:t>
            </a:r>
            <a:r>
              <a:rPr lang="en-US" altLang="en-US" sz="1300" b="1" dirty="0" smtClean="0"/>
              <a:t>-800-321-OSHA</a:t>
            </a:r>
            <a:r>
              <a:rPr lang="en-US" altLang="en-US" sz="1300" dirty="0" smtClean="0"/>
              <a:t>.  </a:t>
            </a:r>
            <a:endParaRPr lang="en-US" altLang="en-US" dirty="0" smtClean="0"/>
          </a:p>
        </p:txBody>
      </p:sp>
      <p:sp>
        <p:nvSpPr>
          <p:cNvPr id="28677" name="Content Placeholder 3"/>
          <p:cNvSpPr txBox="1">
            <a:spLocks/>
          </p:cNvSpPr>
          <p:nvPr/>
        </p:nvSpPr>
        <p:spPr bwMode="auto">
          <a:xfrm>
            <a:off x="3690938" y="4456113"/>
            <a:ext cx="2667000" cy="451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629" tIns="45814" rIns="91629" bIns="45814"/>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20000"/>
              </a:spcBef>
            </a:pPr>
            <a:r>
              <a:rPr lang="en-US" altLang="en-US" sz="1400" b="1" dirty="0" smtClean="0">
                <a:latin typeface="Calibri" pitchFamily="34" charset="0"/>
              </a:rPr>
              <a:t>Download </a:t>
            </a:r>
            <a:r>
              <a:rPr lang="en-US" altLang="en-US" sz="1400" b="1" dirty="0">
                <a:latin typeface="Calibri" pitchFamily="34" charset="0"/>
              </a:rPr>
              <a:t>and Fax/Mail</a:t>
            </a:r>
            <a:r>
              <a:rPr lang="en-US" altLang="en-US" sz="1400" dirty="0">
                <a:latin typeface="Calibri" pitchFamily="34" charset="0"/>
              </a:rPr>
              <a:t> - Download the OSHA </a:t>
            </a:r>
            <a:r>
              <a:rPr lang="en-US" altLang="en-US" sz="1400" dirty="0">
                <a:latin typeface="Calibri" pitchFamily="34" charset="0"/>
                <a:hlinkClick r:id="rId5" tooltip="OSHA Complaint Form PDF"/>
              </a:rPr>
              <a:t>complaint form</a:t>
            </a:r>
            <a:r>
              <a:rPr lang="en-US" altLang="en-US" sz="1400" dirty="0">
                <a:latin typeface="Calibri" pitchFamily="34" charset="0"/>
              </a:rPr>
              <a:t>* [</a:t>
            </a:r>
            <a:r>
              <a:rPr lang="en-US" altLang="en-US" sz="1400" dirty="0" err="1">
                <a:latin typeface="Calibri" pitchFamily="34" charset="0"/>
                <a:hlinkClick r:id="rId6" tooltip="OSHA 7 form - PDF 160K"/>
              </a:rPr>
              <a:t>En</a:t>
            </a:r>
            <a:r>
              <a:rPr lang="en-US" altLang="en-US" sz="1400" dirty="0">
                <a:latin typeface="Calibri" pitchFamily="34" charset="0"/>
                <a:hlinkClick r:id="rId6" tooltip="OSHA 7 form - PDF 160K"/>
              </a:rPr>
              <a:t> </a:t>
            </a:r>
            <a:r>
              <a:rPr lang="en-US" altLang="en-US" sz="1400" dirty="0" err="1">
                <a:latin typeface="Calibri" pitchFamily="34" charset="0"/>
                <a:hlinkClick r:id="rId6" tooltip="OSHA 7 form - PDF 160K"/>
              </a:rPr>
              <a:t>Espanol</a:t>
            </a:r>
            <a:r>
              <a:rPr lang="en-US" altLang="en-US" sz="1400" dirty="0">
                <a:latin typeface="Calibri" pitchFamily="34" charset="0"/>
              </a:rPr>
              <a:t>*] (or request a copy from your local </a:t>
            </a:r>
            <a:r>
              <a:rPr lang="en-US" altLang="en-US" sz="1400" dirty="0">
                <a:latin typeface="Calibri" pitchFamily="34" charset="0"/>
                <a:hlinkClick r:id="rId4"/>
              </a:rPr>
              <a:t>OSHA Regional or Area Office</a:t>
            </a:r>
            <a:r>
              <a:rPr lang="en-US" altLang="en-US" sz="1400" dirty="0">
                <a:latin typeface="Calibri" pitchFamily="34" charset="0"/>
              </a:rPr>
              <a:t>), complete it and then fax or mail it back to your local OSHA Regional or Area Office. Written complaints that are signed by a worker or representative and submitted to the closest OSHA Area Office are more likely to result in onsite OSHA inspections. Please include your name, address and telephone number so we can contact you to follow up. This information is confidential.</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a:ln/>
        </p:spPr>
      </p:sp>
      <p:sp>
        <p:nvSpPr>
          <p:cNvPr id="307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Question One:</a:t>
            </a:r>
          </a:p>
          <a:p>
            <a:pPr>
              <a:lnSpc>
                <a:spcPct val="150000"/>
              </a:lnSpc>
            </a:pPr>
            <a:r>
              <a:rPr lang="en-US" altLang="en-US" smtClean="0"/>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endParaRPr lang="en-US" altLang="en-US" smtClean="0"/>
          </a:p>
          <a:p>
            <a:r>
              <a:rPr lang="en-US" altLang="en-US" smtClean="0"/>
              <a:t>Question Two:</a:t>
            </a:r>
          </a:p>
          <a:p>
            <a:pPr>
              <a:lnSpc>
                <a:spcPct val="150000"/>
              </a:lnSpc>
            </a:pPr>
            <a:r>
              <a:rPr lang="en-US" altLang="en-US" smtClean="0"/>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endParaRPr lang="en-US" altLang="en-US" smtClean="0"/>
          </a:p>
        </p:txBody>
      </p:sp>
      <p:sp>
        <p:nvSpPr>
          <p:cNvPr id="307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1363" indent="-284163">
              <a:spcBef>
                <a:spcPct val="30000"/>
              </a:spcBef>
              <a:defRPr sz="1200">
                <a:solidFill>
                  <a:schemeClr val="tx1"/>
                </a:solidFill>
                <a:latin typeface="Arial" charset="0"/>
              </a:defRPr>
            </a:lvl2pPr>
            <a:lvl3pPr marL="1141413" indent="-227013">
              <a:spcBef>
                <a:spcPct val="30000"/>
              </a:spcBef>
              <a:defRPr sz="1200">
                <a:solidFill>
                  <a:schemeClr val="tx1"/>
                </a:solidFill>
                <a:latin typeface="Arial" charset="0"/>
              </a:defRPr>
            </a:lvl3pPr>
            <a:lvl4pPr marL="1598613" indent="-227013">
              <a:spcBef>
                <a:spcPct val="30000"/>
              </a:spcBef>
              <a:defRPr sz="1200">
                <a:solidFill>
                  <a:schemeClr val="tx1"/>
                </a:solidFill>
                <a:latin typeface="Arial" charset="0"/>
              </a:defRPr>
            </a:lvl4pPr>
            <a:lvl5pPr marL="2054225" indent="-227013">
              <a:spcBef>
                <a:spcPct val="30000"/>
              </a:spcBef>
              <a:defRPr sz="1200">
                <a:solidFill>
                  <a:schemeClr val="tx1"/>
                </a:solidFill>
                <a:latin typeface="Arial" charset="0"/>
              </a:defRPr>
            </a:lvl5pPr>
            <a:lvl6pPr marL="2511425" indent="-227013" eaLnBrk="0" fontAlgn="base" hangingPunct="0">
              <a:spcBef>
                <a:spcPct val="30000"/>
              </a:spcBef>
              <a:spcAft>
                <a:spcPct val="0"/>
              </a:spcAft>
              <a:defRPr sz="1200">
                <a:solidFill>
                  <a:schemeClr val="tx1"/>
                </a:solidFill>
                <a:latin typeface="Arial" charset="0"/>
              </a:defRPr>
            </a:lvl6pPr>
            <a:lvl7pPr marL="2968625" indent="-227013" eaLnBrk="0" fontAlgn="base" hangingPunct="0">
              <a:spcBef>
                <a:spcPct val="30000"/>
              </a:spcBef>
              <a:spcAft>
                <a:spcPct val="0"/>
              </a:spcAft>
              <a:defRPr sz="1200">
                <a:solidFill>
                  <a:schemeClr val="tx1"/>
                </a:solidFill>
                <a:latin typeface="Arial" charset="0"/>
              </a:defRPr>
            </a:lvl7pPr>
            <a:lvl8pPr marL="3425825" indent="-227013" eaLnBrk="0" fontAlgn="base" hangingPunct="0">
              <a:spcBef>
                <a:spcPct val="30000"/>
              </a:spcBef>
              <a:spcAft>
                <a:spcPct val="0"/>
              </a:spcAft>
              <a:defRPr sz="1200">
                <a:solidFill>
                  <a:schemeClr val="tx1"/>
                </a:solidFill>
                <a:latin typeface="Arial" charset="0"/>
              </a:defRPr>
            </a:lvl8pPr>
            <a:lvl9pPr marL="3883025" indent="-227013" eaLnBrk="0" fontAlgn="base" hangingPunct="0">
              <a:spcBef>
                <a:spcPct val="30000"/>
              </a:spcBef>
              <a:spcAft>
                <a:spcPct val="0"/>
              </a:spcAft>
              <a:defRPr sz="1200">
                <a:solidFill>
                  <a:schemeClr val="tx1"/>
                </a:solidFill>
                <a:latin typeface="Arial" charset="0"/>
              </a:defRPr>
            </a:lvl9pPr>
          </a:lstStyle>
          <a:p>
            <a:pPr>
              <a:spcBef>
                <a:spcPct val="0"/>
              </a:spcBef>
            </a:pPr>
            <a:fld id="{41B6E3CF-A7B2-4B11-88D3-A5B930A8B397}" type="slidenum">
              <a:rPr lang="en-US" altLang="en-US"/>
              <a:pPr>
                <a:spcBef>
                  <a:spcPct val="0"/>
                </a:spcBef>
              </a:pPr>
              <a:t>9</a:t>
            </a:fld>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fld id="{C992EFCC-2737-44A7-968C-B65E3572B400}" type="slidenum">
              <a:rPr lang="en-US" altLang="en-US"/>
              <a:pPr/>
              <a:t>‹#›</a:t>
            </a:fld>
            <a:endParaRPr lang="en-US" altLang="en-US"/>
          </a:p>
        </p:txBody>
      </p:sp>
    </p:spTree>
    <p:extLst>
      <p:ext uri="{BB962C8B-B14F-4D97-AF65-F5344CB8AC3E}">
        <p14:creationId xmlns:p14="http://schemas.microsoft.com/office/powerpoint/2010/main" val="1738284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p:txBody>
          <a:bodyPr/>
          <a:lstStyle>
            <a:lvl1pPr>
              <a:defRPr/>
            </a:lvl1pPr>
          </a:lstStyle>
          <a:p>
            <a:fld id="{CF70F33A-C46D-435E-A7B1-4F793DE24C0E}" type="slidenum">
              <a:rPr lang="en-US" altLang="en-US"/>
              <a:pPr/>
              <a:t>‹#›</a:t>
            </a:fld>
            <a:endParaRPr lang="en-US" altLang="en-US"/>
          </a:p>
        </p:txBody>
      </p:sp>
    </p:spTree>
    <p:extLst>
      <p:ext uri="{BB962C8B-B14F-4D97-AF65-F5344CB8AC3E}">
        <p14:creationId xmlns:p14="http://schemas.microsoft.com/office/powerpoint/2010/main" val="18500870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p:txBody>
          <a:bodyPr/>
          <a:lstStyle>
            <a:lvl1pPr>
              <a:defRPr/>
            </a:lvl1pPr>
          </a:lstStyle>
          <a:p>
            <a:fld id="{59DBC9ED-FA33-4159-8F4D-9F47EB96DC9C}" type="slidenum">
              <a:rPr lang="en-US" altLang="en-US"/>
              <a:pPr/>
              <a:t>‹#›</a:t>
            </a:fld>
            <a:endParaRPr lang="en-US" altLang="en-US"/>
          </a:p>
        </p:txBody>
      </p:sp>
    </p:spTree>
    <p:extLst>
      <p:ext uri="{BB962C8B-B14F-4D97-AF65-F5344CB8AC3E}">
        <p14:creationId xmlns:p14="http://schemas.microsoft.com/office/powerpoint/2010/main" val="14232680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76401"/>
            <a:ext cx="4038600" cy="44497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76401"/>
            <a:ext cx="4038600" cy="44497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fld id="{D9F61E39-ADE1-4E46-B2D5-0D387248ABC9}" type="slidenum">
              <a:rPr lang="en-US" altLang="en-US"/>
              <a:pPr/>
              <a:t>‹#›</a:t>
            </a:fld>
            <a:endParaRPr lang="en-US" altLang="en-US"/>
          </a:p>
        </p:txBody>
      </p:sp>
    </p:spTree>
    <p:extLst>
      <p:ext uri="{BB962C8B-B14F-4D97-AF65-F5344CB8AC3E}">
        <p14:creationId xmlns:p14="http://schemas.microsoft.com/office/powerpoint/2010/main" val="2260311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572000" y="1600200"/>
            <a:ext cx="3810000" cy="4114800"/>
          </a:xfrm>
        </p:spPr>
        <p:txBody>
          <a:bodyPr/>
          <a:lstStyle/>
          <a:p>
            <a:pPr lvl="0"/>
            <a:endParaRPr lang="en-US" noProof="0" dirty="0" smtClean="0"/>
          </a:p>
        </p:txBody>
      </p:sp>
      <p:sp>
        <p:nvSpPr>
          <p:cNvPr id="5" name="Rectangle 4"/>
          <p:cNvSpPr>
            <a:spLocks noGrp="1" noChangeArrowheads="1"/>
          </p:cNvSpPr>
          <p:nvPr>
            <p:ph type="sldNum" sz="quarter" idx="10"/>
          </p:nvPr>
        </p:nvSpPr>
        <p:spPr/>
        <p:txBody>
          <a:bodyPr/>
          <a:lstStyle>
            <a:lvl1pPr>
              <a:defRPr/>
            </a:lvl1pPr>
          </a:lstStyle>
          <a:p>
            <a:fld id="{A285DC6B-EE91-4B65-97E7-30AB02EFFC73}" type="slidenum">
              <a:rPr lang="en-US" altLang="en-US"/>
              <a:pPr/>
              <a:t>‹#›</a:t>
            </a:fld>
            <a:endParaRPr lang="en-US" altLang="en-US"/>
          </a:p>
        </p:txBody>
      </p:sp>
    </p:spTree>
    <p:extLst>
      <p:ext uri="{BB962C8B-B14F-4D97-AF65-F5344CB8AC3E}">
        <p14:creationId xmlns:p14="http://schemas.microsoft.com/office/powerpoint/2010/main" val="4615477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6"/>
          <p:cNvSpPr>
            <a:spLocks noGrp="1" noChangeArrowheads="1"/>
          </p:cNvSpPr>
          <p:nvPr>
            <p:ph type="sldNum" sz="quarter" idx="10"/>
          </p:nvPr>
        </p:nvSpPr>
        <p:spPr>
          <a:ln/>
        </p:spPr>
        <p:txBody>
          <a:bodyPr/>
          <a:lstStyle>
            <a:lvl1pPr>
              <a:defRPr/>
            </a:lvl1pPr>
          </a:lstStyle>
          <a:p>
            <a:fld id="{69F35D3F-AC8B-4112-89CF-D1CC5D4681A4}" type="slidenum">
              <a:rPr lang="en-US" altLang="en-US"/>
              <a:pPr/>
              <a:t>‹#›</a:t>
            </a:fld>
            <a:endParaRPr lang="en-US" altLang="en-US"/>
          </a:p>
        </p:txBody>
      </p:sp>
    </p:spTree>
    <p:extLst>
      <p:ext uri="{BB962C8B-B14F-4D97-AF65-F5344CB8AC3E}">
        <p14:creationId xmlns:p14="http://schemas.microsoft.com/office/powerpoint/2010/main" val="10075183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fld id="{4B3C3284-1EE2-4A30-B005-8D4AC3097E2E}" type="slidenum">
              <a:rPr lang="en-US" altLang="en-US"/>
              <a:pPr/>
              <a:t>‹#›</a:t>
            </a:fld>
            <a:endParaRPr lang="en-US" altLang="en-US"/>
          </a:p>
        </p:txBody>
      </p:sp>
    </p:spTree>
    <p:extLst>
      <p:ext uri="{BB962C8B-B14F-4D97-AF65-F5344CB8AC3E}">
        <p14:creationId xmlns:p14="http://schemas.microsoft.com/office/powerpoint/2010/main" val="2991769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noChangeArrowheads="1"/>
          </p:cNvSpPr>
          <p:nvPr>
            <p:ph type="dt" sz="half" idx="10"/>
          </p:nvPr>
        </p:nvSpPr>
        <p:spPr>
          <a:xfrm>
            <a:off x="457200" y="6245225"/>
            <a:ext cx="6654800" cy="476250"/>
          </a:xfrm>
          <a:prstGeom prst="rect">
            <a:avLst/>
          </a:prstGeom>
        </p:spPr>
        <p:txBody>
          <a:bodyPr/>
          <a:lstStyle>
            <a:lvl1pPr>
              <a:defRPr>
                <a:latin typeface="Arial" panose="020B0604020202020204" pitchFamily="34" charset="0"/>
              </a:defRPr>
            </a:lvl1pPr>
          </a:lstStyle>
          <a:p>
            <a:pPr>
              <a:defRPr/>
            </a:pPr>
            <a:endParaRPr lang="en-US"/>
          </a:p>
        </p:txBody>
      </p:sp>
      <p:sp>
        <p:nvSpPr>
          <p:cNvPr id="5" name="Rectangle 6"/>
          <p:cNvSpPr>
            <a:spLocks noGrp="1" noChangeArrowheads="1"/>
          </p:cNvSpPr>
          <p:nvPr>
            <p:ph type="sldNum" sz="quarter" idx="11"/>
          </p:nvPr>
        </p:nvSpPr>
        <p:spPr/>
        <p:txBody>
          <a:bodyPr/>
          <a:lstStyle>
            <a:lvl1pPr>
              <a:defRPr/>
            </a:lvl1pPr>
          </a:lstStyle>
          <a:p>
            <a:fld id="{F0073D08-4C3F-4207-AA1A-450641E4C58F}" type="slidenum">
              <a:rPr lang="en-US" altLang="en-US"/>
              <a:pPr/>
              <a:t>‹#›</a:t>
            </a:fld>
            <a:endParaRPr lang="en-US" altLang="en-US"/>
          </a:p>
        </p:txBody>
      </p:sp>
    </p:spTree>
    <p:extLst>
      <p:ext uri="{BB962C8B-B14F-4D97-AF65-F5344CB8AC3E}">
        <p14:creationId xmlns:p14="http://schemas.microsoft.com/office/powerpoint/2010/main" val="37014194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76401"/>
            <a:ext cx="4038600" cy="4449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76401"/>
            <a:ext cx="4038600" cy="4449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sldNum" sz="quarter" idx="10"/>
          </p:nvPr>
        </p:nvSpPr>
        <p:spPr>
          <a:ln/>
        </p:spPr>
        <p:txBody>
          <a:bodyPr/>
          <a:lstStyle>
            <a:lvl1pPr>
              <a:defRPr/>
            </a:lvl1pPr>
          </a:lstStyle>
          <a:p>
            <a:fld id="{F09381F5-69A8-4058-A761-C97BE7CF5EBF}" type="slidenum">
              <a:rPr lang="en-US" altLang="en-US"/>
              <a:pPr/>
              <a:t>‹#›</a:t>
            </a:fld>
            <a:endParaRPr lang="en-US" altLang="en-US"/>
          </a:p>
        </p:txBody>
      </p:sp>
    </p:spTree>
    <p:extLst>
      <p:ext uri="{BB962C8B-B14F-4D97-AF65-F5344CB8AC3E}">
        <p14:creationId xmlns:p14="http://schemas.microsoft.com/office/powerpoint/2010/main" val="18782321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sldNum" sz="quarter" idx="10"/>
          </p:nvPr>
        </p:nvSpPr>
        <p:spPr>
          <a:ln/>
        </p:spPr>
        <p:txBody>
          <a:bodyPr/>
          <a:lstStyle>
            <a:lvl1pPr>
              <a:defRPr/>
            </a:lvl1pPr>
          </a:lstStyle>
          <a:p>
            <a:fld id="{617EFAD1-77F3-43B9-A061-BF3109C01EB4}" type="slidenum">
              <a:rPr lang="en-US" altLang="en-US"/>
              <a:pPr/>
              <a:t>‹#›</a:t>
            </a:fld>
            <a:endParaRPr lang="en-US" altLang="en-US"/>
          </a:p>
        </p:txBody>
      </p:sp>
    </p:spTree>
    <p:extLst>
      <p:ext uri="{BB962C8B-B14F-4D97-AF65-F5344CB8AC3E}">
        <p14:creationId xmlns:p14="http://schemas.microsoft.com/office/powerpoint/2010/main" val="35542163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sldNum" sz="quarter" idx="10"/>
          </p:nvPr>
        </p:nvSpPr>
        <p:spPr>
          <a:ln/>
        </p:spPr>
        <p:txBody>
          <a:bodyPr/>
          <a:lstStyle>
            <a:lvl1pPr>
              <a:defRPr/>
            </a:lvl1pPr>
          </a:lstStyle>
          <a:p>
            <a:fld id="{9BFAD0B3-77EB-4A80-A221-719522391D17}" type="slidenum">
              <a:rPr lang="en-US" altLang="en-US"/>
              <a:pPr/>
              <a:t>‹#›</a:t>
            </a:fld>
            <a:endParaRPr lang="en-US" altLang="en-US"/>
          </a:p>
        </p:txBody>
      </p:sp>
    </p:spTree>
    <p:extLst>
      <p:ext uri="{BB962C8B-B14F-4D97-AF65-F5344CB8AC3E}">
        <p14:creationId xmlns:p14="http://schemas.microsoft.com/office/powerpoint/2010/main" val="38284669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sldNum" sz="quarter" idx="10"/>
          </p:nvPr>
        </p:nvSpPr>
        <p:spPr/>
        <p:txBody>
          <a:bodyPr/>
          <a:lstStyle>
            <a:lvl1pPr>
              <a:defRPr/>
            </a:lvl1pPr>
          </a:lstStyle>
          <a:p>
            <a:fld id="{32AAC3E8-DEBD-4ACE-A5B5-FCB5074D76FB}" type="slidenum">
              <a:rPr lang="en-US" altLang="en-US"/>
              <a:pPr/>
              <a:t>‹#›</a:t>
            </a:fld>
            <a:endParaRPr lang="en-US" altLang="en-US"/>
          </a:p>
        </p:txBody>
      </p:sp>
    </p:spTree>
    <p:extLst>
      <p:ext uri="{BB962C8B-B14F-4D97-AF65-F5344CB8AC3E}">
        <p14:creationId xmlns:p14="http://schemas.microsoft.com/office/powerpoint/2010/main" val="23930586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fld id="{DC74CC4E-836F-4577-B255-2B580E7E7B60}" type="slidenum">
              <a:rPr lang="en-US" altLang="en-US"/>
              <a:pPr/>
              <a:t>‹#›</a:t>
            </a:fld>
            <a:endParaRPr lang="en-US" altLang="en-US"/>
          </a:p>
        </p:txBody>
      </p:sp>
    </p:spTree>
    <p:extLst>
      <p:ext uri="{BB962C8B-B14F-4D97-AF65-F5344CB8AC3E}">
        <p14:creationId xmlns:p14="http://schemas.microsoft.com/office/powerpoint/2010/main" val="27587903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fld id="{047C8C1A-5135-4141-BD94-A8452795703B}" type="slidenum">
              <a:rPr lang="en-US" altLang="en-US"/>
              <a:pPr/>
              <a:t>‹#›</a:t>
            </a:fld>
            <a:endParaRPr lang="en-US" altLang="en-US"/>
          </a:p>
        </p:txBody>
      </p:sp>
    </p:spTree>
    <p:extLst>
      <p:ext uri="{BB962C8B-B14F-4D97-AF65-F5344CB8AC3E}">
        <p14:creationId xmlns:p14="http://schemas.microsoft.com/office/powerpoint/2010/main" val="30369751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fld id="{820ABCF2-8875-41C1-97FE-95201D97992C}" type="slidenum">
              <a:rPr lang="en-US" altLang="en-US"/>
              <a:pPr/>
              <a:t>‹#›</a:t>
            </a:fld>
            <a:endParaRPr lang="en-US" altLang="en-US"/>
          </a:p>
        </p:txBody>
      </p:sp>
    </p:spTree>
    <p:extLst>
      <p:ext uri="{BB962C8B-B14F-4D97-AF65-F5344CB8AC3E}">
        <p14:creationId xmlns:p14="http://schemas.microsoft.com/office/powerpoint/2010/main" val="323588497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fld id="{01165D59-5821-4C2A-883E-4F8F6979B3ED}" type="slidenum">
              <a:rPr lang="en-US" altLang="en-US"/>
              <a:pPr/>
              <a:t>‹#›</a:t>
            </a:fld>
            <a:endParaRPr lang="en-US" altLang="en-US"/>
          </a:p>
        </p:txBody>
      </p:sp>
    </p:spTree>
    <p:extLst>
      <p:ext uri="{BB962C8B-B14F-4D97-AF65-F5344CB8AC3E}">
        <p14:creationId xmlns:p14="http://schemas.microsoft.com/office/powerpoint/2010/main" val="6693332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fld id="{72996279-8DDA-47AD-8BA5-2D566CEC9A01}" type="slidenum">
              <a:rPr lang="en-US" altLang="en-US"/>
              <a:pPr/>
              <a:t>‹#›</a:t>
            </a:fld>
            <a:endParaRPr lang="en-US" altLang="en-US"/>
          </a:p>
        </p:txBody>
      </p:sp>
    </p:spTree>
    <p:extLst>
      <p:ext uri="{BB962C8B-B14F-4D97-AF65-F5344CB8AC3E}">
        <p14:creationId xmlns:p14="http://schemas.microsoft.com/office/powerpoint/2010/main" val="361206017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76401"/>
            <a:ext cx="4038600" cy="44497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76401"/>
            <a:ext cx="4038600" cy="44497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sldNum" sz="quarter" idx="10"/>
          </p:nvPr>
        </p:nvSpPr>
        <p:spPr>
          <a:ln/>
        </p:spPr>
        <p:txBody>
          <a:bodyPr/>
          <a:lstStyle>
            <a:lvl1pPr>
              <a:defRPr/>
            </a:lvl1pPr>
          </a:lstStyle>
          <a:p>
            <a:fld id="{10E1256F-6183-405C-9E2A-DCCDB9E223D8}" type="slidenum">
              <a:rPr lang="en-US" altLang="en-US"/>
              <a:pPr/>
              <a:t>‹#›</a:t>
            </a:fld>
            <a:endParaRPr lang="en-US" altLang="en-US"/>
          </a:p>
        </p:txBody>
      </p:sp>
    </p:spTree>
    <p:extLst>
      <p:ext uri="{BB962C8B-B14F-4D97-AF65-F5344CB8AC3E}">
        <p14:creationId xmlns:p14="http://schemas.microsoft.com/office/powerpoint/2010/main" val="346645994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572000" y="1600200"/>
            <a:ext cx="3810000" cy="4114800"/>
          </a:xfrm>
        </p:spPr>
        <p:txBody>
          <a:bodyPr/>
          <a:lstStyle/>
          <a:p>
            <a:pPr lvl="0"/>
            <a:endParaRPr lang="en-US" noProof="0" dirty="0" smtClean="0"/>
          </a:p>
        </p:txBody>
      </p:sp>
      <p:sp>
        <p:nvSpPr>
          <p:cNvPr id="5" name="Rectangle 6"/>
          <p:cNvSpPr>
            <a:spLocks noGrp="1" noChangeArrowheads="1"/>
          </p:cNvSpPr>
          <p:nvPr>
            <p:ph type="sldNum" sz="quarter" idx="10"/>
          </p:nvPr>
        </p:nvSpPr>
        <p:spPr>
          <a:ln/>
        </p:spPr>
        <p:txBody>
          <a:bodyPr/>
          <a:lstStyle>
            <a:lvl1pPr>
              <a:defRPr/>
            </a:lvl1pPr>
          </a:lstStyle>
          <a:p>
            <a:fld id="{F449E301-264F-4B02-815B-8D5F2A0E1A8A}" type="slidenum">
              <a:rPr lang="en-US" altLang="en-US"/>
              <a:pPr/>
              <a:t>‹#›</a:t>
            </a:fld>
            <a:endParaRPr lang="en-US" altLang="en-US"/>
          </a:p>
        </p:txBody>
      </p:sp>
    </p:spTree>
    <p:extLst>
      <p:ext uri="{BB962C8B-B14F-4D97-AF65-F5344CB8AC3E}">
        <p14:creationId xmlns:p14="http://schemas.microsoft.com/office/powerpoint/2010/main" val="40620496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fld id="{9DFE3623-CDB1-4D3C-B8B0-6649B062295B}" type="slidenum">
              <a:rPr lang="en-US" altLang="en-US"/>
              <a:pPr/>
              <a:t>‹#›</a:t>
            </a:fld>
            <a:endParaRPr lang="en-US" altLang="en-US"/>
          </a:p>
        </p:txBody>
      </p:sp>
    </p:spTree>
    <p:extLst>
      <p:ext uri="{BB962C8B-B14F-4D97-AF65-F5344CB8AC3E}">
        <p14:creationId xmlns:p14="http://schemas.microsoft.com/office/powerpoint/2010/main" val="33680326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76401"/>
            <a:ext cx="4038600" cy="4449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76400"/>
            <a:ext cx="4038600" cy="4449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fld id="{A20F055A-7B51-4C09-860B-B98037630198}" type="slidenum">
              <a:rPr lang="en-US" altLang="en-US"/>
              <a:pPr/>
              <a:t>‹#›</a:t>
            </a:fld>
            <a:endParaRPr lang="en-US" altLang="en-US"/>
          </a:p>
        </p:txBody>
      </p:sp>
    </p:spTree>
    <p:extLst>
      <p:ext uri="{BB962C8B-B14F-4D97-AF65-F5344CB8AC3E}">
        <p14:creationId xmlns:p14="http://schemas.microsoft.com/office/powerpoint/2010/main" val="7781614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6"/>
          <p:cNvSpPr>
            <a:spLocks noGrp="1" noChangeArrowheads="1"/>
          </p:cNvSpPr>
          <p:nvPr>
            <p:ph type="sldNum" sz="quarter" idx="11"/>
          </p:nvPr>
        </p:nvSpPr>
        <p:spPr>
          <a:ln/>
        </p:spPr>
        <p:txBody>
          <a:bodyPr/>
          <a:lstStyle>
            <a:lvl1pPr>
              <a:defRPr/>
            </a:lvl1pPr>
          </a:lstStyle>
          <a:p>
            <a:fld id="{1C1B201A-98AB-4A28-9F19-7D2484154799}" type="slidenum">
              <a:rPr lang="en-US" altLang="en-US"/>
              <a:pPr/>
              <a:t>‹#›</a:t>
            </a:fld>
            <a:endParaRPr lang="en-US" altLang="en-US"/>
          </a:p>
        </p:txBody>
      </p:sp>
    </p:spTree>
    <p:extLst>
      <p:ext uri="{BB962C8B-B14F-4D97-AF65-F5344CB8AC3E}">
        <p14:creationId xmlns:p14="http://schemas.microsoft.com/office/powerpoint/2010/main" val="5041247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6"/>
          <p:cNvSpPr>
            <a:spLocks noGrp="1" noChangeArrowheads="1"/>
          </p:cNvSpPr>
          <p:nvPr>
            <p:ph type="sldNum" sz="quarter" idx="11"/>
          </p:nvPr>
        </p:nvSpPr>
        <p:spPr>
          <a:ln/>
        </p:spPr>
        <p:txBody>
          <a:bodyPr/>
          <a:lstStyle>
            <a:lvl1pPr>
              <a:defRPr/>
            </a:lvl1pPr>
          </a:lstStyle>
          <a:p>
            <a:fld id="{205CAFE1-AAD8-481F-A0F6-565FDA71FFBA}" type="slidenum">
              <a:rPr lang="en-US" altLang="en-US"/>
              <a:pPr/>
              <a:t>‹#›</a:t>
            </a:fld>
            <a:endParaRPr lang="en-US" altLang="en-US"/>
          </a:p>
        </p:txBody>
      </p:sp>
    </p:spTree>
    <p:extLst>
      <p:ext uri="{BB962C8B-B14F-4D97-AF65-F5344CB8AC3E}">
        <p14:creationId xmlns:p14="http://schemas.microsoft.com/office/powerpoint/2010/main" val="22735322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p:cNvSpPr>
            <a:spLocks noGrp="1" noChangeArrowheads="1"/>
          </p:cNvSpPr>
          <p:nvPr>
            <p:ph type="sldNum" sz="quarter" idx="10"/>
          </p:nvPr>
        </p:nvSpPr>
        <p:spPr/>
        <p:txBody>
          <a:bodyPr/>
          <a:lstStyle>
            <a:lvl1pPr>
              <a:defRPr/>
            </a:lvl1pPr>
          </a:lstStyle>
          <a:p>
            <a:fld id="{0D70C582-7075-4ED6-9FFD-96FC0A8FC296}" type="slidenum">
              <a:rPr lang="en-US" altLang="en-US"/>
              <a:pPr/>
              <a:t>‹#›</a:t>
            </a:fld>
            <a:endParaRPr lang="en-US" altLang="en-US"/>
          </a:p>
        </p:txBody>
      </p:sp>
    </p:spTree>
    <p:extLst>
      <p:ext uri="{BB962C8B-B14F-4D97-AF65-F5344CB8AC3E}">
        <p14:creationId xmlns:p14="http://schemas.microsoft.com/office/powerpoint/2010/main" val="245594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p:txBody>
          <a:bodyPr/>
          <a:lstStyle>
            <a:lvl1pPr>
              <a:defRPr/>
            </a:lvl1pPr>
          </a:lstStyle>
          <a:p>
            <a:fld id="{53D6B0DA-4FB1-470C-B485-7D8B7FD18CAC}" type="slidenum">
              <a:rPr lang="en-US" altLang="en-US"/>
              <a:pPr/>
              <a:t>‹#›</a:t>
            </a:fld>
            <a:endParaRPr lang="en-US" altLang="en-US"/>
          </a:p>
        </p:txBody>
      </p:sp>
    </p:spTree>
    <p:extLst>
      <p:ext uri="{BB962C8B-B14F-4D97-AF65-F5344CB8AC3E}">
        <p14:creationId xmlns:p14="http://schemas.microsoft.com/office/powerpoint/2010/main" val="24849462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p:txBody>
          <a:bodyPr/>
          <a:lstStyle>
            <a:lvl1pPr>
              <a:defRPr/>
            </a:lvl1pPr>
          </a:lstStyle>
          <a:p>
            <a:fld id="{672C957A-1580-4231-BA06-8FED6AE65E23}" type="slidenum">
              <a:rPr lang="en-US" altLang="en-US"/>
              <a:pPr/>
              <a:t>‹#›</a:t>
            </a:fld>
            <a:endParaRPr lang="en-US" altLang="en-US"/>
          </a:p>
        </p:txBody>
      </p:sp>
    </p:spTree>
    <p:extLst>
      <p:ext uri="{BB962C8B-B14F-4D97-AF65-F5344CB8AC3E}">
        <p14:creationId xmlns:p14="http://schemas.microsoft.com/office/powerpoint/2010/main" val="26762557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76400"/>
            <a:ext cx="8229600" cy="444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665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800">
                <a:latin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19812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fld id="{447E5D9F-46E9-4C03-B548-7138041E29A1}"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5349" r:id="rId1"/>
    <p:sldLayoutId id="2147485367" r:id="rId2"/>
    <p:sldLayoutId id="2147485350" r:id="rId3"/>
    <p:sldLayoutId id="2147485351" r:id="rId4"/>
    <p:sldLayoutId id="2147485352" r:id="rId5"/>
    <p:sldLayoutId id="2147485353" r:id="rId6"/>
    <p:sldLayoutId id="2147485368" r:id="rId7"/>
    <p:sldLayoutId id="2147485369" r:id="rId8"/>
    <p:sldLayoutId id="2147485370" r:id="rId9"/>
    <p:sldLayoutId id="2147485371" r:id="rId10"/>
    <p:sldLayoutId id="2147485372" r:id="rId11"/>
    <p:sldLayoutId id="2147485354" r:id="rId12"/>
    <p:sldLayoutId id="2147485373" r:id="rId13"/>
  </p:sldLayoutIdLst>
  <p:timing>
    <p:tnLst>
      <p:par>
        <p:cTn id="1" dur="indefinite" restart="never" nodeType="tmRoot"/>
      </p:par>
    </p:tnLst>
  </p:timing>
  <p:hf hdr="0" dt="0"/>
  <p:txStyles>
    <p:titleStyle>
      <a:lvl1pPr algn="ctr" rtl="0" eaLnBrk="0" fontAlgn="base" hangingPunct="0">
        <a:spcBef>
          <a:spcPct val="0"/>
        </a:spcBef>
        <a:spcAft>
          <a:spcPct val="0"/>
        </a:spcAft>
        <a:defRPr sz="4000" b="1">
          <a:solidFill>
            <a:schemeClr val="tx2"/>
          </a:solidFill>
          <a:latin typeface="+mj-lt"/>
          <a:ea typeface="+mj-ea"/>
          <a:cs typeface="+mj-cs"/>
        </a:defRPr>
      </a:lvl1pPr>
      <a:lvl2pPr algn="ctr" rtl="0" eaLnBrk="0" fontAlgn="base" hangingPunct="0">
        <a:spcBef>
          <a:spcPct val="0"/>
        </a:spcBef>
        <a:spcAft>
          <a:spcPct val="0"/>
        </a:spcAft>
        <a:defRPr sz="4000" b="1">
          <a:solidFill>
            <a:schemeClr val="tx2"/>
          </a:solidFill>
          <a:latin typeface="Arial" charset="0"/>
        </a:defRPr>
      </a:lvl2pPr>
      <a:lvl3pPr algn="ctr" rtl="0" eaLnBrk="0" fontAlgn="base" hangingPunct="0">
        <a:spcBef>
          <a:spcPct val="0"/>
        </a:spcBef>
        <a:spcAft>
          <a:spcPct val="0"/>
        </a:spcAft>
        <a:defRPr sz="4000" b="1">
          <a:solidFill>
            <a:schemeClr val="tx2"/>
          </a:solidFill>
          <a:latin typeface="Arial" charset="0"/>
        </a:defRPr>
      </a:lvl3pPr>
      <a:lvl4pPr algn="ctr" rtl="0" eaLnBrk="0" fontAlgn="base" hangingPunct="0">
        <a:spcBef>
          <a:spcPct val="0"/>
        </a:spcBef>
        <a:spcAft>
          <a:spcPct val="0"/>
        </a:spcAft>
        <a:defRPr sz="4000" b="1">
          <a:solidFill>
            <a:schemeClr val="tx2"/>
          </a:solidFill>
          <a:latin typeface="Arial" charset="0"/>
        </a:defRPr>
      </a:lvl4pPr>
      <a:lvl5pPr algn="ctr" rtl="0" eaLnBrk="0" fontAlgn="base" hangingPunct="0">
        <a:spcBef>
          <a:spcPct val="0"/>
        </a:spcBef>
        <a:spcAft>
          <a:spcPct val="0"/>
        </a:spcAft>
        <a:defRPr sz="4000" b="1">
          <a:solidFill>
            <a:schemeClr val="tx2"/>
          </a:solidFill>
          <a:latin typeface="Arial" charset="0"/>
        </a:defRPr>
      </a:lvl5pPr>
      <a:lvl6pPr marL="457200" algn="ctr" rtl="0" fontAlgn="base">
        <a:spcBef>
          <a:spcPct val="0"/>
        </a:spcBef>
        <a:spcAft>
          <a:spcPct val="0"/>
        </a:spcAft>
        <a:defRPr sz="4000" b="1">
          <a:solidFill>
            <a:schemeClr val="tx2"/>
          </a:solidFill>
          <a:latin typeface="Arial" charset="0"/>
        </a:defRPr>
      </a:lvl6pPr>
      <a:lvl7pPr marL="914400" algn="ctr" rtl="0" fontAlgn="base">
        <a:spcBef>
          <a:spcPct val="0"/>
        </a:spcBef>
        <a:spcAft>
          <a:spcPct val="0"/>
        </a:spcAft>
        <a:defRPr sz="4000" b="1">
          <a:solidFill>
            <a:schemeClr val="tx2"/>
          </a:solidFill>
          <a:latin typeface="Arial" charset="0"/>
        </a:defRPr>
      </a:lvl7pPr>
      <a:lvl8pPr marL="1371600" algn="ctr" rtl="0" fontAlgn="base">
        <a:spcBef>
          <a:spcPct val="0"/>
        </a:spcBef>
        <a:spcAft>
          <a:spcPct val="0"/>
        </a:spcAft>
        <a:defRPr sz="4000" b="1">
          <a:solidFill>
            <a:schemeClr val="tx2"/>
          </a:solidFill>
          <a:latin typeface="Arial" charset="0"/>
        </a:defRPr>
      </a:lvl8pPr>
      <a:lvl9pPr marL="1828800" algn="ctr" rtl="0" fontAlgn="base">
        <a:spcBef>
          <a:spcPct val="0"/>
        </a:spcBef>
        <a:spcAft>
          <a:spcPct val="0"/>
        </a:spcAft>
        <a:defRPr sz="40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1" name="Rectangle 3"/>
          <p:cNvSpPr>
            <a:spLocks noGrp="1" noChangeArrowheads="1"/>
          </p:cNvSpPr>
          <p:nvPr>
            <p:ph type="body" idx="1"/>
          </p:nvPr>
        </p:nvSpPr>
        <p:spPr bwMode="auto">
          <a:xfrm>
            <a:off x="457200" y="1676400"/>
            <a:ext cx="8229600" cy="444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30" name="Rectangle 6"/>
          <p:cNvSpPr>
            <a:spLocks noGrp="1" noChangeArrowheads="1"/>
          </p:cNvSpPr>
          <p:nvPr>
            <p:ph type="sldNum" sz="quarter" idx="4"/>
          </p:nvPr>
        </p:nvSpPr>
        <p:spPr bwMode="auto">
          <a:xfrm>
            <a:off x="6553200" y="6245225"/>
            <a:ext cx="19812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fld id="{5437E5C6-B4C9-4A64-A149-2985DDC2E145}"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5355" r:id="rId1"/>
    <p:sldLayoutId id="2147485356" r:id="rId2"/>
    <p:sldLayoutId id="2147485374" r:id="rId3"/>
    <p:sldLayoutId id="2147485357" r:id="rId4"/>
    <p:sldLayoutId id="2147485358" r:id="rId5"/>
    <p:sldLayoutId id="2147485359" r:id="rId6"/>
    <p:sldLayoutId id="2147485360" r:id="rId7"/>
    <p:sldLayoutId id="2147485361" r:id="rId8"/>
    <p:sldLayoutId id="2147485362" r:id="rId9"/>
    <p:sldLayoutId id="2147485363" r:id="rId10"/>
    <p:sldLayoutId id="2147485364" r:id="rId11"/>
    <p:sldLayoutId id="2147485365" r:id="rId12"/>
    <p:sldLayoutId id="2147485366" r:id="rId13"/>
  </p:sldLayoutIdLst>
  <p:timing>
    <p:tnLst>
      <p:par>
        <p:cTn id="1" dur="indefinite" restart="never" nodeType="tmRoot"/>
      </p:par>
    </p:tnLst>
  </p:timing>
  <p:hf hdr="0" dt="0"/>
  <p:txStyles>
    <p:titleStyle>
      <a:lvl1pPr algn="ctr" rtl="0" eaLnBrk="0" fontAlgn="base" hangingPunct="0">
        <a:spcBef>
          <a:spcPct val="0"/>
        </a:spcBef>
        <a:spcAft>
          <a:spcPct val="0"/>
        </a:spcAft>
        <a:defRPr sz="4000" b="1">
          <a:solidFill>
            <a:schemeClr val="tx2"/>
          </a:solidFill>
          <a:latin typeface="+mj-lt"/>
          <a:ea typeface="+mj-ea"/>
          <a:cs typeface="+mj-cs"/>
        </a:defRPr>
      </a:lvl1pPr>
      <a:lvl2pPr algn="ctr" rtl="0" eaLnBrk="0" fontAlgn="base" hangingPunct="0">
        <a:spcBef>
          <a:spcPct val="0"/>
        </a:spcBef>
        <a:spcAft>
          <a:spcPct val="0"/>
        </a:spcAft>
        <a:defRPr sz="4000" b="1">
          <a:solidFill>
            <a:schemeClr val="tx2"/>
          </a:solidFill>
          <a:latin typeface="Arial" charset="0"/>
        </a:defRPr>
      </a:lvl2pPr>
      <a:lvl3pPr algn="ctr" rtl="0" eaLnBrk="0" fontAlgn="base" hangingPunct="0">
        <a:spcBef>
          <a:spcPct val="0"/>
        </a:spcBef>
        <a:spcAft>
          <a:spcPct val="0"/>
        </a:spcAft>
        <a:defRPr sz="4000" b="1">
          <a:solidFill>
            <a:schemeClr val="tx2"/>
          </a:solidFill>
          <a:latin typeface="Arial" charset="0"/>
        </a:defRPr>
      </a:lvl3pPr>
      <a:lvl4pPr algn="ctr" rtl="0" eaLnBrk="0" fontAlgn="base" hangingPunct="0">
        <a:spcBef>
          <a:spcPct val="0"/>
        </a:spcBef>
        <a:spcAft>
          <a:spcPct val="0"/>
        </a:spcAft>
        <a:defRPr sz="4000" b="1">
          <a:solidFill>
            <a:schemeClr val="tx2"/>
          </a:solidFill>
          <a:latin typeface="Arial" charset="0"/>
        </a:defRPr>
      </a:lvl4pPr>
      <a:lvl5pPr algn="ctr" rtl="0" eaLnBrk="0" fontAlgn="base" hangingPunct="0">
        <a:spcBef>
          <a:spcPct val="0"/>
        </a:spcBef>
        <a:spcAft>
          <a:spcPct val="0"/>
        </a:spcAft>
        <a:defRPr sz="4000" b="1">
          <a:solidFill>
            <a:schemeClr val="tx2"/>
          </a:solidFill>
          <a:latin typeface="Arial" charset="0"/>
        </a:defRPr>
      </a:lvl5pPr>
      <a:lvl6pPr marL="457200" algn="ctr" rtl="0" fontAlgn="base">
        <a:spcBef>
          <a:spcPct val="0"/>
        </a:spcBef>
        <a:spcAft>
          <a:spcPct val="0"/>
        </a:spcAft>
        <a:defRPr sz="4000" b="1">
          <a:solidFill>
            <a:schemeClr val="tx2"/>
          </a:solidFill>
          <a:latin typeface="Arial" charset="0"/>
        </a:defRPr>
      </a:lvl6pPr>
      <a:lvl7pPr marL="914400" algn="ctr" rtl="0" fontAlgn="base">
        <a:spcBef>
          <a:spcPct val="0"/>
        </a:spcBef>
        <a:spcAft>
          <a:spcPct val="0"/>
        </a:spcAft>
        <a:defRPr sz="4000" b="1">
          <a:solidFill>
            <a:schemeClr val="tx2"/>
          </a:solidFill>
          <a:latin typeface="Arial" charset="0"/>
        </a:defRPr>
      </a:lvl7pPr>
      <a:lvl8pPr marL="1371600" algn="ctr" rtl="0" fontAlgn="base">
        <a:spcBef>
          <a:spcPct val="0"/>
        </a:spcBef>
        <a:spcAft>
          <a:spcPct val="0"/>
        </a:spcAft>
        <a:defRPr sz="4000" b="1">
          <a:solidFill>
            <a:schemeClr val="tx2"/>
          </a:solidFill>
          <a:latin typeface="Arial" charset="0"/>
        </a:defRPr>
      </a:lvl8pPr>
      <a:lvl9pPr marL="1828800" algn="ctr" rtl="0" fontAlgn="base">
        <a:spcBef>
          <a:spcPct val="0"/>
        </a:spcBef>
        <a:spcAft>
          <a:spcPct val="0"/>
        </a:spcAft>
        <a:defRPr sz="40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mp"/><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tmp"/><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25.tmp"/><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1.tmp"/><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3.tmp"/><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5.tmp"/><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36.tmp"/><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8.tmp"/><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0.tmp"/><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4.xml"/><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5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7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73.xml"/><Relationship Id="rId1" Type="http://schemas.openxmlformats.org/officeDocument/2006/relationships/slideLayout" Target="../slideLayouts/slideLayout2.xml"/><Relationship Id="rId4" Type="http://schemas.openxmlformats.org/officeDocument/2006/relationships/image" Target="../media/image80.png"/></Relationships>
</file>

<file path=ppt/slides/_rels/slide8.xml.rels><?xml version="1.0" encoding="UTF-8" standalone="yes"?>
<Relationships xmlns="http://schemas.openxmlformats.org/package/2006/relationships"><Relationship Id="rId3" Type="http://schemas.openxmlformats.org/officeDocument/2006/relationships/hyperlink" Target="http://www.osha.gov/pls/oshaweb/owasrch.search_form?p_doc_type=STANDARDS&amp;p_toc_level=0&amp;p_keyvalue=" TargetMode="External"/><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Supervising For Safety</a:t>
            </a:r>
            <a:endParaRPr lang="en-US" dirty="0"/>
          </a:p>
        </p:txBody>
      </p:sp>
      <p:sp>
        <p:nvSpPr>
          <p:cNvPr id="3" name="Slide Number Placeholder 2"/>
          <p:cNvSpPr>
            <a:spLocks noGrp="1"/>
          </p:cNvSpPr>
          <p:nvPr>
            <p:ph type="sldNum" sz="quarter" idx="11"/>
          </p:nvPr>
        </p:nvSpPr>
        <p:spPr/>
        <p:txBody>
          <a:bodyPr/>
          <a:lstStyle/>
          <a:p>
            <a:fld id="{205CAFE1-AAD8-481F-A0F6-565FDA71FFBA}" type="slidenum">
              <a:rPr lang="en-US" altLang="en-US" smtClean="0"/>
              <a:pPr/>
              <a:t>1</a:t>
            </a:fld>
            <a:endParaRPr lang="en-US" altLang="en-US"/>
          </a:p>
        </p:txBody>
      </p:sp>
      <p:pic>
        <p:nvPicPr>
          <p:cNvPr id="4" name="Picture 3" descr="Screen Clippi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0"/>
            <a:ext cx="9143999" cy="6858000"/>
          </a:xfrm>
          <a:prstGeom prst="rect">
            <a:avLst/>
          </a:prstGeom>
        </p:spPr>
      </p:pic>
      <p:sp>
        <p:nvSpPr>
          <p:cNvPr id="5" name="TextBox 4" title="Text Box"/>
          <p:cNvSpPr txBox="1"/>
          <p:nvPr/>
        </p:nvSpPr>
        <p:spPr>
          <a:xfrm>
            <a:off x="2819400" y="3962400"/>
            <a:ext cx="5379720" cy="1569660"/>
          </a:xfrm>
          <a:prstGeom prst="rect">
            <a:avLst/>
          </a:prstGeom>
          <a:solidFill>
            <a:schemeClr val="accent2">
              <a:lumMod val="20000"/>
              <a:lumOff val="80000"/>
            </a:schemeClr>
          </a:solidFill>
        </p:spPr>
        <p:txBody>
          <a:bodyPr wrap="square" rtlCol="0">
            <a:spAutoFit/>
          </a:bodyPr>
          <a:lstStyle/>
          <a:p>
            <a:pPr algn="ctr"/>
            <a:r>
              <a:rPr lang="en-US" sz="3200" dirty="0" smtClean="0"/>
              <a:t>Developed by the Port of San Diego Ship Repair Association</a:t>
            </a:r>
            <a:endParaRPr lang="en-US" sz="3200" dirty="0"/>
          </a:p>
        </p:txBody>
      </p:sp>
    </p:spTree>
    <p:extLst>
      <p:ext uri="{BB962C8B-B14F-4D97-AF65-F5344CB8AC3E}">
        <p14:creationId xmlns:p14="http://schemas.microsoft.com/office/powerpoint/2010/main" val="66340845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a:xfrm>
            <a:off x="1066800" y="274638"/>
            <a:ext cx="6934200" cy="1143000"/>
          </a:xfrm>
        </p:spPr>
        <p:txBody>
          <a:bodyPr/>
          <a:lstStyle/>
          <a:p>
            <a:r>
              <a:rPr lang="en-US" altLang="en-US" sz="3600" dirty="0" smtClean="0"/>
              <a:t>The Supervisor’s Roles </a:t>
            </a:r>
            <a:r>
              <a:rPr lang="en-US" altLang="en-US" sz="3600" dirty="0" smtClean="0"/>
              <a:t/>
            </a:r>
            <a:br>
              <a:rPr lang="en-US" altLang="en-US" sz="3600" dirty="0" smtClean="0"/>
            </a:br>
            <a:r>
              <a:rPr lang="en-US" altLang="en-US" sz="3600" dirty="0" smtClean="0"/>
              <a:t>and </a:t>
            </a:r>
            <a:r>
              <a:rPr lang="en-US" altLang="en-US" sz="3600" dirty="0" smtClean="0"/>
              <a:t>Responsibilities</a:t>
            </a:r>
          </a:p>
        </p:txBody>
      </p:sp>
      <p:sp>
        <p:nvSpPr>
          <p:cNvPr id="31747"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F21DFE76-95D7-4161-B5C3-905A99460DBB}" type="slidenum">
              <a:rPr lang="en-US" altLang="en-US" sz="1400"/>
              <a:pPr>
                <a:spcBef>
                  <a:spcPct val="0"/>
                </a:spcBef>
                <a:buFontTx/>
                <a:buNone/>
              </a:pPr>
              <a:t>10</a:t>
            </a:fld>
            <a:endParaRPr lang="en-US" altLang="en-US" sz="1400"/>
          </a:p>
        </p:txBody>
      </p:sp>
      <p:pic>
        <p:nvPicPr>
          <p:cNvPr id="31748" name="Content Placeholder 2" title="Image of a rectangle that says supervisor"/>
          <p:cNvPicPr>
            <a:picLocks noGrp="1" noChangeAspect="1"/>
          </p:cNvPicPr>
          <p:nvPr>
            <p:ph idx="1"/>
          </p:nvPr>
        </p:nvPicPr>
        <p:blipFill>
          <a:blip r:embed="rId3" cstate="email">
            <a:extLst>
              <a:ext uri="{28A0092B-C50C-407E-A947-70E740481C1C}">
                <a14:useLocalDpi xmlns:a14="http://schemas.microsoft.com/office/drawing/2010/main"/>
              </a:ext>
            </a:extLst>
          </a:blip>
          <a:srcRect/>
          <a:stretch>
            <a:fillRect/>
          </a:stretch>
        </p:blipFill>
        <p:spPr>
          <a:xfrm>
            <a:off x="1524000" y="1676400"/>
            <a:ext cx="5943600" cy="4449763"/>
          </a:xfrm>
          <a:ln>
            <a:solidFill>
              <a:schemeClr val="tx1"/>
            </a:solid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fld id="{205CAFE1-AAD8-481F-A0F6-565FDA71FFBA}" type="slidenum">
              <a:rPr lang="en-US" altLang="en-US" smtClean="0"/>
              <a:pPr/>
              <a:t>11</a:t>
            </a:fld>
            <a:endParaRPr lang="en-US" altLang="en-US"/>
          </a:p>
        </p:txBody>
      </p:sp>
      <p:pic>
        <p:nvPicPr>
          <p:cNvPr id="4" name="Picture 3" descr="Screen Clippi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8575" y="19050"/>
            <a:ext cx="9144000" cy="6858000"/>
          </a:xfrm>
          <a:prstGeom prst="rect">
            <a:avLst/>
          </a:prstGeom>
        </p:spPr>
      </p:pic>
      <p:sp>
        <p:nvSpPr>
          <p:cNvPr id="5" name="Title 4"/>
          <p:cNvSpPr>
            <a:spLocks noGrp="1"/>
          </p:cNvSpPr>
          <p:nvPr>
            <p:ph type="title"/>
          </p:nvPr>
        </p:nvSpPr>
        <p:spPr>
          <a:xfrm>
            <a:off x="304800" y="304800"/>
            <a:ext cx="8229600" cy="1143000"/>
          </a:xfrm>
          <a:solidFill>
            <a:schemeClr val="bg1"/>
          </a:solidFill>
        </p:spPr>
        <p:txBody>
          <a:bodyPr/>
          <a:lstStyle/>
          <a:p>
            <a:r>
              <a:rPr lang="en-US" sz="3600" dirty="0" smtClean="0"/>
              <a:t>Defining Roles and Responsibilities</a:t>
            </a:r>
            <a:endParaRPr lang="en-US" sz="3600" dirty="0"/>
          </a:p>
        </p:txBody>
      </p:sp>
    </p:spTree>
    <p:extLst>
      <p:ext uri="{BB962C8B-B14F-4D97-AF65-F5344CB8AC3E}">
        <p14:creationId xmlns:p14="http://schemas.microsoft.com/office/powerpoint/2010/main" val="34267109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p:txBody>
          <a:bodyPr/>
          <a:lstStyle/>
          <a:p>
            <a:pPr algn="l"/>
            <a:r>
              <a:rPr lang="en-US" altLang="en-US" sz="3600" smtClean="0"/>
              <a:t>The Role of a Supervisor</a:t>
            </a:r>
          </a:p>
        </p:txBody>
      </p:sp>
      <p:sp>
        <p:nvSpPr>
          <p:cNvPr id="35843"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60E8C81A-076B-4BDC-88C9-BF47FC58A75A}" type="slidenum">
              <a:rPr lang="en-US" altLang="en-US" sz="1400"/>
              <a:pPr>
                <a:spcBef>
                  <a:spcPct val="0"/>
                </a:spcBef>
                <a:buFontTx/>
                <a:buNone/>
              </a:pPr>
              <a:t>12</a:t>
            </a:fld>
            <a:endParaRPr lang="en-US" altLang="en-US" sz="1400"/>
          </a:p>
        </p:txBody>
      </p:sp>
      <p:pic>
        <p:nvPicPr>
          <p:cNvPr id="35844" name="Content Placeholder 3" title="Photo of a shirt with an S that says super supervisor"/>
          <p:cNvPicPr>
            <a:picLocks noGrp="1" noChangeAspect="1"/>
          </p:cNvPicPr>
          <p:nvPr>
            <p:ph idx="1"/>
          </p:nvPr>
        </p:nvPicPr>
        <p:blipFill>
          <a:blip r:embed="rId3" cstate="email">
            <a:extLst>
              <a:ext uri="{28A0092B-C50C-407E-A947-70E740481C1C}">
                <a14:useLocalDpi xmlns:a14="http://schemas.microsoft.com/office/drawing/2010/main"/>
              </a:ext>
            </a:extLst>
          </a:blip>
          <a:srcRect/>
          <a:stretch>
            <a:fillRect/>
          </a:stretch>
        </p:blipFill>
        <p:spPr>
          <a:xfrm>
            <a:off x="1677988" y="1676400"/>
            <a:ext cx="5788025" cy="4449763"/>
          </a:xfrm>
          <a:ln>
            <a:solidFill>
              <a:schemeClr val="tx1"/>
            </a:solid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a:xfrm>
            <a:off x="609600" y="685800"/>
            <a:ext cx="7772400" cy="704850"/>
          </a:xfrm>
        </p:spPr>
        <p:txBody>
          <a:bodyPr/>
          <a:lstStyle/>
          <a:p>
            <a:pPr algn="l"/>
            <a:r>
              <a:rPr lang="en-US" altLang="en-US" sz="3600" smtClean="0"/>
              <a:t>Which Roles Create a Safety Responsibility?</a:t>
            </a:r>
          </a:p>
        </p:txBody>
      </p:sp>
      <p:sp>
        <p:nvSpPr>
          <p:cNvPr id="37891" name="Content Placeholder 1"/>
          <p:cNvSpPr>
            <a:spLocks noGrp="1"/>
          </p:cNvSpPr>
          <p:nvPr>
            <p:ph idx="1"/>
          </p:nvPr>
        </p:nvSpPr>
        <p:spPr>
          <a:xfrm>
            <a:off x="471488" y="1727200"/>
            <a:ext cx="8229600" cy="4449763"/>
          </a:xfrm>
        </p:spPr>
        <p:txBody>
          <a:bodyPr/>
          <a:lstStyle/>
          <a:p>
            <a:r>
              <a:rPr lang="en-US" altLang="en-US" smtClean="0"/>
              <a:t>For each role on the left, circle yes or no if you believe that role has a safety related  responsibility. If yes, what is that responsibility?</a:t>
            </a:r>
          </a:p>
        </p:txBody>
      </p:sp>
      <p:sp>
        <p:nvSpPr>
          <p:cNvPr id="37892" name="Slide Number Placeholder 2"/>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4EAD8EBA-0304-43AF-B5C3-67D67538B3FC}" type="slidenum">
              <a:rPr lang="en-US" altLang="en-US" sz="1400"/>
              <a:pPr>
                <a:spcBef>
                  <a:spcPct val="0"/>
                </a:spcBef>
                <a:buFontTx/>
                <a:buNone/>
              </a:pPr>
              <a:t>13</a:t>
            </a:fld>
            <a:endParaRPr lang="en-US" altLang="en-US" sz="1400"/>
          </a:p>
        </p:txBody>
      </p:sp>
    </p:spTree>
  </p:cSld>
  <p:clrMapOvr>
    <a:masterClrMapping/>
  </p:clrMapOvr>
  <p:transition spd="slow"/>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a:xfrm>
            <a:off x="609600" y="685800"/>
            <a:ext cx="7772400" cy="704850"/>
          </a:xfrm>
        </p:spPr>
        <p:txBody>
          <a:bodyPr/>
          <a:lstStyle/>
          <a:p>
            <a:pPr algn="l"/>
            <a:r>
              <a:rPr lang="en-US" altLang="en-US" sz="3600" smtClean="0"/>
              <a:t>Consequences</a:t>
            </a:r>
          </a:p>
        </p:txBody>
      </p:sp>
      <p:pic>
        <p:nvPicPr>
          <p:cNvPr id="39939" name="Content Placeholder 2" title="Image of a phrase about consequences"/>
          <p:cNvPicPr>
            <a:picLocks noGrp="1" noChangeAspect="1"/>
          </p:cNvPicPr>
          <p:nvPr>
            <p:ph idx="1"/>
          </p:nvPr>
        </p:nvPicPr>
        <p:blipFill>
          <a:blip r:embed="rId3">
            <a:extLst>
              <a:ext uri="{28A0092B-C50C-407E-A947-70E740481C1C}">
                <a14:useLocalDpi xmlns:a14="http://schemas.microsoft.com/office/drawing/2010/main"/>
              </a:ext>
            </a:extLst>
          </a:blip>
          <a:srcRect/>
          <a:stretch>
            <a:fillRect/>
          </a:stretch>
        </p:blipFill>
        <p:spPr>
          <a:xfrm>
            <a:off x="2205038" y="1881188"/>
            <a:ext cx="4762500" cy="4143375"/>
          </a:xfrm>
          <a:ln>
            <a:solidFill>
              <a:schemeClr val="tx1"/>
            </a:solidFill>
            <a:miter lim="800000"/>
            <a:headEnd/>
            <a:tailEnd/>
          </a:ln>
        </p:spPr>
      </p:pic>
      <p:sp>
        <p:nvSpPr>
          <p:cNvPr id="39940" name="Slide Number Placeholder 1"/>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034FC235-FBFA-4E23-9809-401F40B69081}" type="slidenum">
              <a:rPr lang="en-US" altLang="en-US" sz="1400"/>
              <a:pPr>
                <a:spcBef>
                  <a:spcPct val="0"/>
                </a:spcBef>
                <a:buFontTx/>
                <a:buNone/>
              </a:pPr>
              <a:t>14</a:t>
            </a:fld>
            <a:endParaRPr lang="en-US" altLang="en-US" sz="1400"/>
          </a:p>
        </p:txBody>
      </p:sp>
    </p:spTree>
  </p:cSld>
  <p:clrMapOvr>
    <a:masterClrMapping/>
  </p:clrMapOvr>
  <p:transition spd="slow"/>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p:txBody>
          <a:bodyPr/>
          <a:lstStyle/>
          <a:p>
            <a:pPr algn="l"/>
            <a:r>
              <a:rPr lang="en-US" altLang="en-US" sz="3600" smtClean="0"/>
              <a:t>The Consequences of What You Say</a:t>
            </a:r>
          </a:p>
        </p:txBody>
      </p:sp>
      <p:pic>
        <p:nvPicPr>
          <p:cNvPr id="41987" name="Picture 1" title="Image of caution unintended consequences ahead sign"/>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420813" y="1600200"/>
            <a:ext cx="6302375" cy="41989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1988" name="Slide Number Placeholder 1"/>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92F5EBC8-10FB-4339-B2F0-97AF15CF3269}" type="slidenum">
              <a:rPr lang="en-US" altLang="en-US" sz="1400"/>
              <a:pPr>
                <a:spcBef>
                  <a:spcPct val="0"/>
                </a:spcBef>
                <a:buFontTx/>
                <a:buNone/>
              </a:pPr>
              <a:t>15</a:t>
            </a:fld>
            <a:endParaRPr lang="en-US" altLang="en-US" sz="1400"/>
          </a:p>
        </p:txBody>
      </p:sp>
    </p:spTree>
  </p:cSld>
  <p:clrMapOvr>
    <a:masterClrMapping/>
  </p:clrMapOvr>
  <p:transition spd="slow"/>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p:txBody>
          <a:bodyPr/>
          <a:lstStyle/>
          <a:p>
            <a:pPr algn="l"/>
            <a:r>
              <a:rPr lang="en-US" altLang="en-US" sz="3600" smtClean="0"/>
              <a:t>Company Advocate</a:t>
            </a:r>
          </a:p>
        </p:txBody>
      </p:sp>
      <p:pic>
        <p:nvPicPr>
          <p:cNvPr id="44035" name="Picture 2" title="Photo of a name ta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676400" y="1417638"/>
            <a:ext cx="5638800" cy="43799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4036" name="Slide Number Placeholder 1"/>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B025E5CE-66C0-4536-B41B-BF8A7F39A4C1}" type="slidenum">
              <a:rPr lang="en-US" altLang="en-US" sz="1400"/>
              <a:pPr>
                <a:spcBef>
                  <a:spcPct val="0"/>
                </a:spcBef>
                <a:buFontTx/>
                <a:buNone/>
              </a:pPr>
              <a:t>16</a:t>
            </a:fld>
            <a:endParaRPr lang="en-US" altLang="en-US" sz="1400"/>
          </a:p>
        </p:txBody>
      </p:sp>
    </p:spTree>
  </p:cSld>
  <p:clrMapOvr>
    <a:masterClrMapping/>
  </p:clrMapOvr>
  <p:transition spd="slow"/>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a:xfrm>
            <a:off x="609600" y="609600"/>
            <a:ext cx="7772400" cy="704850"/>
          </a:xfrm>
        </p:spPr>
        <p:txBody>
          <a:bodyPr/>
          <a:lstStyle/>
          <a:p>
            <a:pPr algn="l"/>
            <a:r>
              <a:rPr lang="en-US" altLang="en-US" sz="3600" smtClean="0"/>
              <a:t>Key Points So Far</a:t>
            </a:r>
          </a:p>
        </p:txBody>
      </p:sp>
      <p:pic>
        <p:nvPicPr>
          <p:cNvPr id="46083" name="Content Placeholder 2" title="Image of a key points sign"/>
          <p:cNvPicPr>
            <a:picLocks noGrp="1" noChangeAspect="1"/>
          </p:cNvPicPr>
          <p:nvPr>
            <p:ph idx="1"/>
          </p:nvPr>
        </p:nvPicPr>
        <p:blipFill>
          <a:blip r:embed="rId3">
            <a:extLst>
              <a:ext uri="{28A0092B-C50C-407E-A947-70E740481C1C}">
                <a14:useLocalDpi xmlns:a14="http://schemas.microsoft.com/office/drawing/2010/main"/>
              </a:ext>
            </a:extLst>
          </a:blip>
          <a:srcRect/>
          <a:stretch>
            <a:fillRect/>
          </a:stretch>
        </p:blipFill>
        <p:spPr>
          <a:xfrm>
            <a:off x="3276600" y="1752600"/>
            <a:ext cx="2638425" cy="3749675"/>
          </a:xfrm>
          <a:ln>
            <a:solidFill>
              <a:schemeClr val="tx1"/>
            </a:solidFill>
            <a:miter lim="800000"/>
            <a:headEnd/>
            <a:tailEnd/>
          </a:ln>
        </p:spPr>
      </p:pic>
      <p:sp>
        <p:nvSpPr>
          <p:cNvPr id="46084" name="Slide Number Placeholder 1"/>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EEBCDE36-081B-4172-9F87-8E9306C8CB0D}" type="slidenum">
              <a:rPr lang="en-US" altLang="en-US" sz="1400"/>
              <a:pPr>
                <a:spcBef>
                  <a:spcPct val="0"/>
                </a:spcBef>
                <a:buFontTx/>
                <a:buNone/>
              </a:pPr>
              <a:t>17</a:t>
            </a:fld>
            <a:endParaRPr lang="en-US" altLang="en-US" sz="1400"/>
          </a:p>
        </p:txBody>
      </p:sp>
    </p:spTree>
  </p:cSld>
  <p:clrMapOvr>
    <a:masterClrMapping/>
  </p:clrMapOvr>
  <p:transition spd="slow"/>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Number Placeholder 4"/>
          <p:cNvSpPr txBox="1">
            <a:spLocks noGrp="1"/>
          </p:cNvSpPr>
          <p:nvPr/>
        </p:nvSpPr>
        <p:spPr bwMode="auto">
          <a:xfrm>
            <a:off x="6553200" y="6245225"/>
            <a:ext cx="19812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FontTx/>
              <a:buNone/>
            </a:pPr>
            <a:fld id="{0BF67E6D-9C74-4AC2-8519-E44A668EAA80}" type="slidenum">
              <a:rPr lang="en-US" altLang="en-US" sz="1400"/>
              <a:pPr algn="r" eaLnBrk="1" hangingPunct="1">
                <a:spcBef>
                  <a:spcPct val="0"/>
                </a:spcBef>
                <a:buFontTx/>
                <a:buNone/>
              </a:pPr>
              <a:t>18</a:t>
            </a:fld>
            <a:endParaRPr lang="en-US" altLang="en-US" sz="1400"/>
          </a:p>
        </p:txBody>
      </p:sp>
      <p:sp>
        <p:nvSpPr>
          <p:cNvPr id="48132" name="Slide Number Placeholder 1"/>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3E1EE1D8-C526-4A98-B8E4-C60BDE6ED0AE}" type="slidenum">
              <a:rPr lang="en-US" altLang="en-US" sz="1400"/>
              <a:pPr>
                <a:spcBef>
                  <a:spcPct val="0"/>
                </a:spcBef>
                <a:buFontTx/>
                <a:buNone/>
              </a:pPr>
              <a:t>18</a:t>
            </a:fld>
            <a:endParaRPr lang="en-US" altLang="en-US" sz="1400"/>
          </a:p>
        </p:txBody>
      </p:sp>
      <p:grpSp>
        <p:nvGrpSpPr>
          <p:cNvPr id="48133" name="Group 5" title="Image of roles and responsibilities quiz slide"/>
          <p:cNvGrpSpPr>
            <a:grpSpLocks/>
          </p:cNvGrpSpPr>
          <p:nvPr/>
        </p:nvGrpSpPr>
        <p:grpSpPr bwMode="auto">
          <a:xfrm>
            <a:off x="495300" y="1566863"/>
            <a:ext cx="8153400" cy="4064000"/>
            <a:chOff x="0" y="0"/>
            <a:chExt cx="8153400" cy="4064000"/>
          </a:xfrm>
        </p:grpSpPr>
        <p:sp>
          <p:nvSpPr>
            <p:cNvPr id="15" name="Rounded Rectangle 14"/>
            <p:cNvSpPr/>
            <p:nvPr/>
          </p:nvSpPr>
          <p:spPr>
            <a:xfrm>
              <a:off x="0" y="0"/>
              <a:ext cx="8153400" cy="4064000"/>
            </a:xfrm>
            <a:prstGeom prst="roundRect">
              <a:avLst>
                <a:gd name="adj" fmla="val 10000"/>
              </a:avLst>
            </a:prstGeom>
            <a:solidFill>
              <a:schemeClr val="tx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6" name="Rounded Rectangle 4"/>
            <p:cNvSpPr/>
            <p:nvPr/>
          </p:nvSpPr>
          <p:spPr>
            <a:xfrm>
              <a:off x="2036763" y="0"/>
              <a:ext cx="6116637" cy="4064000"/>
            </a:xfrm>
            <a:prstGeom prst="rect">
              <a:avLst/>
            </a:prstGeom>
          </p:spPr>
          <p:style>
            <a:lnRef idx="0">
              <a:scrgbClr r="0" g="0" b="0"/>
            </a:lnRef>
            <a:fillRef idx="0">
              <a:scrgbClr r="0" g="0" b="0"/>
            </a:fillRef>
            <a:effectRef idx="0">
              <a:scrgbClr r="0" g="0" b="0"/>
            </a:effectRef>
            <a:fontRef idx="minor">
              <a:schemeClr val="lt1"/>
            </a:fontRef>
          </p:style>
          <p:txBody>
            <a:bodyPr lIns="247650" tIns="247650" rIns="247650" bIns="247650" spcCol="1270" anchor="ctr"/>
            <a:lstStyle/>
            <a:p>
              <a:pPr defTabSz="2889250" eaLnBrk="1" hangingPunct="1">
                <a:lnSpc>
                  <a:spcPct val="90000"/>
                </a:lnSpc>
                <a:spcAft>
                  <a:spcPct val="35000"/>
                </a:spcAft>
                <a:defRPr/>
              </a:pPr>
              <a:r>
                <a:rPr lang="en-US" sz="6500" dirty="0">
                  <a:solidFill>
                    <a:srgbClr val="FFFFFF"/>
                  </a:solidFill>
                </a:rPr>
                <a:t>QUIZ!</a:t>
              </a:r>
            </a:p>
          </p:txBody>
        </p:sp>
      </p:grpSp>
      <p:sp>
        <p:nvSpPr>
          <p:cNvPr id="17" name="Rounded Rectangle 16" title="Image of papers that have question marks on them"/>
          <p:cNvSpPr/>
          <p:nvPr/>
        </p:nvSpPr>
        <p:spPr>
          <a:xfrm>
            <a:off x="901700" y="1811338"/>
            <a:ext cx="1630363" cy="3251200"/>
          </a:xfrm>
          <a:prstGeom prst="roundRect">
            <a:avLst>
              <a:gd name="adj" fmla="val 10000"/>
            </a:avLst>
          </a:prstGeom>
          <a:blipFill rotWithShape="1">
            <a:blip r:embed="rId3" cstate="email">
              <a:extLst>
                <a:ext uri="{28A0092B-C50C-407E-A947-70E740481C1C}">
                  <a14:useLocalDpi xmlns:a14="http://schemas.microsoft.com/office/drawing/2010/main"/>
                </a:ext>
              </a:extLst>
            </a:blip>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3" name="Title 2"/>
          <p:cNvSpPr>
            <a:spLocks noGrp="1"/>
          </p:cNvSpPr>
          <p:nvPr>
            <p:ph type="title"/>
          </p:nvPr>
        </p:nvSpPr>
        <p:spPr>
          <a:xfrm>
            <a:off x="457200" y="274638"/>
            <a:ext cx="8229600" cy="868362"/>
          </a:xfrm>
        </p:spPr>
        <p:txBody>
          <a:bodyPr/>
          <a:lstStyle/>
          <a:p>
            <a:pPr algn="l"/>
            <a:r>
              <a:rPr lang="en-US" dirty="0" smtClean="0"/>
              <a:t>Roles and Responsibilities</a:t>
            </a:r>
            <a:endParaRPr lang="en-US"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a:xfrm>
            <a:off x="457200" y="571500"/>
            <a:ext cx="8458200" cy="704850"/>
          </a:xfrm>
        </p:spPr>
        <p:txBody>
          <a:bodyPr/>
          <a:lstStyle/>
          <a:p>
            <a:pPr algn="l"/>
            <a:r>
              <a:rPr lang="en-US" altLang="en-US" sz="3600" smtClean="0"/>
              <a:t>The Five Functions of Management</a:t>
            </a:r>
          </a:p>
        </p:txBody>
      </p:sp>
      <p:graphicFrame>
        <p:nvGraphicFramePr>
          <p:cNvPr id="2" name="Content Placeholder 1" title="Image of the five functions of management"/>
          <p:cNvGraphicFramePr>
            <a:graphicFrameLocks noGrp="1"/>
          </p:cNvGraphicFramePr>
          <p:nvPr>
            <p:ph idx="1"/>
            <p:extLst>
              <p:ext uri="{D42A27DB-BD31-4B8C-83A1-F6EECF244321}">
                <p14:modId xmlns:p14="http://schemas.microsoft.com/office/powerpoint/2010/main" val="2809410695"/>
              </p:ext>
            </p:extLst>
          </p:nvPr>
        </p:nvGraphicFramePr>
        <p:xfrm>
          <a:off x="457200" y="1676400"/>
          <a:ext cx="8229600" cy="44497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0180" name="Slide Number Placeholder 2"/>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7C6AB7D5-87A1-4517-837C-1AEB12B01A49}" type="slidenum">
              <a:rPr lang="en-US" altLang="en-US" sz="1400"/>
              <a:pPr>
                <a:spcBef>
                  <a:spcPct val="0"/>
                </a:spcBef>
                <a:buFontTx/>
                <a:buNone/>
              </a:pPr>
              <a:t>19</a:t>
            </a:fld>
            <a:endParaRPr lang="en-US" altLang="en-US" sz="1400"/>
          </a:p>
        </p:txBody>
      </p:sp>
    </p:spTree>
  </p:cSld>
  <p:clrMapOvr>
    <a:masterClrMapping/>
  </p:clrMapOvr>
  <p:transition spd="slow"/>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algn="l"/>
            <a:r>
              <a:rPr lang="en-US" altLang="en-US" sz="3600" smtClean="0">
                <a:solidFill>
                  <a:schemeClr val="tx1"/>
                </a:solidFill>
              </a:rPr>
              <a:t>Course Objectives</a:t>
            </a:r>
          </a:p>
        </p:txBody>
      </p:sp>
      <p:sp>
        <p:nvSpPr>
          <p:cNvPr id="15363" name="Slide Number Placeholder 1"/>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728AE606-9F19-40C6-97D4-F2CFAC28E23B}" type="slidenum">
              <a:rPr lang="en-US" altLang="en-US" sz="1400">
                <a:solidFill>
                  <a:srgbClr val="000000"/>
                </a:solidFill>
              </a:rPr>
              <a:pPr>
                <a:spcBef>
                  <a:spcPct val="0"/>
                </a:spcBef>
                <a:buFontTx/>
                <a:buNone/>
              </a:pPr>
              <a:t>2</a:t>
            </a:fld>
            <a:endParaRPr lang="en-US" altLang="en-US" sz="1400">
              <a:solidFill>
                <a:srgbClr val="000000"/>
              </a:solidFill>
            </a:endParaRPr>
          </a:p>
        </p:txBody>
      </p:sp>
      <p:pic>
        <p:nvPicPr>
          <p:cNvPr id="15364" name="Picture 1" title="Image of darts hitting a bullseye with the words learning objectives "/>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219200" y="1905000"/>
            <a:ext cx="6851650" cy="3200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a:xfrm>
            <a:off x="457200" y="523875"/>
            <a:ext cx="8229600" cy="704850"/>
          </a:xfrm>
        </p:spPr>
        <p:txBody>
          <a:bodyPr/>
          <a:lstStyle/>
          <a:p>
            <a:pPr algn="l"/>
            <a:r>
              <a:rPr lang="en-US" altLang="en-US" sz="3600" smtClean="0"/>
              <a:t>The Five Functions of Safety Supervision</a:t>
            </a:r>
          </a:p>
        </p:txBody>
      </p:sp>
      <p:graphicFrame>
        <p:nvGraphicFramePr>
          <p:cNvPr id="2" name="Content Placeholder 1" title="Image of the five functions of safety supervision"/>
          <p:cNvGraphicFramePr>
            <a:graphicFrameLocks noGrp="1"/>
          </p:cNvGraphicFramePr>
          <p:nvPr>
            <p:ph idx="1"/>
            <p:extLst>
              <p:ext uri="{D42A27DB-BD31-4B8C-83A1-F6EECF244321}">
                <p14:modId xmlns:p14="http://schemas.microsoft.com/office/powerpoint/2010/main" val="40264744"/>
              </p:ext>
            </p:extLst>
          </p:nvPr>
        </p:nvGraphicFramePr>
        <p:xfrm>
          <a:off x="457200" y="1676400"/>
          <a:ext cx="8229600" cy="44497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Oval 3"/>
          <p:cNvSpPr/>
          <p:nvPr/>
        </p:nvSpPr>
        <p:spPr>
          <a:xfrm>
            <a:off x="3810000" y="3276600"/>
            <a:ext cx="1524000" cy="1524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tx1"/>
                </a:solidFill>
              </a:rPr>
              <a:t>SAFETY</a:t>
            </a:r>
          </a:p>
        </p:txBody>
      </p:sp>
      <p:sp>
        <p:nvSpPr>
          <p:cNvPr id="52229" name="Slide Number Placeholder 2"/>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35B6562A-3392-426E-9D09-C9991EA12922}" type="slidenum">
              <a:rPr lang="en-US" altLang="en-US" sz="1400"/>
              <a:pPr>
                <a:spcBef>
                  <a:spcPct val="0"/>
                </a:spcBef>
                <a:buFontTx/>
                <a:buNone/>
              </a:pPr>
              <a:t>20</a:t>
            </a:fld>
            <a:endParaRPr lang="en-US" altLang="en-US" sz="1400"/>
          </a:p>
        </p:txBody>
      </p:sp>
    </p:spTree>
  </p:cSld>
  <p:clrMapOvr>
    <a:masterClrMapping/>
  </p:clrMapOvr>
  <p:transition spd="slow"/>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p:cNvSpPr>
            <a:spLocks noGrp="1"/>
          </p:cNvSpPr>
          <p:nvPr>
            <p:ph type="title"/>
          </p:nvPr>
        </p:nvSpPr>
        <p:spPr>
          <a:xfrm>
            <a:off x="609600" y="609600"/>
            <a:ext cx="7772400" cy="704850"/>
          </a:xfrm>
        </p:spPr>
        <p:txBody>
          <a:bodyPr/>
          <a:lstStyle/>
          <a:p>
            <a:pPr algn="l"/>
            <a:r>
              <a:rPr lang="en-US" altLang="en-US" sz="3600" smtClean="0"/>
              <a:t>Supporting Safety Management</a:t>
            </a:r>
          </a:p>
        </p:txBody>
      </p:sp>
      <p:pic>
        <p:nvPicPr>
          <p:cNvPr id="54275" name="Content Placeholder 7" title="Image of people and processes logo"/>
          <p:cNvPicPr>
            <a:picLocks noGrp="1" noChangeAspect="1"/>
          </p:cNvPicPr>
          <p:nvPr>
            <p:ph idx="1"/>
          </p:nvPr>
        </p:nvPicPr>
        <p:blipFill>
          <a:blip r:embed="rId3">
            <a:extLst>
              <a:ext uri="{28A0092B-C50C-407E-A947-70E740481C1C}">
                <a14:useLocalDpi xmlns:a14="http://schemas.microsoft.com/office/drawing/2010/main"/>
              </a:ext>
            </a:extLst>
          </a:blip>
          <a:srcRect/>
          <a:stretch>
            <a:fillRect/>
          </a:stretch>
        </p:blipFill>
        <p:spPr>
          <a:xfrm>
            <a:off x="1371600" y="1828800"/>
            <a:ext cx="6567488" cy="3505200"/>
          </a:xfrm>
          <a:ln>
            <a:solidFill>
              <a:schemeClr val="tx1"/>
            </a:solidFill>
            <a:miter lim="800000"/>
            <a:headEnd/>
            <a:tailEnd/>
          </a:ln>
        </p:spPr>
      </p:pic>
      <p:sp>
        <p:nvSpPr>
          <p:cNvPr id="54276" name="Slide Number Placeholder 1"/>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00ECDB11-4C14-4FBC-9705-CED560D749FD}" type="slidenum">
              <a:rPr lang="en-US" altLang="en-US" sz="1400"/>
              <a:pPr>
                <a:spcBef>
                  <a:spcPct val="0"/>
                </a:spcBef>
                <a:buFontTx/>
                <a:buNone/>
              </a:pPr>
              <a:t>21</a:t>
            </a:fld>
            <a:endParaRPr lang="en-US" altLang="en-US" sz="1400"/>
          </a:p>
        </p:txBody>
      </p:sp>
    </p:spTree>
  </p:cSld>
  <p:clrMapOvr>
    <a:masterClrMapping/>
  </p:clrMapOvr>
  <p:transition spd="slow"/>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p:cNvSpPr>
            <a:spLocks noGrp="1"/>
          </p:cNvSpPr>
          <p:nvPr>
            <p:ph type="title"/>
          </p:nvPr>
        </p:nvSpPr>
        <p:spPr>
          <a:xfrm>
            <a:off x="609600" y="609600"/>
            <a:ext cx="7772400" cy="704850"/>
          </a:xfrm>
        </p:spPr>
        <p:txBody>
          <a:bodyPr/>
          <a:lstStyle/>
          <a:p>
            <a:pPr algn="l"/>
            <a:r>
              <a:rPr lang="en-US" altLang="en-US" sz="3600" smtClean="0"/>
              <a:t>Planning For Safety</a:t>
            </a:r>
          </a:p>
        </p:txBody>
      </p:sp>
      <p:pic>
        <p:nvPicPr>
          <p:cNvPr id="56323" name="Picture 5" title="Image of a safety first sign"/>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092200" y="1314450"/>
            <a:ext cx="6807200" cy="48498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6324" name="Slide Number Placeholder 1"/>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AF239A0A-60A0-4A16-82FF-4FC47EA26CFC}" type="slidenum">
              <a:rPr lang="en-US" altLang="en-US" sz="1400"/>
              <a:pPr>
                <a:spcBef>
                  <a:spcPct val="0"/>
                </a:spcBef>
                <a:buFontTx/>
                <a:buNone/>
              </a:pPr>
              <a:t>22</a:t>
            </a:fld>
            <a:endParaRPr lang="en-US" altLang="en-US" sz="1400"/>
          </a:p>
        </p:txBody>
      </p:sp>
    </p:spTree>
  </p:cSld>
  <p:clrMapOvr>
    <a:masterClrMapping/>
  </p:clrMapOvr>
  <p:transition spd="slow"/>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1" name="Slide Number Placeholder 1"/>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1128A177-02D8-4D4D-AF5A-9BE578C3C22F}" type="slidenum">
              <a:rPr lang="en-US" altLang="en-US" sz="1400"/>
              <a:pPr>
                <a:spcBef>
                  <a:spcPct val="0"/>
                </a:spcBef>
                <a:buFontTx/>
                <a:buNone/>
              </a:pPr>
              <a:t>23</a:t>
            </a:fld>
            <a:endParaRPr lang="en-US" altLang="en-US" sz="1400"/>
          </a:p>
        </p:txBody>
      </p:sp>
      <p:pic>
        <p:nvPicPr>
          <p:cNvPr id="58372" name="Picture 1" title="Image of a prevention this way sign"/>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066800" y="1600200"/>
            <a:ext cx="6964363" cy="39211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p:nvPr>
        </p:nvSpPr>
        <p:spPr>
          <a:xfrm>
            <a:off x="381000" y="457200"/>
            <a:ext cx="8229600" cy="1066800"/>
          </a:xfrm>
        </p:spPr>
        <p:txBody>
          <a:bodyPr/>
          <a:lstStyle/>
          <a:p>
            <a:r>
              <a:rPr lang="en-US" dirty="0" smtClean="0"/>
              <a:t>Why Incident Prevention</a:t>
            </a:r>
            <a:endParaRPr lang="en-US" dirty="0"/>
          </a:p>
        </p:txBody>
      </p:sp>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457200" y="749300"/>
            <a:ext cx="8229600" cy="715963"/>
          </a:xfrm>
        </p:spPr>
        <p:txBody>
          <a:bodyPr/>
          <a:lstStyle/>
          <a:p>
            <a:pPr algn="l"/>
            <a:r>
              <a:rPr lang="en-US" altLang="en-US" sz="3600" smtClean="0"/>
              <a:t>Avoiding Injuries</a:t>
            </a:r>
            <a:br>
              <a:rPr lang="en-US" altLang="en-US" sz="3600" smtClean="0"/>
            </a:br>
            <a:endParaRPr lang="en-US" altLang="en-US" sz="3600" smtClean="0"/>
          </a:p>
        </p:txBody>
      </p:sp>
      <p:pic>
        <p:nvPicPr>
          <p:cNvPr id="60419" name="Picture 1" title="Image of the loss control triangle"/>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25475" y="1490663"/>
            <a:ext cx="7893050" cy="42894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0420" name="Slide Number Placeholder 1"/>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D7BEBD16-7992-4D75-BEE2-93D05CF66DEE}" type="slidenum">
              <a:rPr lang="en-US" altLang="en-US" sz="1400"/>
              <a:pPr>
                <a:spcBef>
                  <a:spcPct val="0"/>
                </a:spcBef>
                <a:buFontTx/>
                <a:buNone/>
              </a:pPr>
              <a:t>24</a:t>
            </a:fld>
            <a:endParaRPr lang="en-US" altLang="en-US" sz="1400"/>
          </a:p>
        </p:txBody>
      </p:sp>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p:cNvSpPr>
            <a:spLocks noGrp="1"/>
          </p:cNvSpPr>
          <p:nvPr>
            <p:ph type="title"/>
          </p:nvPr>
        </p:nvSpPr>
        <p:spPr/>
        <p:txBody>
          <a:bodyPr/>
          <a:lstStyle/>
          <a:p>
            <a:pPr algn="l"/>
            <a:r>
              <a:rPr lang="en-US" altLang="en-US" sz="3600" smtClean="0">
                <a:solidFill>
                  <a:schemeClr val="tx1"/>
                </a:solidFill>
              </a:rPr>
              <a:t>Incident Investigation</a:t>
            </a:r>
            <a:r>
              <a:rPr lang="en-US" altLang="en-US" smtClean="0"/>
              <a:t/>
            </a:r>
            <a:br>
              <a:rPr lang="en-US" altLang="en-US" smtClean="0"/>
            </a:br>
            <a:endParaRPr lang="en-US" altLang="en-US" smtClean="0"/>
          </a:p>
        </p:txBody>
      </p:sp>
      <p:sp>
        <p:nvSpPr>
          <p:cNvPr id="62467"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71725EB4-66A9-4393-AE37-870803C9C833}" type="slidenum">
              <a:rPr lang="en-US" altLang="en-US" sz="1400"/>
              <a:pPr>
                <a:spcBef>
                  <a:spcPct val="0"/>
                </a:spcBef>
                <a:buFontTx/>
                <a:buNone/>
              </a:pPr>
              <a:t>25</a:t>
            </a:fld>
            <a:endParaRPr lang="en-US" altLang="en-US" sz="1400"/>
          </a:p>
        </p:txBody>
      </p:sp>
      <p:pic>
        <p:nvPicPr>
          <p:cNvPr id="2050" name="Picture 2" title="Photo of a crane that is tipped ove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498725" y="1295400"/>
            <a:ext cx="4148138" cy="492601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p:cNvSpPr>
            <a:spLocks noGrp="1"/>
          </p:cNvSpPr>
          <p:nvPr>
            <p:ph type="title"/>
          </p:nvPr>
        </p:nvSpPr>
        <p:spPr/>
        <p:txBody>
          <a:bodyPr/>
          <a:lstStyle/>
          <a:p>
            <a:pPr algn="l"/>
            <a:r>
              <a:rPr lang="en-US" altLang="en-US" sz="3600" smtClean="0"/>
              <a:t>Investigation Process</a:t>
            </a:r>
            <a:r>
              <a:rPr lang="en-US" altLang="en-US" smtClean="0"/>
              <a:t/>
            </a:r>
            <a:br>
              <a:rPr lang="en-US" altLang="en-US" smtClean="0"/>
            </a:br>
            <a:endParaRPr lang="en-US" altLang="en-US" smtClean="0"/>
          </a:p>
        </p:txBody>
      </p:sp>
      <p:sp>
        <p:nvSpPr>
          <p:cNvPr id="64515"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6D4A0404-3CD7-4EB6-B4B6-56E824C67089}" type="slidenum">
              <a:rPr lang="en-US" altLang="en-US" sz="1400"/>
              <a:pPr>
                <a:spcBef>
                  <a:spcPct val="0"/>
                </a:spcBef>
                <a:buFontTx/>
                <a:buNone/>
              </a:pPr>
              <a:t>26</a:t>
            </a:fld>
            <a:endParaRPr lang="en-US" altLang="en-US" sz="1400"/>
          </a:p>
        </p:txBody>
      </p:sp>
      <p:pic>
        <p:nvPicPr>
          <p:cNvPr id="64516" name="Picture 1" title="Decorative image of an investigator "/>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238250" y="1885950"/>
            <a:ext cx="6667500" cy="30861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 to Ask When Gathering and Analyzing Data</a:t>
            </a:r>
            <a:endParaRPr lang="en-US" dirty="0"/>
          </a:p>
        </p:txBody>
      </p:sp>
      <p:sp>
        <p:nvSpPr>
          <p:cNvPr id="3" name="Slide Number Placeholder 2"/>
          <p:cNvSpPr>
            <a:spLocks noGrp="1"/>
          </p:cNvSpPr>
          <p:nvPr>
            <p:ph type="sldNum" sz="quarter" idx="11"/>
          </p:nvPr>
        </p:nvSpPr>
        <p:spPr/>
        <p:txBody>
          <a:bodyPr/>
          <a:lstStyle/>
          <a:p>
            <a:fld id="{205CAFE1-AAD8-481F-A0F6-565FDA71FFBA}" type="slidenum">
              <a:rPr lang="en-US" altLang="en-US" smtClean="0"/>
              <a:pPr/>
              <a:t>27</a:t>
            </a:fld>
            <a:endParaRPr lang="en-US" altLang="en-US"/>
          </a:p>
        </p:txBody>
      </p:sp>
      <p:pic>
        <p:nvPicPr>
          <p:cNvPr id="4" name="Picture 3" descr="Screen Clippi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1743129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le 1"/>
          <p:cNvSpPr>
            <a:spLocks noGrp="1"/>
          </p:cNvSpPr>
          <p:nvPr>
            <p:ph type="title"/>
          </p:nvPr>
        </p:nvSpPr>
        <p:spPr/>
        <p:txBody>
          <a:bodyPr/>
          <a:lstStyle/>
          <a:p>
            <a:pPr algn="l"/>
            <a:r>
              <a:rPr lang="en-US" altLang="en-US" sz="3600" smtClean="0"/>
              <a:t>Accident Investigation Exercise</a:t>
            </a:r>
            <a:br>
              <a:rPr lang="en-US" altLang="en-US" sz="3600" smtClean="0"/>
            </a:br>
            <a:endParaRPr lang="en-US" altLang="en-US" sz="3600" smtClean="0"/>
          </a:p>
        </p:txBody>
      </p:sp>
      <p:sp>
        <p:nvSpPr>
          <p:cNvPr id="73731" name="Text Placeholder 2"/>
          <p:cNvSpPr>
            <a:spLocks noGrp="1"/>
          </p:cNvSpPr>
          <p:nvPr>
            <p:ph type="body" sz="half" idx="1"/>
          </p:nvPr>
        </p:nvSpPr>
        <p:spPr>
          <a:xfrm>
            <a:off x="457200" y="1676400"/>
            <a:ext cx="8229600" cy="4449763"/>
          </a:xfrm>
        </p:spPr>
        <p:txBody>
          <a:bodyPr/>
          <a:lstStyle/>
          <a:p>
            <a:pPr marL="0" indent="0">
              <a:buFontTx/>
              <a:buNone/>
              <a:defRPr/>
            </a:pPr>
            <a:r>
              <a:rPr lang="en-US" sz="2000" dirty="0"/>
              <a:t>Think of a recent </a:t>
            </a:r>
            <a:r>
              <a:rPr lang="en-US" sz="2000" dirty="0" smtClean="0"/>
              <a:t>accident </a:t>
            </a:r>
            <a:r>
              <a:rPr lang="en-US" sz="2000" dirty="0"/>
              <a:t>and:</a:t>
            </a:r>
          </a:p>
          <a:p>
            <a:pPr>
              <a:defRPr/>
            </a:pPr>
            <a:endParaRPr lang="en-US" sz="2000" dirty="0"/>
          </a:p>
          <a:p>
            <a:pPr marL="234950" indent="-234950">
              <a:buFontTx/>
              <a:buAutoNum type="arabicPeriod"/>
              <a:defRPr/>
            </a:pPr>
            <a:r>
              <a:rPr lang="en-US" sz="2000" dirty="0"/>
              <a:t>List what was done for each step of the investigation  </a:t>
            </a:r>
            <a:r>
              <a:rPr lang="en-US" sz="2000" dirty="0" smtClean="0"/>
              <a:t>process.</a:t>
            </a:r>
          </a:p>
          <a:p>
            <a:pPr marL="0" indent="0">
              <a:buFontTx/>
              <a:buNone/>
              <a:defRPr/>
            </a:pPr>
            <a:endParaRPr lang="en-US" sz="2000" dirty="0" smtClean="0"/>
          </a:p>
          <a:p>
            <a:pPr marL="0" indent="0">
              <a:buFontTx/>
              <a:buNone/>
              <a:defRPr/>
            </a:pPr>
            <a:r>
              <a:rPr lang="en-US" sz="2000" dirty="0" smtClean="0"/>
              <a:t>2. Rate </a:t>
            </a:r>
            <a:r>
              <a:rPr lang="en-US" sz="2000" dirty="0"/>
              <a:t>each step 1 -5 (1=low to 5=high) regarding how well you think the investigation was handled.</a:t>
            </a:r>
          </a:p>
          <a:p>
            <a:pPr marL="0" indent="0">
              <a:buFontTx/>
              <a:buNone/>
              <a:defRPr/>
            </a:pPr>
            <a:endParaRPr lang="en-US" sz="2000" dirty="0" smtClean="0"/>
          </a:p>
          <a:p>
            <a:pPr marL="0" indent="0">
              <a:buFontTx/>
              <a:buNone/>
              <a:defRPr/>
            </a:pPr>
            <a:r>
              <a:rPr lang="en-US" sz="2000" dirty="0" smtClean="0"/>
              <a:t>3. Identify at least one </a:t>
            </a:r>
            <a:r>
              <a:rPr lang="en-US" sz="2000" dirty="0"/>
              <a:t>step you would improve and how.</a:t>
            </a:r>
          </a:p>
          <a:p>
            <a:pPr marL="234950" indent="-234950">
              <a:buFontTx/>
              <a:buAutoNum type="arabicPeriod"/>
              <a:defRPr/>
            </a:pPr>
            <a:endParaRPr lang="en-US" sz="2000" dirty="0"/>
          </a:p>
        </p:txBody>
      </p:sp>
      <p:sp>
        <p:nvSpPr>
          <p:cNvPr id="68612"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62B97900-5983-4508-9F44-594DC0876407}" type="slidenum">
              <a:rPr lang="en-US" altLang="en-US" sz="1400"/>
              <a:pPr>
                <a:spcBef>
                  <a:spcPct val="0"/>
                </a:spcBef>
                <a:buFontTx/>
                <a:buNone/>
              </a:pPr>
              <a:t>28</a:t>
            </a:fld>
            <a:endParaRPr lang="en-US" altLang="en-US" sz="1400"/>
          </a:p>
        </p:txBody>
      </p:sp>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p:cNvSpPr>
            <a:spLocks noGrp="1"/>
          </p:cNvSpPr>
          <p:nvPr>
            <p:ph type="title"/>
          </p:nvPr>
        </p:nvSpPr>
        <p:spPr>
          <a:xfrm>
            <a:off x="609600" y="609600"/>
            <a:ext cx="7772400" cy="704850"/>
          </a:xfrm>
        </p:spPr>
        <p:txBody>
          <a:bodyPr/>
          <a:lstStyle/>
          <a:p>
            <a:pPr algn="l"/>
            <a:r>
              <a:rPr lang="en-US" altLang="en-US" sz="3600" smtClean="0"/>
              <a:t>Organizing For Safety</a:t>
            </a:r>
          </a:p>
        </p:txBody>
      </p:sp>
      <p:pic>
        <p:nvPicPr>
          <p:cNvPr id="70659" name="Picture 6" title="Decorative image of a check list"/>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2676525" y="1524000"/>
            <a:ext cx="3638550" cy="424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0" name="Slide Number Placeholder 1"/>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D9C107A2-475D-48D7-A8F3-F4D804FBC05A}" type="slidenum">
              <a:rPr lang="en-US" altLang="en-US" sz="1400"/>
              <a:pPr>
                <a:spcBef>
                  <a:spcPct val="0"/>
                </a:spcBef>
                <a:buFontTx/>
                <a:buNone/>
              </a:pPr>
              <a:t>29</a:t>
            </a:fld>
            <a:endParaRPr lang="en-US" altLang="en-US" sz="1400"/>
          </a:p>
        </p:txBody>
      </p:sp>
    </p:spTree>
  </p:cSld>
  <p:clrMapOvr>
    <a:masterClrMapping/>
  </p:clrMapOvr>
  <p:transition spd="slow"/>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381000" y="4763"/>
            <a:ext cx="8229600" cy="1143000"/>
          </a:xfrm>
        </p:spPr>
        <p:txBody>
          <a:bodyPr/>
          <a:lstStyle/>
          <a:p>
            <a:pPr algn="l"/>
            <a:r>
              <a:rPr lang="en-US" altLang="en-US" sz="3600" smtClean="0"/>
              <a:t>OSHA</a:t>
            </a:r>
          </a:p>
        </p:txBody>
      </p:sp>
      <p:pic>
        <p:nvPicPr>
          <p:cNvPr id="17412" name="Picture 5" descr="http://alliancepayroll.files.wordpress.com/2011/06/osha-logosvg1.png" title="Image of the OSHA logo"/>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43000" y="1905000"/>
            <a:ext cx="68580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3" name="Slide Number Placeholder 1"/>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B8F04DAA-DCA5-4CF0-80E7-6FE0F6955543}" type="slidenum">
              <a:rPr lang="en-US" altLang="en-US" sz="1400"/>
              <a:pPr>
                <a:spcBef>
                  <a:spcPct val="0"/>
                </a:spcBef>
                <a:buFontTx/>
                <a:buNone/>
              </a:pPr>
              <a:t>3</a:t>
            </a:fld>
            <a:endParaRPr lang="en-US" altLang="en-US" sz="140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idx="4294967295"/>
          </p:nvPr>
        </p:nvSpPr>
        <p:spPr>
          <a:xfrm>
            <a:off x="609600" y="228600"/>
            <a:ext cx="7924800" cy="838200"/>
          </a:xfrm>
        </p:spPr>
        <p:txBody>
          <a:bodyPr anchor="b"/>
          <a:lstStyle/>
          <a:p>
            <a:pPr algn="l" eaLnBrk="1" hangingPunct="1"/>
            <a:r>
              <a:rPr lang="en-US" altLang="en-US" sz="3600" smtClean="0"/>
              <a:t>Job Safety Analysis (JSA)</a:t>
            </a:r>
          </a:p>
        </p:txBody>
      </p:sp>
      <p:sp>
        <p:nvSpPr>
          <p:cNvPr id="72707" name="Slide Number Placeholder 2"/>
          <p:cNvSpPr txBox="1">
            <a:spLocks noGrp="1"/>
          </p:cNvSpPr>
          <p:nvPr/>
        </p:nvSpPr>
        <p:spPr bwMode="auto">
          <a:xfrm>
            <a:off x="6553200" y="6245225"/>
            <a:ext cx="19812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FontTx/>
              <a:buNone/>
            </a:pPr>
            <a:fld id="{86330C3A-534E-4045-91E2-1D133F693E94}" type="slidenum">
              <a:rPr lang="en-US" altLang="en-US" sz="1400">
                <a:solidFill>
                  <a:srgbClr val="000000"/>
                </a:solidFill>
              </a:rPr>
              <a:pPr algn="r" eaLnBrk="1" hangingPunct="1">
                <a:spcBef>
                  <a:spcPct val="0"/>
                </a:spcBef>
                <a:buFontTx/>
                <a:buNone/>
              </a:pPr>
              <a:t>30</a:t>
            </a:fld>
            <a:endParaRPr lang="en-US" altLang="en-US" sz="1400">
              <a:solidFill>
                <a:srgbClr val="000000"/>
              </a:solidFill>
            </a:endParaRPr>
          </a:p>
        </p:txBody>
      </p:sp>
      <p:sp>
        <p:nvSpPr>
          <p:cNvPr id="72708" name="Slide Number Placeholder 1"/>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208C286E-F4FE-4493-8624-5F77AC7BB026}" type="slidenum">
              <a:rPr lang="en-US" altLang="en-US" sz="1400">
                <a:solidFill>
                  <a:srgbClr val="000000"/>
                </a:solidFill>
              </a:rPr>
              <a:pPr>
                <a:spcBef>
                  <a:spcPct val="0"/>
                </a:spcBef>
                <a:buFontTx/>
                <a:buNone/>
              </a:pPr>
              <a:t>30</a:t>
            </a:fld>
            <a:endParaRPr lang="en-US" altLang="en-US" sz="1400">
              <a:solidFill>
                <a:srgbClr val="000000"/>
              </a:solidFill>
            </a:endParaRPr>
          </a:p>
        </p:txBody>
      </p:sp>
      <p:pic>
        <p:nvPicPr>
          <p:cNvPr id="72709" name="Picture 1" title="Image of a job safety analysis logo"/>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295400" y="1600200"/>
            <a:ext cx="56515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2"/>
          <p:cNvSpPr>
            <a:spLocks noGrp="1"/>
          </p:cNvSpPr>
          <p:nvPr>
            <p:ph type="title"/>
          </p:nvPr>
        </p:nvSpPr>
        <p:spPr/>
        <p:txBody>
          <a:bodyPr/>
          <a:lstStyle/>
          <a:p>
            <a:pPr algn="l"/>
            <a:r>
              <a:rPr lang="en-US" altLang="en-US" sz="3600" smtClean="0"/>
              <a:t>When To Conduct a JSA</a:t>
            </a:r>
          </a:p>
        </p:txBody>
      </p:sp>
      <p:pic>
        <p:nvPicPr>
          <p:cNvPr id="74756" name="Picture 2" title="Photo of workers conducting a job safety analysis"/>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74713" y="1828800"/>
            <a:ext cx="7394575" cy="4103688"/>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4757" name="Slide Number Placeholder 1"/>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26EDD0F5-FB34-4455-BA02-8E1531F8EE01}" type="slidenum">
              <a:rPr lang="en-US" altLang="en-US" sz="1400">
                <a:solidFill>
                  <a:srgbClr val="000000"/>
                </a:solidFill>
              </a:rPr>
              <a:pPr>
                <a:spcBef>
                  <a:spcPct val="0"/>
                </a:spcBef>
                <a:buFontTx/>
                <a:buNone/>
              </a:pPr>
              <a:t>31</a:t>
            </a:fld>
            <a:endParaRPr lang="en-US" altLang="en-US" sz="1400">
              <a:solidFill>
                <a:srgbClr val="000000"/>
              </a:solidFill>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le 1"/>
          <p:cNvSpPr>
            <a:spLocks noGrp="1"/>
          </p:cNvSpPr>
          <p:nvPr>
            <p:ph type="title"/>
          </p:nvPr>
        </p:nvSpPr>
        <p:spPr/>
        <p:txBody>
          <a:bodyPr/>
          <a:lstStyle/>
          <a:p>
            <a:pPr algn="l"/>
            <a:r>
              <a:rPr lang="en-US" altLang="en-US" sz="3600" smtClean="0"/>
              <a:t>When According to the Navy</a:t>
            </a:r>
          </a:p>
        </p:txBody>
      </p:sp>
      <p:pic>
        <p:nvPicPr>
          <p:cNvPr id="76803" name="Content Placeholder 5" title="Photo of a navy ship"/>
          <p:cNvPicPr>
            <a:picLocks noGrp="1" noChangeAspect="1"/>
          </p:cNvPicPr>
          <p:nvPr>
            <p:ph sz="half" idx="1"/>
          </p:nvPr>
        </p:nvPicPr>
        <p:blipFill>
          <a:blip r:embed="rId3" cstate="email">
            <a:extLst>
              <a:ext uri="{28A0092B-C50C-407E-A947-70E740481C1C}">
                <a14:useLocalDpi xmlns:a14="http://schemas.microsoft.com/office/drawing/2010/main"/>
              </a:ext>
            </a:extLst>
          </a:blip>
          <a:srcRect/>
          <a:stretch>
            <a:fillRect/>
          </a:stretch>
        </p:blipFill>
        <p:spPr>
          <a:xfrm>
            <a:off x="606425" y="1624013"/>
            <a:ext cx="7931150" cy="4449762"/>
          </a:xfrm>
          <a:ln>
            <a:solidFill>
              <a:schemeClr val="tx1"/>
            </a:solidFill>
            <a:miter lim="800000"/>
            <a:headEnd/>
            <a:tailEnd/>
          </a:ln>
        </p:spPr>
      </p:pic>
      <p:sp>
        <p:nvSpPr>
          <p:cNvPr id="76804" name="Slide Number Placeholder 1"/>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A79FD4C6-C7FA-4BA7-87F3-1EFBDA5E6AC1}" type="slidenum">
              <a:rPr lang="en-US" altLang="en-US" sz="1400"/>
              <a:pPr>
                <a:spcBef>
                  <a:spcPct val="0"/>
                </a:spcBef>
                <a:buFontTx/>
                <a:buNone/>
              </a:pPr>
              <a:t>32</a:t>
            </a:fld>
            <a:endParaRPr lang="en-US" altLang="en-US" sz="140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le 2"/>
          <p:cNvSpPr>
            <a:spLocks noGrp="1"/>
          </p:cNvSpPr>
          <p:nvPr>
            <p:ph type="title"/>
          </p:nvPr>
        </p:nvSpPr>
        <p:spPr/>
        <p:txBody>
          <a:bodyPr/>
          <a:lstStyle/>
          <a:p>
            <a:pPr algn="l"/>
            <a:r>
              <a:rPr lang="en-US" altLang="en-US" sz="3600" smtClean="0"/>
              <a:t>Who Conducts the JSA?</a:t>
            </a:r>
          </a:p>
        </p:txBody>
      </p:sp>
      <p:pic>
        <p:nvPicPr>
          <p:cNvPr id="78851" name="Picture 2" title="Photo of workers conducting a job safety analysi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85800" y="1417638"/>
            <a:ext cx="7620000" cy="444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8852" name="Slide Number Placeholder 1"/>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1F4C2B22-B7B9-4FDA-8A06-6F38B714336D}" type="slidenum">
              <a:rPr lang="en-US" altLang="en-US" sz="1400">
                <a:solidFill>
                  <a:srgbClr val="000000"/>
                </a:solidFill>
              </a:rPr>
              <a:pPr>
                <a:spcBef>
                  <a:spcPct val="0"/>
                </a:spcBef>
                <a:buFontTx/>
                <a:buNone/>
              </a:pPr>
              <a:t>33</a:t>
            </a:fld>
            <a:endParaRPr lang="en-US" altLang="en-US" sz="1400">
              <a:solidFill>
                <a:srgbClr val="000000"/>
              </a:solidFill>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fld id="{205CAFE1-AAD8-481F-A0F6-565FDA71FFBA}" type="slidenum">
              <a:rPr lang="en-US" altLang="en-US" smtClean="0"/>
              <a:pPr/>
              <a:t>34</a:t>
            </a:fld>
            <a:endParaRPr lang="en-US" altLang="en-US"/>
          </a:p>
        </p:txBody>
      </p:sp>
      <p:pic>
        <p:nvPicPr>
          <p:cNvPr id="4" name="Picture 3" descr="Screen Clippi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0"/>
            <a:ext cx="9143999" cy="6858000"/>
          </a:xfrm>
          <a:prstGeom prst="rect">
            <a:avLst/>
          </a:prstGeom>
        </p:spPr>
      </p:pic>
      <p:sp>
        <p:nvSpPr>
          <p:cNvPr id="5" name="Title 4"/>
          <p:cNvSpPr>
            <a:spLocks noGrp="1"/>
          </p:cNvSpPr>
          <p:nvPr>
            <p:ph type="title"/>
          </p:nvPr>
        </p:nvSpPr>
        <p:spPr>
          <a:solidFill>
            <a:schemeClr val="bg1"/>
          </a:solidFill>
        </p:spPr>
        <p:txBody>
          <a:bodyPr/>
          <a:lstStyle/>
          <a:p>
            <a:pPr algn="l"/>
            <a:r>
              <a:rPr lang="en-US" dirty="0" smtClean="0"/>
              <a:t>The Four Basic Steps</a:t>
            </a:r>
            <a:endParaRPr lang="en-US" dirty="0"/>
          </a:p>
        </p:txBody>
      </p:sp>
    </p:spTree>
    <p:extLst>
      <p:ext uri="{BB962C8B-B14F-4D97-AF65-F5344CB8AC3E}">
        <p14:creationId xmlns:p14="http://schemas.microsoft.com/office/powerpoint/2010/main" val="212671789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itle 2"/>
          <p:cNvSpPr>
            <a:spLocks noGrp="1"/>
          </p:cNvSpPr>
          <p:nvPr>
            <p:ph type="title"/>
          </p:nvPr>
        </p:nvSpPr>
        <p:spPr/>
        <p:txBody>
          <a:bodyPr/>
          <a:lstStyle/>
          <a:p>
            <a:pPr algn="l"/>
            <a:r>
              <a:rPr lang="en-US" altLang="en-US" sz="3600" smtClean="0"/>
              <a:t>Select The Job</a:t>
            </a:r>
          </a:p>
        </p:txBody>
      </p:sp>
      <p:pic>
        <p:nvPicPr>
          <p:cNvPr id="82948" name="Picture 3" title="Image of osha form 30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38163" y="1752600"/>
            <a:ext cx="8148637" cy="42672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82949" name="Slide Number Placeholder 1"/>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157F0C2E-553E-49D9-8324-A96950924642}" type="slidenum">
              <a:rPr lang="en-US" altLang="en-US" sz="1400">
                <a:solidFill>
                  <a:srgbClr val="000000"/>
                </a:solidFill>
              </a:rPr>
              <a:pPr>
                <a:spcBef>
                  <a:spcPct val="0"/>
                </a:spcBef>
                <a:buFontTx/>
                <a:buNone/>
              </a:pPr>
              <a:t>35</a:t>
            </a:fld>
            <a:endParaRPr lang="en-US" altLang="en-US" sz="1400">
              <a:solidFill>
                <a:srgbClr val="000000"/>
              </a:solidFill>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JSA Exercise</a:t>
            </a:r>
            <a:endParaRPr lang="en-US" dirty="0"/>
          </a:p>
        </p:txBody>
      </p:sp>
      <p:sp>
        <p:nvSpPr>
          <p:cNvPr id="3" name="Slide Number Placeholder 2"/>
          <p:cNvSpPr>
            <a:spLocks noGrp="1"/>
          </p:cNvSpPr>
          <p:nvPr>
            <p:ph type="sldNum" sz="quarter" idx="11"/>
          </p:nvPr>
        </p:nvSpPr>
        <p:spPr/>
        <p:txBody>
          <a:bodyPr/>
          <a:lstStyle/>
          <a:p>
            <a:fld id="{205CAFE1-AAD8-481F-A0F6-565FDA71FFBA}" type="slidenum">
              <a:rPr lang="en-US" altLang="en-US" smtClean="0"/>
              <a:pPr/>
              <a:t>36</a:t>
            </a:fld>
            <a:endParaRPr lang="en-US" altLang="en-US"/>
          </a:p>
        </p:txBody>
      </p:sp>
      <p:pic>
        <p:nvPicPr>
          <p:cNvPr id="4" name="Picture 3" descr="Screen Clippi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4631498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itle 2"/>
          <p:cNvSpPr>
            <a:spLocks noGrp="1"/>
          </p:cNvSpPr>
          <p:nvPr>
            <p:ph type="title"/>
          </p:nvPr>
        </p:nvSpPr>
        <p:spPr/>
        <p:txBody>
          <a:bodyPr/>
          <a:lstStyle/>
          <a:p>
            <a:pPr algn="l"/>
            <a:r>
              <a:rPr lang="en-US" altLang="en-US" sz="3600" smtClean="0"/>
              <a:t>Breakdown The Job</a:t>
            </a:r>
          </a:p>
        </p:txBody>
      </p:sp>
      <p:pic>
        <p:nvPicPr>
          <p:cNvPr id="87043" name="Picture 2" title="Image of a person drawing a flow chart"/>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646113" y="1524000"/>
            <a:ext cx="7583487" cy="4276725"/>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7044" name="Slide Number Placeholder 1"/>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3FEBC221-5264-4204-886A-B854FEE46CD5}" type="slidenum">
              <a:rPr lang="en-US" altLang="en-US" sz="1400">
                <a:solidFill>
                  <a:srgbClr val="000000"/>
                </a:solidFill>
              </a:rPr>
              <a:pPr>
                <a:spcBef>
                  <a:spcPct val="0"/>
                </a:spcBef>
                <a:buFontTx/>
                <a:buNone/>
              </a:pPr>
              <a:t>37</a:t>
            </a:fld>
            <a:endParaRPr lang="en-US" altLang="en-US" sz="1400">
              <a:solidFill>
                <a:srgbClr val="000000"/>
              </a:solidFill>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Sample: Breakdown the Job</a:t>
            </a:r>
            <a:endParaRPr lang="en-US" dirty="0"/>
          </a:p>
        </p:txBody>
      </p:sp>
      <p:sp>
        <p:nvSpPr>
          <p:cNvPr id="3" name="Slide Number Placeholder 2"/>
          <p:cNvSpPr>
            <a:spLocks noGrp="1"/>
          </p:cNvSpPr>
          <p:nvPr>
            <p:ph type="sldNum" sz="quarter" idx="11"/>
          </p:nvPr>
        </p:nvSpPr>
        <p:spPr/>
        <p:txBody>
          <a:bodyPr/>
          <a:lstStyle/>
          <a:p>
            <a:fld id="{205CAFE1-AAD8-481F-A0F6-565FDA71FFBA}" type="slidenum">
              <a:rPr lang="en-US" altLang="en-US" smtClean="0"/>
              <a:pPr/>
              <a:t>38</a:t>
            </a:fld>
            <a:endParaRPr lang="en-US" altLang="en-US"/>
          </a:p>
        </p:txBody>
      </p:sp>
      <p:pic>
        <p:nvPicPr>
          <p:cNvPr id="4" name="Picture 3" descr="Screen Clippi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60955043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Your: Breakdown the Job</a:t>
            </a:r>
            <a:endParaRPr lang="en-US" dirty="0"/>
          </a:p>
        </p:txBody>
      </p:sp>
      <p:sp>
        <p:nvSpPr>
          <p:cNvPr id="3" name="Slide Number Placeholder 2"/>
          <p:cNvSpPr>
            <a:spLocks noGrp="1"/>
          </p:cNvSpPr>
          <p:nvPr>
            <p:ph type="sldNum" sz="quarter" idx="11"/>
          </p:nvPr>
        </p:nvSpPr>
        <p:spPr/>
        <p:txBody>
          <a:bodyPr/>
          <a:lstStyle/>
          <a:p>
            <a:fld id="{205CAFE1-AAD8-481F-A0F6-565FDA71FFBA}" type="slidenum">
              <a:rPr lang="en-US" altLang="en-US" smtClean="0"/>
              <a:pPr/>
              <a:t>39</a:t>
            </a:fld>
            <a:endParaRPr lang="en-US" altLang="en-US"/>
          </a:p>
        </p:txBody>
      </p:sp>
      <p:pic>
        <p:nvPicPr>
          <p:cNvPr id="4" name="Picture 3" descr="Screen Clippi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85331365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algn="l"/>
            <a:r>
              <a:rPr lang="en-US" altLang="en-US" smtClean="0"/>
              <a:t>      </a:t>
            </a:r>
            <a:r>
              <a:rPr lang="en-US" altLang="en-US" sz="3600" smtClean="0"/>
              <a:t>OSHA Exercise</a:t>
            </a:r>
          </a:p>
        </p:txBody>
      </p:sp>
      <p:pic>
        <p:nvPicPr>
          <p:cNvPr id="19459" name="Picture 10" descr="DSCF001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90600" y="1905000"/>
            <a:ext cx="7032625"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0" name="Slide Number Placeholder 1"/>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8550A8D0-D8DC-454A-80A0-89B6E8880E04}" type="slidenum">
              <a:rPr lang="en-US" altLang="en-US" sz="1400"/>
              <a:pPr>
                <a:spcBef>
                  <a:spcPct val="0"/>
                </a:spcBef>
                <a:buFontTx/>
                <a:buNone/>
              </a:pPr>
              <a:t>4</a:t>
            </a:fld>
            <a:endParaRPr lang="en-US" altLang="en-US" sz="140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itle 2"/>
          <p:cNvSpPr>
            <a:spLocks noGrp="1"/>
          </p:cNvSpPr>
          <p:nvPr>
            <p:ph type="title"/>
          </p:nvPr>
        </p:nvSpPr>
        <p:spPr/>
        <p:txBody>
          <a:bodyPr/>
          <a:lstStyle/>
          <a:p>
            <a:pPr algn="l"/>
            <a:r>
              <a:rPr lang="en-US" altLang="en-US" sz="3600" smtClean="0"/>
              <a:t>Identify the Hazards</a:t>
            </a:r>
          </a:p>
        </p:txBody>
      </p:sp>
      <p:pic>
        <p:nvPicPr>
          <p:cNvPr id="93187" name="Picture 2" title="Image of a hazard sign"/>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838200" y="1371600"/>
            <a:ext cx="7127875" cy="45720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3188" name="Slide Number Placeholder 1"/>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5C42F594-4B2D-4D26-89CE-02ABF815D49F}" type="slidenum">
              <a:rPr lang="en-US" altLang="en-US" sz="1400">
                <a:solidFill>
                  <a:srgbClr val="000000"/>
                </a:solidFill>
              </a:rPr>
              <a:pPr>
                <a:spcBef>
                  <a:spcPct val="0"/>
                </a:spcBef>
                <a:buFontTx/>
                <a:buNone/>
              </a:pPr>
              <a:t>40</a:t>
            </a:fld>
            <a:endParaRPr lang="en-US" altLang="en-US" sz="1400">
              <a:solidFill>
                <a:srgbClr val="000000"/>
              </a:solidFill>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itle 2"/>
          <p:cNvSpPr>
            <a:spLocks noGrp="1"/>
          </p:cNvSpPr>
          <p:nvPr>
            <p:ph type="title"/>
          </p:nvPr>
        </p:nvSpPr>
        <p:spPr/>
        <p:txBody>
          <a:bodyPr/>
          <a:lstStyle/>
          <a:p>
            <a:pPr algn="l"/>
            <a:r>
              <a:rPr lang="en-US" altLang="en-US" sz="3600" smtClean="0"/>
              <a:t>Questions Supporting Hazard Identification</a:t>
            </a:r>
          </a:p>
        </p:txBody>
      </p:sp>
      <p:pic>
        <p:nvPicPr>
          <p:cNvPr id="95235" name="Picture 2" title="Image of a hazard sign"/>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1122363" y="1617663"/>
            <a:ext cx="6899275" cy="442595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5236" name="Slide Number Placeholder 1"/>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F3CF6E3A-3146-4131-8BC0-BC11135A9755}" type="slidenum">
              <a:rPr lang="en-US" altLang="en-US" sz="1400">
                <a:solidFill>
                  <a:srgbClr val="000000"/>
                </a:solidFill>
              </a:rPr>
              <a:pPr>
                <a:spcBef>
                  <a:spcPct val="0"/>
                </a:spcBef>
                <a:buFontTx/>
                <a:buNone/>
              </a:pPr>
              <a:t>41</a:t>
            </a:fld>
            <a:endParaRPr lang="en-US" altLang="en-US" sz="1400">
              <a:solidFill>
                <a:srgbClr val="000000"/>
              </a:solidFill>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Your: Identify Hazards</a:t>
            </a:r>
            <a:endParaRPr lang="en-US" dirty="0"/>
          </a:p>
        </p:txBody>
      </p:sp>
      <p:sp>
        <p:nvSpPr>
          <p:cNvPr id="3" name="Slide Number Placeholder 2"/>
          <p:cNvSpPr>
            <a:spLocks noGrp="1"/>
          </p:cNvSpPr>
          <p:nvPr>
            <p:ph type="sldNum" sz="quarter" idx="11"/>
          </p:nvPr>
        </p:nvSpPr>
        <p:spPr/>
        <p:txBody>
          <a:bodyPr/>
          <a:lstStyle/>
          <a:p>
            <a:fld id="{205CAFE1-AAD8-481F-A0F6-565FDA71FFBA}" type="slidenum">
              <a:rPr lang="en-US" altLang="en-US" smtClean="0"/>
              <a:pPr/>
              <a:t>42</a:t>
            </a:fld>
            <a:endParaRPr lang="en-US" altLang="en-US"/>
          </a:p>
        </p:txBody>
      </p:sp>
      <p:pic>
        <p:nvPicPr>
          <p:cNvPr id="4" name="Picture 3" descr="Screen Clippi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23371686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Title 2"/>
          <p:cNvSpPr>
            <a:spLocks noGrp="1"/>
          </p:cNvSpPr>
          <p:nvPr>
            <p:ph type="title"/>
          </p:nvPr>
        </p:nvSpPr>
        <p:spPr/>
        <p:txBody>
          <a:bodyPr/>
          <a:lstStyle/>
          <a:p>
            <a:pPr algn="l"/>
            <a:r>
              <a:rPr lang="en-US" altLang="en-US" sz="3600" smtClean="0"/>
              <a:t>Determine Protection</a:t>
            </a:r>
          </a:p>
        </p:txBody>
      </p:sp>
      <p:sp>
        <p:nvSpPr>
          <p:cNvPr id="99331" name="Slide Number Placeholder 1"/>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BCF89F7A-6ECD-4BDD-8C20-69B7B035BAF9}" type="slidenum">
              <a:rPr lang="en-US" altLang="en-US" sz="1400">
                <a:solidFill>
                  <a:srgbClr val="000000"/>
                </a:solidFill>
              </a:rPr>
              <a:pPr>
                <a:spcBef>
                  <a:spcPct val="0"/>
                </a:spcBef>
                <a:buFontTx/>
                <a:buNone/>
              </a:pPr>
              <a:t>43</a:t>
            </a:fld>
            <a:endParaRPr lang="en-US" altLang="en-US" sz="1400">
              <a:solidFill>
                <a:srgbClr val="000000"/>
              </a:solidFill>
            </a:endParaRPr>
          </a:p>
        </p:txBody>
      </p:sp>
      <p:pic>
        <p:nvPicPr>
          <p:cNvPr id="99332" name="Picture 2" title="Image of hierarchy of controls"/>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54100" y="1452563"/>
            <a:ext cx="7035800" cy="471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Your: Determine Protection</a:t>
            </a:r>
            <a:endParaRPr lang="en-US" dirty="0"/>
          </a:p>
        </p:txBody>
      </p:sp>
      <p:sp>
        <p:nvSpPr>
          <p:cNvPr id="3" name="Slide Number Placeholder 2"/>
          <p:cNvSpPr>
            <a:spLocks noGrp="1"/>
          </p:cNvSpPr>
          <p:nvPr>
            <p:ph type="sldNum" sz="quarter" idx="11"/>
          </p:nvPr>
        </p:nvSpPr>
        <p:spPr/>
        <p:txBody>
          <a:bodyPr/>
          <a:lstStyle/>
          <a:p>
            <a:fld id="{205CAFE1-AAD8-481F-A0F6-565FDA71FFBA}" type="slidenum">
              <a:rPr lang="en-US" altLang="en-US" smtClean="0"/>
              <a:pPr/>
              <a:t>44</a:t>
            </a:fld>
            <a:endParaRPr lang="en-US" altLang="en-US"/>
          </a:p>
        </p:txBody>
      </p:sp>
      <p:pic>
        <p:nvPicPr>
          <p:cNvPr id="4" name="Picture 3" descr="Screen Clippi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9050"/>
            <a:ext cx="9144000" cy="6858000"/>
          </a:xfrm>
          <a:prstGeom prst="rect">
            <a:avLst/>
          </a:prstGeom>
        </p:spPr>
      </p:pic>
    </p:spTree>
    <p:extLst>
      <p:ext uri="{BB962C8B-B14F-4D97-AF65-F5344CB8AC3E}">
        <p14:creationId xmlns:p14="http://schemas.microsoft.com/office/powerpoint/2010/main" val="129218812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Number Placeholder 4"/>
          <p:cNvSpPr txBox="1">
            <a:spLocks noGrp="1"/>
          </p:cNvSpPr>
          <p:nvPr/>
        </p:nvSpPr>
        <p:spPr bwMode="auto">
          <a:xfrm>
            <a:off x="6553200" y="6245225"/>
            <a:ext cx="19812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FontTx/>
              <a:buNone/>
            </a:pPr>
            <a:fld id="{67BF1F0A-CE4F-40E7-8C3F-F0DFEA934D92}" type="slidenum">
              <a:rPr lang="en-US" altLang="en-US" sz="1400"/>
              <a:pPr algn="r" eaLnBrk="1" hangingPunct="1">
                <a:spcBef>
                  <a:spcPct val="0"/>
                </a:spcBef>
                <a:buFontTx/>
                <a:buNone/>
              </a:pPr>
              <a:t>45</a:t>
            </a:fld>
            <a:endParaRPr lang="en-US" altLang="en-US" sz="1400"/>
          </a:p>
        </p:txBody>
      </p:sp>
      <p:sp>
        <p:nvSpPr>
          <p:cNvPr id="103428" name="Slide Number Placeholder 1"/>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878DDEEB-AC7F-4967-92F5-4A5ADCEC4D3B}" type="slidenum">
              <a:rPr lang="en-US" altLang="en-US" sz="1400"/>
              <a:pPr>
                <a:spcBef>
                  <a:spcPct val="0"/>
                </a:spcBef>
                <a:buFontTx/>
                <a:buNone/>
              </a:pPr>
              <a:t>45</a:t>
            </a:fld>
            <a:endParaRPr lang="en-US" altLang="en-US" sz="1400"/>
          </a:p>
        </p:txBody>
      </p:sp>
      <p:grpSp>
        <p:nvGrpSpPr>
          <p:cNvPr id="103429" name="Group 5" title="Image of planning and organizing quiz"/>
          <p:cNvGrpSpPr>
            <a:grpSpLocks/>
          </p:cNvGrpSpPr>
          <p:nvPr/>
        </p:nvGrpSpPr>
        <p:grpSpPr bwMode="auto">
          <a:xfrm>
            <a:off x="495300" y="1566863"/>
            <a:ext cx="8153400" cy="4064000"/>
            <a:chOff x="0" y="0"/>
            <a:chExt cx="8153400" cy="4064000"/>
          </a:xfrm>
        </p:grpSpPr>
        <p:sp>
          <p:nvSpPr>
            <p:cNvPr id="15" name="Rounded Rectangle 14"/>
            <p:cNvSpPr/>
            <p:nvPr/>
          </p:nvSpPr>
          <p:spPr>
            <a:xfrm>
              <a:off x="0" y="0"/>
              <a:ext cx="8153400" cy="4064000"/>
            </a:xfrm>
            <a:prstGeom prst="roundRect">
              <a:avLst>
                <a:gd name="adj" fmla="val 10000"/>
              </a:avLst>
            </a:prstGeom>
            <a:solidFill>
              <a:schemeClr val="tx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6" name="Rounded Rectangle 4"/>
            <p:cNvSpPr/>
            <p:nvPr/>
          </p:nvSpPr>
          <p:spPr>
            <a:xfrm>
              <a:off x="2036763" y="0"/>
              <a:ext cx="6116637" cy="4064000"/>
            </a:xfrm>
            <a:prstGeom prst="rect">
              <a:avLst/>
            </a:prstGeom>
          </p:spPr>
          <p:style>
            <a:lnRef idx="0">
              <a:scrgbClr r="0" g="0" b="0"/>
            </a:lnRef>
            <a:fillRef idx="0">
              <a:scrgbClr r="0" g="0" b="0"/>
            </a:fillRef>
            <a:effectRef idx="0">
              <a:scrgbClr r="0" g="0" b="0"/>
            </a:effectRef>
            <a:fontRef idx="minor">
              <a:schemeClr val="lt1"/>
            </a:fontRef>
          </p:style>
          <p:txBody>
            <a:bodyPr lIns="247650" tIns="247650" rIns="247650" bIns="247650" spcCol="1270" anchor="ctr"/>
            <a:lstStyle/>
            <a:p>
              <a:pPr defTabSz="2889250" eaLnBrk="1" hangingPunct="1">
                <a:lnSpc>
                  <a:spcPct val="90000"/>
                </a:lnSpc>
                <a:spcAft>
                  <a:spcPct val="35000"/>
                </a:spcAft>
                <a:defRPr/>
              </a:pPr>
              <a:r>
                <a:rPr lang="en-US" sz="6500" dirty="0">
                  <a:solidFill>
                    <a:srgbClr val="FFFFFF"/>
                  </a:solidFill>
                </a:rPr>
                <a:t>QUIZ!</a:t>
              </a:r>
            </a:p>
          </p:txBody>
        </p:sp>
      </p:grpSp>
      <p:sp>
        <p:nvSpPr>
          <p:cNvPr id="17" name="Rounded Rectangle 16" title="Image of papers that have question marks on them"/>
          <p:cNvSpPr/>
          <p:nvPr/>
        </p:nvSpPr>
        <p:spPr>
          <a:xfrm>
            <a:off x="901700" y="1811338"/>
            <a:ext cx="1630363" cy="3251200"/>
          </a:xfrm>
          <a:prstGeom prst="roundRect">
            <a:avLst>
              <a:gd name="adj" fmla="val 10000"/>
            </a:avLst>
          </a:prstGeom>
          <a:blipFill rotWithShape="1">
            <a:blip r:embed="rId3" cstate="email">
              <a:extLst>
                <a:ext uri="{28A0092B-C50C-407E-A947-70E740481C1C}">
                  <a14:useLocalDpi xmlns:a14="http://schemas.microsoft.com/office/drawing/2010/main"/>
                </a:ext>
              </a:extLst>
            </a:blip>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dirty="0"/>
          </a:p>
        </p:txBody>
      </p:sp>
      <p:sp>
        <p:nvSpPr>
          <p:cNvPr id="3" name="Title 2"/>
          <p:cNvSpPr>
            <a:spLocks noGrp="1"/>
          </p:cNvSpPr>
          <p:nvPr>
            <p:ph type="title"/>
          </p:nvPr>
        </p:nvSpPr>
        <p:spPr>
          <a:xfrm>
            <a:off x="400050" y="304800"/>
            <a:ext cx="8229600" cy="1143000"/>
          </a:xfrm>
        </p:spPr>
        <p:txBody>
          <a:bodyPr/>
          <a:lstStyle/>
          <a:p>
            <a:r>
              <a:rPr lang="en-US" altLang="en-US" dirty="0">
                <a:solidFill>
                  <a:schemeClr val="tx1"/>
                </a:solidFill>
              </a:rPr>
              <a:t>Planning and Organizing </a:t>
            </a:r>
            <a:endParaRPr lang="en-US" dirty="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itle 1"/>
          <p:cNvSpPr>
            <a:spLocks noGrp="1"/>
          </p:cNvSpPr>
          <p:nvPr>
            <p:ph type="title"/>
          </p:nvPr>
        </p:nvSpPr>
        <p:spPr>
          <a:xfrm>
            <a:off x="609600" y="609600"/>
            <a:ext cx="7772400" cy="704850"/>
          </a:xfrm>
        </p:spPr>
        <p:txBody>
          <a:bodyPr/>
          <a:lstStyle/>
          <a:p>
            <a:pPr algn="l"/>
            <a:r>
              <a:rPr lang="en-US" altLang="en-US" sz="3600" smtClean="0"/>
              <a:t>Staffing For Safety</a:t>
            </a:r>
          </a:p>
        </p:txBody>
      </p:sp>
      <p:pic>
        <p:nvPicPr>
          <p:cNvPr id="105475" name="Picture 1" title="Image of an instructor teaching a class"/>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566863" y="1752600"/>
            <a:ext cx="5857875" cy="33337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05476" name="Slide Number Placeholder 1"/>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85129595-051A-4B6C-AFE2-713C706A3353}" type="slidenum">
              <a:rPr lang="en-US" altLang="en-US" sz="1400"/>
              <a:pPr>
                <a:spcBef>
                  <a:spcPct val="0"/>
                </a:spcBef>
                <a:buFontTx/>
                <a:buNone/>
              </a:pPr>
              <a:t>46</a:t>
            </a:fld>
            <a:endParaRPr lang="en-US" altLang="en-US" sz="1400"/>
          </a:p>
        </p:txBody>
      </p:sp>
    </p:spTree>
  </p:cSld>
  <p:clrMapOvr>
    <a:masterClrMapping/>
  </p:clrMapOvr>
  <p:transition spd="slow"/>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4" name="Slide Number Placeholder 1"/>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430EC6E4-2F9B-4D20-894B-F957F0616614}" type="slidenum">
              <a:rPr lang="en-US" altLang="en-US" sz="1400"/>
              <a:pPr>
                <a:spcBef>
                  <a:spcPct val="0"/>
                </a:spcBef>
                <a:buFontTx/>
                <a:buNone/>
              </a:pPr>
              <a:t>47</a:t>
            </a:fld>
            <a:endParaRPr lang="en-US" altLang="en-US" sz="1400"/>
          </a:p>
        </p:txBody>
      </p:sp>
      <p:pic>
        <p:nvPicPr>
          <p:cNvPr id="107525" name="Picture 1" title="Photo of a coaching your team success chart"/>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703388" y="1798638"/>
            <a:ext cx="5737225" cy="399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p:cNvSpPr>
            <a:spLocks noGrp="1"/>
          </p:cNvSpPr>
          <p:nvPr>
            <p:ph type="title"/>
          </p:nvPr>
        </p:nvSpPr>
        <p:spPr>
          <a:xfrm>
            <a:off x="304800" y="457200"/>
            <a:ext cx="8229600" cy="1143000"/>
          </a:xfrm>
        </p:spPr>
        <p:txBody>
          <a:bodyPr/>
          <a:lstStyle/>
          <a:p>
            <a:r>
              <a:rPr lang="en-US" dirty="0" smtClean="0"/>
              <a:t>Coaching your Team</a:t>
            </a:r>
            <a:endParaRPr lang="en-US" dirty="0"/>
          </a:p>
        </p:txBody>
      </p:sp>
    </p:spTree>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1" name="Slide Number Placeholder 1"/>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89F7C10F-6D2E-419C-8474-89A8094104B6}" type="slidenum">
              <a:rPr lang="en-US" altLang="en-US" sz="1400"/>
              <a:pPr>
                <a:spcBef>
                  <a:spcPct val="0"/>
                </a:spcBef>
                <a:buFontTx/>
                <a:buNone/>
              </a:pPr>
              <a:t>48</a:t>
            </a:fld>
            <a:endParaRPr lang="en-US" altLang="en-US" sz="1400"/>
          </a:p>
        </p:txBody>
      </p:sp>
      <p:pic>
        <p:nvPicPr>
          <p:cNvPr id="109572" name="Picture 2" title="Photo of a football referee holding his arms up"/>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633538" y="1763713"/>
            <a:ext cx="5953125" cy="39576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p:nvPr>
        </p:nvSpPr>
        <p:spPr>
          <a:xfrm>
            <a:off x="457200" y="381000"/>
            <a:ext cx="8229600" cy="1143000"/>
          </a:xfrm>
        </p:spPr>
        <p:txBody>
          <a:bodyPr/>
          <a:lstStyle/>
          <a:p>
            <a:r>
              <a:rPr lang="en-US" dirty="0" smtClean="0"/>
              <a:t>Coaching Exercise</a:t>
            </a:r>
            <a:endParaRPr lang="en-US" dirty="0"/>
          </a:p>
        </p:txBody>
      </p:sp>
    </p:spTree>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20" name="Slide Number Placeholder 1"/>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1C9FCC35-8428-4480-B8BB-73C517ECA18C}" type="slidenum">
              <a:rPr lang="en-US" altLang="en-US" sz="1400"/>
              <a:pPr>
                <a:spcBef>
                  <a:spcPct val="0"/>
                </a:spcBef>
                <a:buFontTx/>
                <a:buNone/>
              </a:pPr>
              <a:t>49</a:t>
            </a:fld>
            <a:endParaRPr lang="en-US" altLang="en-US" sz="1400"/>
          </a:p>
        </p:txBody>
      </p:sp>
      <p:pic>
        <p:nvPicPr>
          <p:cNvPr id="111621" name="Picture 1" title="Photo of a sign that says staff trainin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2171700" y="1425575"/>
            <a:ext cx="4800600" cy="4343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p:nvPr>
        </p:nvSpPr>
        <p:spPr>
          <a:xfrm>
            <a:off x="76200" y="152400"/>
            <a:ext cx="8229600" cy="1143000"/>
          </a:xfrm>
        </p:spPr>
        <p:txBody>
          <a:bodyPr/>
          <a:lstStyle/>
          <a:p>
            <a:r>
              <a:rPr lang="en-US" dirty="0" smtClean="0"/>
              <a:t>Training your Team</a:t>
            </a:r>
            <a:endParaRPr lang="en-US" dirty="0"/>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Number Placeholder 2"/>
          <p:cNvSpPr txBox="1">
            <a:spLocks noGrp="1"/>
          </p:cNvSpPr>
          <p:nvPr/>
        </p:nvSpPr>
        <p:spPr bwMode="auto">
          <a:xfrm>
            <a:off x="6553200" y="6245225"/>
            <a:ext cx="19812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FontTx/>
              <a:buNone/>
            </a:pPr>
            <a:fld id="{E7CD6C23-8C27-4FE3-9D1B-4461B58DB917}" type="slidenum">
              <a:rPr lang="en-US" altLang="en-US" sz="1400"/>
              <a:pPr algn="r" eaLnBrk="1" hangingPunct="1">
                <a:spcBef>
                  <a:spcPct val="0"/>
                </a:spcBef>
                <a:buFontTx/>
                <a:buNone/>
              </a:pPr>
              <a:t>5</a:t>
            </a:fld>
            <a:endParaRPr lang="en-US" altLang="en-US" sz="1400"/>
          </a:p>
        </p:txBody>
      </p:sp>
      <p:sp>
        <p:nvSpPr>
          <p:cNvPr id="2" name="Title 1"/>
          <p:cNvSpPr>
            <a:spLocks noGrp="1"/>
          </p:cNvSpPr>
          <p:nvPr>
            <p:ph type="title"/>
          </p:nvPr>
        </p:nvSpPr>
        <p:spPr>
          <a:xfrm>
            <a:off x="-2667000" y="609600"/>
            <a:ext cx="8229600" cy="1143000"/>
          </a:xfrm>
        </p:spPr>
        <p:txBody>
          <a:bodyPr/>
          <a:lstStyle/>
          <a:p>
            <a:r>
              <a:rPr lang="en-US" dirty="0" smtClean="0"/>
              <a:t>OSHA </a:t>
            </a:r>
            <a:endParaRPr lang="en-US" dirty="0"/>
          </a:p>
        </p:txBody>
      </p:sp>
      <p:sp>
        <p:nvSpPr>
          <p:cNvPr id="21508" name="Slide Number Placeholder 1"/>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8881D5BD-1FFA-4073-9DC6-816EB592C0EF}" type="slidenum">
              <a:rPr lang="en-US" altLang="en-US" sz="1400"/>
              <a:pPr>
                <a:spcBef>
                  <a:spcPct val="0"/>
                </a:spcBef>
                <a:buFontTx/>
                <a:buNone/>
              </a:pPr>
              <a:t>5</a:t>
            </a:fld>
            <a:endParaRPr lang="en-US" altLang="en-US" sz="1400"/>
          </a:p>
        </p:txBody>
      </p:sp>
      <p:pic>
        <p:nvPicPr>
          <p:cNvPr id="1026" name="Picture 2" title="Photo of workers at a ship yar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304925" y="1828800"/>
            <a:ext cx="6572250" cy="34766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8" name="Text Placeholder 3"/>
          <p:cNvSpPr>
            <a:spLocks noGrp="1"/>
          </p:cNvSpPr>
          <p:nvPr>
            <p:ph idx="1"/>
          </p:nvPr>
        </p:nvSpPr>
        <p:spPr/>
        <p:txBody>
          <a:bodyPr/>
          <a:lstStyle/>
          <a:p>
            <a:pPr marL="0" indent="0">
              <a:buFontTx/>
              <a:buNone/>
            </a:pPr>
            <a:r>
              <a:rPr lang="en-US" altLang="en-US" sz="2800" dirty="0" smtClean="0"/>
              <a:t>For each characteristic below, rate yourself 1(very low) to 5 (very high).</a:t>
            </a:r>
          </a:p>
          <a:p>
            <a:pPr marL="0" indent="0">
              <a:buFontTx/>
              <a:buNone/>
            </a:pPr>
            <a:endParaRPr lang="en-US" altLang="en-US" sz="2800" dirty="0" smtClean="0"/>
          </a:p>
          <a:p>
            <a:pPr marL="0" indent="0">
              <a:buFontTx/>
              <a:buNone/>
            </a:pPr>
            <a:endParaRPr lang="en-US" altLang="en-US" sz="2800" dirty="0" smtClean="0"/>
          </a:p>
          <a:p>
            <a:pPr marL="0" indent="0">
              <a:buFontTx/>
              <a:buNone/>
            </a:pPr>
            <a:endParaRPr lang="en-US" altLang="en-US" sz="2800" dirty="0" smtClean="0"/>
          </a:p>
          <a:p>
            <a:pPr marL="0" indent="0">
              <a:buFontTx/>
              <a:buNone/>
            </a:pPr>
            <a:endParaRPr lang="en-US" altLang="en-US" sz="2800" dirty="0" smtClean="0"/>
          </a:p>
          <a:p>
            <a:pPr marL="0" indent="0">
              <a:buFontTx/>
              <a:buNone/>
            </a:pPr>
            <a:endParaRPr lang="en-US" altLang="en-US" sz="2800" dirty="0" smtClean="0"/>
          </a:p>
          <a:p>
            <a:pPr marL="0" indent="0" algn="ctr">
              <a:buFontTx/>
              <a:buNone/>
            </a:pPr>
            <a:r>
              <a:rPr lang="en-US" altLang="en-US" sz="2800" b="1" i="1" dirty="0" smtClean="0"/>
              <a:t>How can you improve?</a:t>
            </a:r>
          </a:p>
        </p:txBody>
      </p:sp>
      <p:sp>
        <p:nvSpPr>
          <p:cNvPr id="113667" name="Slide Number Placeholder 1"/>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11F7F0D5-B8F2-4ADF-BF0E-97D4CFAC8D48}" type="slidenum">
              <a:rPr lang="en-US" altLang="en-US" sz="1400"/>
              <a:pPr>
                <a:spcBef>
                  <a:spcPct val="0"/>
                </a:spcBef>
                <a:buFontTx/>
                <a:buNone/>
              </a:pPr>
              <a:t>50</a:t>
            </a:fld>
            <a:endParaRPr lang="en-US" altLang="en-US" sz="1400"/>
          </a:p>
        </p:txBody>
      </p:sp>
      <p:pic>
        <p:nvPicPr>
          <p:cNvPr id="113669" name="Picture 4" title="Image of sad and happy faces"/>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447800" y="2954338"/>
            <a:ext cx="5629275" cy="18954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381000" y="304800"/>
            <a:ext cx="8229600" cy="1143000"/>
          </a:xfrm>
        </p:spPr>
        <p:txBody>
          <a:bodyPr/>
          <a:lstStyle/>
          <a:p>
            <a:r>
              <a:rPr lang="en-US" altLang="en-US" dirty="0"/>
              <a:t>The Characteristics of a Good </a:t>
            </a:r>
            <a:r>
              <a:rPr lang="en-US" altLang="en-US" dirty="0" smtClean="0"/>
              <a:t>Trainer</a:t>
            </a:r>
            <a:endParaRPr lang="en-US" dirty="0"/>
          </a:p>
        </p:txBody>
      </p:sp>
    </p:spTree>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Title 1"/>
          <p:cNvSpPr>
            <a:spLocks noGrp="1"/>
          </p:cNvSpPr>
          <p:nvPr>
            <p:ph type="title"/>
          </p:nvPr>
        </p:nvSpPr>
        <p:spPr>
          <a:xfrm>
            <a:off x="609600" y="609600"/>
            <a:ext cx="7772400" cy="704850"/>
          </a:xfrm>
        </p:spPr>
        <p:txBody>
          <a:bodyPr/>
          <a:lstStyle/>
          <a:p>
            <a:pPr algn="l"/>
            <a:r>
              <a:rPr lang="en-US" altLang="en-US" sz="3600" smtClean="0"/>
              <a:t>Leading For Safety</a:t>
            </a:r>
          </a:p>
        </p:txBody>
      </p:sp>
      <p:pic>
        <p:nvPicPr>
          <p:cNvPr id="115715" name="Picture 4" title="Image of a safety starts with me sign"/>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562225" y="1600200"/>
            <a:ext cx="3867150" cy="386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716" name="Slide Number Placeholder 1"/>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D087844C-DC90-4FA4-9010-C2C3317BE08D}" type="slidenum">
              <a:rPr lang="en-US" altLang="en-US" sz="1400"/>
              <a:pPr>
                <a:spcBef>
                  <a:spcPct val="0"/>
                </a:spcBef>
                <a:buFontTx/>
                <a:buNone/>
              </a:pPr>
              <a:t>51</a:t>
            </a:fld>
            <a:endParaRPr lang="en-US" altLang="en-US" sz="1400"/>
          </a:p>
        </p:txBody>
      </p:sp>
    </p:spTree>
  </p:cSld>
  <p:clrMapOvr>
    <a:masterClrMapping/>
  </p:clrMapOvr>
  <p:transition spd="slow"/>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4" name="Picture 1" title="Image of the word leadership "/>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485900" y="1676400"/>
            <a:ext cx="6172200" cy="399256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457200" y="419100"/>
            <a:ext cx="8229600" cy="1143000"/>
          </a:xfrm>
        </p:spPr>
        <p:txBody>
          <a:bodyPr/>
          <a:lstStyle/>
          <a:p>
            <a:r>
              <a:rPr lang="en-US" altLang="en-US" dirty="0"/>
              <a:t>Inspiring Safe Behavior</a:t>
            </a:r>
            <a:br>
              <a:rPr lang="en-US" altLang="en-US" dirty="0"/>
            </a:br>
            <a:endParaRPr lang="en-US" dirty="0"/>
          </a:p>
        </p:txBody>
      </p:sp>
      <p:sp>
        <p:nvSpPr>
          <p:cNvPr id="117765" name="Slide Number Placeholder 1"/>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689FB022-20F8-46B9-90EA-7ED542A1A95E}" type="slidenum">
              <a:rPr lang="en-US" altLang="en-US" sz="1400"/>
              <a:pPr>
                <a:spcBef>
                  <a:spcPct val="0"/>
                </a:spcBef>
                <a:buFontTx/>
                <a:buNone/>
              </a:pPr>
              <a:t>52</a:t>
            </a:fld>
            <a:endParaRPr lang="en-US" altLang="en-US" sz="1400"/>
          </a:p>
        </p:txBody>
      </p:sp>
    </p:spTree>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9750"/>
            <a:ext cx="8229600" cy="1143000"/>
          </a:xfrm>
        </p:spPr>
        <p:txBody>
          <a:bodyPr/>
          <a:lstStyle/>
          <a:p>
            <a:r>
              <a:rPr lang="en-US" altLang="en-US" dirty="0"/>
              <a:t>Setting The Example</a:t>
            </a:r>
            <a:br>
              <a:rPr lang="en-US" altLang="en-US" dirty="0"/>
            </a:br>
            <a:endParaRPr lang="en-US" dirty="0"/>
          </a:p>
        </p:txBody>
      </p:sp>
      <p:sp>
        <p:nvSpPr>
          <p:cNvPr id="119812" name="Slide Number Placeholder 1"/>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32605B43-84BF-4203-9E13-CFDCF6DB1C0E}" type="slidenum">
              <a:rPr lang="en-US" altLang="en-US" sz="1400"/>
              <a:pPr>
                <a:spcBef>
                  <a:spcPct val="0"/>
                </a:spcBef>
                <a:buFontTx/>
                <a:buNone/>
              </a:pPr>
              <a:t>53</a:t>
            </a:fld>
            <a:endParaRPr lang="en-US" altLang="en-US" sz="1400"/>
          </a:p>
        </p:txBody>
      </p:sp>
      <p:pic>
        <p:nvPicPr>
          <p:cNvPr id="119813" name="Picture 1" title="Photo of a lead by example sign"/>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674813" y="1682750"/>
            <a:ext cx="5794375" cy="32591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Title 1"/>
          <p:cNvSpPr>
            <a:spLocks noGrp="1"/>
          </p:cNvSpPr>
          <p:nvPr>
            <p:ph type="title"/>
          </p:nvPr>
        </p:nvSpPr>
        <p:spPr/>
        <p:txBody>
          <a:bodyPr/>
          <a:lstStyle/>
          <a:p>
            <a:pPr algn="l"/>
            <a:r>
              <a:rPr lang="en-US" altLang="en-US" sz="3600" smtClean="0"/>
              <a:t>Supervisor’s Legal Responsibilities</a:t>
            </a:r>
            <a:r>
              <a:rPr lang="en-US" altLang="en-US" smtClean="0"/>
              <a:t/>
            </a:r>
            <a:br>
              <a:rPr lang="en-US" altLang="en-US" smtClean="0"/>
            </a:br>
            <a:endParaRPr lang="en-US" altLang="en-US" smtClean="0"/>
          </a:p>
        </p:txBody>
      </p:sp>
      <p:sp>
        <p:nvSpPr>
          <p:cNvPr id="121859"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C22C7CF5-5047-40BF-8EC0-FDBDE708F7E2}" type="slidenum">
              <a:rPr lang="en-US" altLang="en-US" sz="1400"/>
              <a:pPr>
                <a:spcBef>
                  <a:spcPct val="0"/>
                </a:spcBef>
                <a:buFontTx/>
                <a:buNone/>
              </a:pPr>
              <a:t>54</a:t>
            </a:fld>
            <a:endParaRPr lang="en-US" altLang="en-US" sz="1400"/>
          </a:p>
        </p:txBody>
      </p:sp>
      <p:pic>
        <p:nvPicPr>
          <p:cNvPr id="121860" name="Picture 2" title="Photo of a hammer scale and books"/>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595438" y="1219200"/>
            <a:ext cx="5953125" cy="47625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3906" name="Title 1"/>
          <p:cNvSpPr>
            <a:spLocks noGrp="1"/>
          </p:cNvSpPr>
          <p:nvPr>
            <p:ph type="title"/>
          </p:nvPr>
        </p:nvSpPr>
        <p:spPr/>
        <p:txBody>
          <a:bodyPr/>
          <a:lstStyle/>
          <a:p>
            <a:pPr algn="l"/>
            <a:r>
              <a:rPr lang="en-US" altLang="en-US" sz="3600" smtClean="0"/>
              <a:t>Management’s Specific Responsibilities</a:t>
            </a:r>
          </a:p>
        </p:txBody>
      </p:sp>
      <p:sp>
        <p:nvSpPr>
          <p:cNvPr id="123907" name="Slide Number Placeholder 1"/>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E9E5B9DB-87DE-4AD0-88A6-B83C50F2E1FF}" type="slidenum">
              <a:rPr lang="en-US" altLang="en-US" sz="1400"/>
              <a:pPr>
                <a:spcBef>
                  <a:spcPct val="0"/>
                </a:spcBef>
                <a:buFontTx/>
                <a:buNone/>
              </a:pPr>
              <a:t>55</a:t>
            </a:fld>
            <a:endParaRPr lang="en-US" altLang="en-US" sz="1400"/>
          </a:p>
        </p:txBody>
      </p:sp>
      <p:pic>
        <p:nvPicPr>
          <p:cNvPr id="123908" name="Picture 3" title="Image of the word responsibility"/>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089150" y="1676400"/>
            <a:ext cx="4965700" cy="37147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5954" name="Rectangle 3"/>
          <p:cNvSpPr>
            <a:spLocks noGrp="1" noChangeArrowheads="1"/>
          </p:cNvSpPr>
          <p:nvPr>
            <p:ph type="body" idx="1"/>
          </p:nvPr>
        </p:nvSpPr>
        <p:spPr>
          <a:xfrm>
            <a:off x="457200" y="1981200"/>
            <a:ext cx="8229600" cy="3810000"/>
          </a:xfrm>
        </p:spPr>
        <p:txBody>
          <a:bodyPr/>
          <a:lstStyle/>
          <a:p>
            <a:r>
              <a:rPr lang="en-US" altLang="en-US" sz="2000" smtClean="0"/>
              <a:t>Failed to follow fall protection regulations</a:t>
            </a:r>
          </a:p>
          <a:p>
            <a:endParaRPr lang="en-US" altLang="en-US" sz="2000" smtClean="0"/>
          </a:p>
          <a:p>
            <a:r>
              <a:rPr lang="en-US" altLang="en-US" sz="2000" smtClean="0"/>
              <a:t>Lied to OSHA</a:t>
            </a:r>
          </a:p>
          <a:p>
            <a:endParaRPr lang="en-US" altLang="en-US" sz="2000" smtClean="0"/>
          </a:p>
          <a:p>
            <a:r>
              <a:rPr lang="en-US" altLang="en-US" sz="2000" smtClean="0"/>
              <a:t>Obstructed justice</a:t>
            </a:r>
          </a:p>
          <a:p>
            <a:endParaRPr lang="en-US" altLang="en-US" sz="2000" smtClean="0"/>
          </a:p>
          <a:p>
            <a:r>
              <a:rPr lang="en-US" altLang="en-US" sz="2000" smtClean="0"/>
              <a:t>Incarcerated for 10 months </a:t>
            </a:r>
          </a:p>
          <a:p>
            <a:endParaRPr lang="en-US" altLang="en-US" sz="2000" smtClean="0"/>
          </a:p>
          <a:p>
            <a:endParaRPr lang="en-US" altLang="en-US" sz="1600" smtClean="0"/>
          </a:p>
          <a:p>
            <a:pPr lvl="1"/>
            <a:endParaRPr lang="en-US" altLang="en-US" sz="1600" smtClean="0"/>
          </a:p>
          <a:p>
            <a:pPr lvl="1"/>
            <a:endParaRPr lang="en-US" altLang="en-US" sz="1600" smtClean="0"/>
          </a:p>
        </p:txBody>
      </p:sp>
      <p:sp>
        <p:nvSpPr>
          <p:cNvPr id="125955" name="Title 1"/>
          <p:cNvSpPr>
            <a:spLocks noGrp="1"/>
          </p:cNvSpPr>
          <p:nvPr>
            <p:ph type="title"/>
          </p:nvPr>
        </p:nvSpPr>
        <p:spPr/>
        <p:txBody>
          <a:bodyPr/>
          <a:lstStyle/>
          <a:p>
            <a:pPr algn="l"/>
            <a:r>
              <a:rPr lang="en-US" altLang="en-US" sz="3600" smtClean="0">
                <a:solidFill>
                  <a:schemeClr val="tx1"/>
                </a:solidFill>
              </a:rPr>
              <a:t>Examples of OSHA Criminal Penalties</a:t>
            </a:r>
          </a:p>
        </p:txBody>
      </p:sp>
      <p:sp>
        <p:nvSpPr>
          <p:cNvPr id="125956" name="Slide Number Placeholder 1"/>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4D3C3B86-391A-4DC5-957E-6B6156585ECC}" type="slidenum">
              <a:rPr lang="en-US" altLang="en-US" sz="1400"/>
              <a:pPr>
                <a:spcBef>
                  <a:spcPct val="0"/>
                </a:spcBef>
                <a:buFontTx/>
                <a:buNone/>
              </a:pPr>
              <a:t>56</a:t>
            </a:fld>
            <a:endParaRPr lang="en-US" altLang="en-US" sz="1400"/>
          </a:p>
        </p:txBody>
      </p:sp>
      <p:pic>
        <p:nvPicPr>
          <p:cNvPr id="125957" name="Picture 1" title="Photo of a jail cell"/>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5284788" y="2932113"/>
            <a:ext cx="2536825" cy="190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8002" name="Rectangle 3"/>
          <p:cNvSpPr>
            <a:spLocks noGrp="1" noChangeArrowheads="1"/>
          </p:cNvSpPr>
          <p:nvPr>
            <p:ph type="body" idx="1"/>
          </p:nvPr>
        </p:nvSpPr>
        <p:spPr>
          <a:xfrm>
            <a:off x="533400" y="1600200"/>
            <a:ext cx="8229600" cy="4495800"/>
          </a:xfrm>
        </p:spPr>
        <p:txBody>
          <a:bodyPr/>
          <a:lstStyle/>
          <a:p>
            <a:pPr>
              <a:defRPr/>
            </a:pPr>
            <a:r>
              <a:rPr lang="en-US" altLang="en-US" sz="2000" dirty="0" smtClean="0"/>
              <a:t>Conspiracy</a:t>
            </a:r>
          </a:p>
          <a:p>
            <a:pPr marL="457200" lvl="1" indent="0">
              <a:buFontTx/>
              <a:buNone/>
              <a:defRPr/>
            </a:pPr>
            <a:endParaRPr lang="en-US" altLang="en-US" sz="1600" dirty="0" smtClean="0"/>
          </a:p>
          <a:p>
            <a:pPr>
              <a:defRPr/>
            </a:pPr>
            <a:r>
              <a:rPr lang="en-US" altLang="en-US" sz="2000" dirty="0" smtClean="0"/>
              <a:t>Failure to implement proper controls</a:t>
            </a:r>
          </a:p>
          <a:p>
            <a:pPr lvl="1">
              <a:defRPr/>
            </a:pPr>
            <a:endParaRPr lang="en-US" altLang="en-US" sz="1600" dirty="0" smtClean="0"/>
          </a:p>
          <a:p>
            <a:pPr>
              <a:defRPr/>
            </a:pPr>
            <a:r>
              <a:rPr lang="en-US" altLang="en-US" sz="2000" dirty="0" smtClean="0"/>
              <a:t>Deaths</a:t>
            </a:r>
          </a:p>
          <a:p>
            <a:pPr>
              <a:defRPr/>
            </a:pPr>
            <a:endParaRPr lang="en-US" altLang="en-US" sz="2000" dirty="0"/>
          </a:p>
          <a:p>
            <a:pPr>
              <a:defRPr/>
            </a:pPr>
            <a:r>
              <a:rPr lang="en-US" altLang="en-US" sz="2000" dirty="0" smtClean="0"/>
              <a:t>Personal fines and prison</a:t>
            </a:r>
          </a:p>
          <a:p>
            <a:pPr>
              <a:defRPr/>
            </a:pPr>
            <a:endParaRPr lang="en-US" altLang="en-US" sz="2000" dirty="0"/>
          </a:p>
          <a:p>
            <a:pPr>
              <a:defRPr/>
            </a:pPr>
            <a:r>
              <a:rPr lang="en-US" altLang="en-US" sz="2000" dirty="0" smtClean="0"/>
              <a:t>Company fines</a:t>
            </a:r>
            <a:endParaRPr lang="en-US" altLang="en-US" sz="1200" dirty="0" smtClean="0"/>
          </a:p>
          <a:p>
            <a:pPr lvl="1">
              <a:defRPr/>
            </a:pPr>
            <a:endParaRPr lang="en-US" altLang="en-US" sz="1200" dirty="0" smtClean="0"/>
          </a:p>
        </p:txBody>
      </p:sp>
      <p:sp>
        <p:nvSpPr>
          <p:cNvPr id="128003" name="Title 1"/>
          <p:cNvSpPr>
            <a:spLocks noGrp="1"/>
          </p:cNvSpPr>
          <p:nvPr>
            <p:ph type="title"/>
          </p:nvPr>
        </p:nvSpPr>
        <p:spPr/>
        <p:txBody>
          <a:bodyPr/>
          <a:lstStyle/>
          <a:p>
            <a:pPr algn="l"/>
            <a:r>
              <a:rPr lang="en-US" altLang="en-US" sz="3600" dirty="0" smtClean="0">
                <a:solidFill>
                  <a:schemeClr val="tx1"/>
                </a:solidFill>
              </a:rPr>
              <a:t>Examples of OSHA Criminal Penalties </a:t>
            </a:r>
          </a:p>
        </p:txBody>
      </p:sp>
      <p:sp>
        <p:nvSpPr>
          <p:cNvPr id="128004" name="Slide Number Placeholder 1"/>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DB530292-1786-458E-A2FF-877E8CC9147E}" type="slidenum">
              <a:rPr lang="en-US" altLang="en-US" sz="1400"/>
              <a:pPr>
                <a:spcBef>
                  <a:spcPct val="0"/>
                </a:spcBef>
                <a:buFontTx/>
                <a:buNone/>
              </a:pPr>
              <a:t>57</a:t>
            </a:fld>
            <a:endParaRPr lang="en-US" altLang="en-US" sz="1400"/>
          </a:p>
        </p:txBody>
      </p:sp>
      <p:pic>
        <p:nvPicPr>
          <p:cNvPr id="128005" name="Picture 1" title="Photo of a jail cell"/>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5562600" y="1752600"/>
            <a:ext cx="2514600" cy="18859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28006" name="Picture 2" title="Photo of a hammer and money"/>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5573713" y="3941763"/>
            <a:ext cx="2503487" cy="18859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ChangeArrowheads="1"/>
          </p:cNvSpPr>
          <p:nvPr/>
        </p:nvSpPr>
        <p:spPr bwMode="auto">
          <a:xfrm>
            <a:off x="457200" y="914400"/>
            <a:ext cx="8229600" cy="4893647"/>
          </a:xfrm>
          <a:prstGeom prst="rect">
            <a:avLst/>
          </a:prstGeom>
          <a:noFill/>
          <a:ln w="9525">
            <a:noFill/>
            <a:miter lim="800000"/>
            <a:headEnd/>
            <a:tailEnd/>
          </a:ln>
        </p:spPr>
        <p:txBody>
          <a:bodyPr tIns="0" bIns="0">
            <a:spAutoFit/>
          </a:bodyPr>
          <a:lstStyle/>
          <a:p>
            <a:pPr>
              <a:defRPr/>
            </a:pPr>
            <a:endParaRPr lang="en-US" dirty="0">
              <a:latin typeface="Times New Roman" pitchFamily="18" charset="0"/>
              <a:cs typeface="Times New Roman" pitchFamily="18" charset="0"/>
            </a:endParaRPr>
          </a:p>
          <a:p>
            <a:pPr marL="285750" indent="-285750">
              <a:buFont typeface="Arial" panose="020B0604020202020204" pitchFamily="34" charset="0"/>
              <a:buChar char="•"/>
              <a:defRPr/>
            </a:pPr>
            <a:r>
              <a:rPr lang="en-US" sz="2000" dirty="0">
                <a:latin typeface="Arial" panose="020B0604020202020204" pitchFamily="34" charset="0"/>
              </a:rPr>
              <a:t>Left hand crushed</a:t>
            </a:r>
          </a:p>
          <a:p>
            <a:pPr marL="285750" indent="-285750">
              <a:buFont typeface="Arial" panose="020B0604020202020204" pitchFamily="34" charset="0"/>
              <a:buChar char="•"/>
              <a:defRPr/>
            </a:pPr>
            <a:endParaRPr lang="en-US" sz="2800" dirty="0">
              <a:latin typeface="Arial" panose="020B0604020202020204" pitchFamily="34" charset="0"/>
            </a:endParaRPr>
          </a:p>
          <a:p>
            <a:pPr marL="285750" indent="-285750">
              <a:buFont typeface="Arial" panose="020B0604020202020204" pitchFamily="34" charset="0"/>
              <a:buChar char="•"/>
              <a:defRPr/>
            </a:pPr>
            <a:r>
              <a:rPr lang="en-US" sz="2000" dirty="0">
                <a:latin typeface="Arial" panose="020B0604020202020204" pitchFamily="34" charset="0"/>
              </a:rPr>
              <a:t>Partial amputation</a:t>
            </a:r>
          </a:p>
          <a:p>
            <a:pPr marL="285750" indent="-285750">
              <a:buFont typeface="Arial" panose="020B0604020202020204" pitchFamily="34" charset="0"/>
              <a:buChar char="•"/>
              <a:defRPr/>
            </a:pPr>
            <a:endParaRPr lang="en-US" sz="2800" dirty="0">
              <a:latin typeface="Arial" panose="020B0604020202020204" pitchFamily="34" charset="0"/>
            </a:endParaRPr>
          </a:p>
          <a:p>
            <a:pPr marL="285750" indent="-285750">
              <a:buFont typeface="Arial" panose="020B0604020202020204" pitchFamily="34" charset="0"/>
              <a:buChar char="•"/>
              <a:defRPr/>
            </a:pPr>
            <a:r>
              <a:rPr lang="en-US" sz="2000" dirty="0">
                <a:latin typeface="Arial" panose="020B0604020202020204" pitchFamily="34" charset="0"/>
              </a:rPr>
              <a:t>Failed to guard operating parts on various machines in the facility</a:t>
            </a:r>
          </a:p>
          <a:p>
            <a:pPr marL="285750" indent="-285750">
              <a:buFont typeface="Arial" panose="020B0604020202020204" pitchFamily="34" charset="0"/>
              <a:buChar char="•"/>
              <a:defRPr/>
            </a:pPr>
            <a:endParaRPr lang="en-US" sz="2800" dirty="0">
              <a:latin typeface="Arial" panose="020B0604020202020204" pitchFamily="34" charset="0"/>
            </a:endParaRPr>
          </a:p>
          <a:p>
            <a:pPr marL="285750" indent="-285750">
              <a:buFont typeface="Arial" panose="020B0604020202020204" pitchFamily="34" charset="0"/>
              <a:buChar char="•"/>
              <a:defRPr/>
            </a:pPr>
            <a:r>
              <a:rPr lang="en-US" sz="2000" dirty="0">
                <a:latin typeface="Arial" panose="020B0604020202020204" pitchFamily="34" charset="0"/>
              </a:rPr>
              <a:t>Improperly installed safety guards on machines that created a hazard for employees</a:t>
            </a:r>
          </a:p>
          <a:p>
            <a:pPr marL="285750" indent="-285750">
              <a:buFont typeface="Arial" panose="020B0604020202020204" pitchFamily="34" charset="0"/>
              <a:buChar char="•"/>
              <a:defRPr/>
            </a:pPr>
            <a:endParaRPr lang="en-US" sz="2800" dirty="0">
              <a:latin typeface="Arial" panose="020B0604020202020204" pitchFamily="34" charset="0"/>
            </a:endParaRPr>
          </a:p>
          <a:p>
            <a:pPr marL="285750" indent="-285750">
              <a:buFont typeface="Arial" panose="020B0604020202020204" pitchFamily="34" charset="0"/>
              <a:buChar char="•"/>
              <a:defRPr/>
            </a:pPr>
            <a:r>
              <a:rPr lang="en-US" sz="2000" dirty="0">
                <a:latin typeface="Arial" panose="020B0604020202020204" pitchFamily="34" charset="0"/>
              </a:rPr>
              <a:t>Failed to record work related injury on the illness and injury logs.</a:t>
            </a:r>
          </a:p>
          <a:p>
            <a:pPr marL="285750" indent="-285750">
              <a:buFont typeface="Arial" panose="020B0604020202020204" pitchFamily="34" charset="0"/>
              <a:buChar char="•"/>
              <a:defRPr/>
            </a:pPr>
            <a:endParaRPr lang="en-US" sz="2800" dirty="0">
              <a:latin typeface="Arial" panose="020B0604020202020204" pitchFamily="34" charset="0"/>
            </a:endParaRPr>
          </a:p>
          <a:p>
            <a:pPr marL="285750" indent="-285750">
              <a:buFont typeface="Arial" panose="020B0604020202020204" pitchFamily="34" charset="0"/>
              <a:buChar char="•"/>
              <a:defRPr/>
            </a:pPr>
            <a:r>
              <a:rPr lang="en-US" sz="2000" dirty="0">
                <a:latin typeface="Arial" panose="020B0604020202020204" pitchFamily="34" charset="0"/>
              </a:rPr>
              <a:t>$219,242 in proposed penalties.</a:t>
            </a:r>
          </a:p>
          <a:p>
            <a:pPr>
              <a:defRPr/>
            </a:pPr>
            <a:endParaRPr lang="en-US" sz="2000" dirty="0">
              <a:latin typeface="Arial" panose="020B0604020202020204" pitchFamily="34" charset="0"/>
            </a:endParaRPr>
          </a:p>
        </p:txBody>
      </p:sp>
      <p:sp>
        <p:nvSpPr>
          <p:cNvPr id="2" name="Title 1"/>
          <p:cNvSpPr>
            <a:spLocks noGrp="1"/>
          </p:cNvSpPr>
          <p:nvPr>
            <p:ph type="title"/>
          </p:nvPr>
        </p:nvSpPr>
        <p:spPr>
          <a:xfrm>
            <a:off x="-685800" y="228600"/>
            <a:ext cx="8229600" cy="1143000"/>
          </a:xfrm>
        </p:spPr>
        <p:txBody>
          <a:bodyPr/>
          <a:lstStyle/>
          <a:p>
            <a:r>
              <a:rPr lang="en-US" altLang="en-US" sz="3200" dirty="0">
                <a:latin typeface="Arial" panose="020B0604020202020204" pitchFamily="34" charset="0"/>
              </a:rPr>
              <a:t>OSHA Violations and Fines</a:t>
            </a:r>
            <a:r>
              <a:rPr lang="en-US" dirty="0">
                <a:latin typeface="Times New Roman" pitchFamily="18" charset="0"/>
                <a:cs typeface="Times New Roman" pitchFamily="18" charset="0"/>
              </a:rPr>
              <a:t/>
            </a:r>
            <a:br>
              <a:rPr lang="en-US" dirty="0">
                <a:latin typeface="Times New Roman" pitchFamily="18" charset="0"/>
                <a:cs typeface="Times New Roman" pitchFamily="18" charset="0"/>
              </a:rPr>
            </a:br>
            <a:endParaRPr lang="en-US" dirty="0"/>
          </a:p>
        </p:txBody>
      </p:sp>
      <p:sp>
        <p:nvSpPr>
          <p:cNvPr id="130051" name="Slide Number Placeholder 1"/>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389CF5E0-FB20-440F-8FE7-FDCC8484632C}" type="slidenum">
              <a:rPr lang="en-US" altLang="en-US" sz="1400"/>
              <a:pPr>
                <a:spcBef>
                  <a:spcPct val="0"/>
                </a:spcBef>
                <a:buFontTx/>
                <a:buNone/>
              </a:pPr>
              <a:t>58</a:t>
            </a:fld>
            <a:endParaRPr lang="en-US" altLang="en-US" sz="1400"/>
          </a:p>
        </p:txBody>
      </p:sp>
      <p:pic>
        <p:nvPicPr>
          <p:cNvPr id="130052" name="Picture 1" title="Photo of a hammer and money"/>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5715000" y="914400"/>
            <a:ext cx="1828800" cy="1379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143000"/>
          </a:xfrm>
        </p:spPr>
        <p:txBody>
          <a:bodyPr/>
          <a:lstStyle/>
          <a:p>
            <a:r>
              <a:rPr lang="en-US" altLang="en-US" sz="3200" dirty="0">
                <a:solidFill>
                  <a:schemeClr val="tx1"/>
                </a:solidFill>
              </a:rPr>
              <a:t>Examples of OSHA Violations and Fines</a:t>
            </a:r>
            <a:r>
              <a:rPr lang="en-US" altLang="en-US" dirty="0">
                <a:solidFill>
                  <a:schemeClr val="tx1"/>
                </a:solidFill>
              </a:rPr>
              <a:t/>
            </a:r>
            <a:br>
              <a:rPr lang="en-US" altLang="en-US" dirty="0">
                <a:solidFill>
                  <a:schemeClr val="tx1"/>
                </a:solidFill>
              </a:rPr>
            </a:br>
            <a:endParaRPr lang="en-US" dirty="0"/>
          </a:p>
        </p:txBody>
      </p:sp>
      <p:sp>
        <p:nvSpPr>
          <p:cNvPr id="132098" name="Slide Number Placeholder 1"/>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459D6ACF-63D4-492C-A202-0905402F6E56}" type="slidenum">
              <a:rPr lang="en-US" altLang="en-US" sz="1400"/>
              <a:pPr>
                <a:spcBef>
                  <a:spcPct val="0"/>
                </a:spcBef>
                <a:buFontTx/>
                <a:buNone/>
              </a:pPr>
              <a:t>59</a:t>
            </a:fld>
            <a:endParaRPr lang="en-US" altLang="en-US" sz="1400"/>
          </a:p>
        </p:txBody>
      </p:sp>
      <p:sp>
        <p:nvSpPr>
          <p:cNvPr id="132100" name="Rectangle 3"/>
          <p:cNvSpPr txBox="1">
            <a:spLocks noChangeArrowheads="1"/>
          </p:cNvSpPr>
          <p:nvPr/>
        </p:nvSpPr>
        <p:spPr bwMode="auto">
          <a:xfrm>
            <a:off x="457200" y="1524000"/>
            <a:ext cx="82296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buFontTx/>
              <a:buNone/>
            </a:pPr>
            <a:r>
              <a:rPr lang="en-US" altLang="en-US" sz="2000" dirty="0"/>
              <a:t>20 serious violations that included failing to:</a:t>
            </a:r>
          </a:p>
          <a:p>
            <a:r>
              <a:rPr lang="en-US" altLang="en-US" sz="2000" dirty="0"/>
              <a:t>Ensure safe use of the spray booth and prevent overexposure</a:t>
            </a:r>
          </a:p>
          <a:p>
            <a:r>
              <a:rPr lang="en-US" altLang="en-US" sz="2000" dirty="0"/>
              <a:t>Safely cover floor holes, ensure exits are accessible and labeled properly</a:t>
            </a:r>
          </a:p>
          <a:p>
            <a:r>
              <a:rPr lang="en-US" altLang="en-US" sz="2000" dirty="0"/>
              <a:t>Properly store compressed gas tanks</a:t>
            </a:r>
          </a:p>
          <a:p>
            <a:r>
              <a:rPr lang="en-US" altLang="en-US" sz="2000" dirty="0"/>
              <a:t>Properly label chemicals</a:t>
            </a:r>
          </a:p>
          <a:p>
            <a:r>
              <a:rPr lang="en-US" altLang="en-US" sz="2000" dirty="0"/>
              <a:t>Have a hazardous energy control program in place, and to train workers in its procedures</a:t>
            </a:r>
          </a:p>
          <a:p>
            <a:r>
              <a:rPr lang="en-US" altLang="en-US" sz="2000" dirty="0"/>
              <a:t>Ensure safe use of powered industrial trucks</a:t>
            </a:r>
          </a:p>
          <a:p>
            <a:r>
              <a:rPr lang="en-US" altLang="en-US" sz="2000" dirty="0"/>
              <a:t>Inspect and guard chain slings and sprockets as required</a:t>
            </a:r>
          </a:p>
          <a:p>
            <a:r>
              <a:rPr lang="en-US" altLang="en-US" sz="2000" dirty="0"/>
              <a:t>Ensure safety guards were in place on a portable grinder</a:t>
            </a:r>
          </a:p>
          <a:p>
            <a:r>
              <a:rPr lang="en-US" altLang="en-US" sz="2000" b="1" dirty="0"/>
              <a:t>Proposed $535,411 in fines</a:t>
            </a:r>
          </a:p>
          <a:p>
            <a:pPr lvl="1"/>
            <a:endParaRPr lang="en-US" altLang="en-US" sz="1200" dirty="0"/>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Number Placeholder 2"/>
          <p:cNvSpPr txBox="1">
            <a:spLocks noGrp="1"/>
          </p:cNvSpPr>
          <p:nvPr/>
        </p:nvSpPr>
        <p:spPr bwMode="auto">
          <a:xfrm>
            <a:off x="6553200" y="6245225"/>
            <a:ext cx="19812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FontTx/>
              <a:buNone/>
            </a:pPr>
            <a:fld id="{8E751BA8-43A7-4730-A7AA-DDDD065A9B96}" type="slidenum">
              <a:rPr lang="en-US" altLang="en-US" sz="1400"/>
              <a:pPr algn="r" eaLnBrk="1" hangingPunct="1">
                <a:spcBef>
                  <a:spcPct val="0"/>
                </a:spcBef>
                <a:buFontTx/>
                <a:buNone/>
              </a:pPr>
              <a:t>6</a:t>
            </a:fld>
            <a:endParaRPr lang="en-US" altLang="en-US" sz="1400"/>
          </a:p>
        </p:txBody>
      </p:sp>
      <p:pic>
        <p:nvPicPr>
          <p:cNvPr id="23556" name="Picture 12" descr="MPj04090310000[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676400" y="1600200"/>
            <a:ext cx="54102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981200" y="152400"/>
            <a:ext cx="8229600" cy="1143000"/>
          </a:xfrm>
        </p:spPr>
        <p:txBody>
          <a:bodyPr/>
          <a:lstStyle/>
          <a:p>
            <a:r>
              <a:rPr lang="en-US" dirty="0" smtClean="0"/>
              <a:t>OSHA  </a:t>
            </a:r>
            <a:endParaRPr lang="en-US" dirty="0"/>
          </a:p>
        </p:txBody>
      </p:sp>
      <p:sp>
        <p:nvSpPr>
          <p:cNvPr id="23557" name="Slide Number Placeholder 1"/>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00288E40-1696-4164-8CDA-BA056D7091C2}" type="slidenum">
              <a:rPr lang="en-US" altLang="en-US" sz="1400"/>
              <a:pPr>
                <a:spcBef>
                  <a:spcPct val="0"/>
                </a:spcBef>
                <a:buFontTx/>
                <a:buNone/>
              </a:pPr>
              <a:t>6</a:t>
            </a:fld>
            <a:endParaRPr lang="en-US" altLang="en-US" sz="140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Title 1"/>
          <p:cNvSpPr>
            <a:spLocks noGrp="1"/>
          </p:cNvSpPr>
          <p:nvPr>
            <p:ph type="title"/>
          </p:nvPr>
        </p:nvSpPr>
        <p:spPr>
          <a:xfrm>
            <a:off x="609600" y="609600"/>
            <a:ext cx="7772400" cy="704850"/>
          </a:xfrm>
        </p:spPr>
        <p:txBody>
          <a:bodyPr/>
          <a:lstStyle/>
          <a:p>
            <a:pPr algn="l"/>
            <a:r>
              <a:rPr lang="en-US" altLang="en-US" sz="3600" smtClean="0">
                <a:solidFill>
                  <a:schemeClr val="tx1"/>
                </a:solidFill>
              </a:rPr>
              <a:t>Monitoring For Safety</a:t>
            </a:r>
          </a:p>
        </p:txBody>
      </p:sp>
      <p:pic>
        <p:nvPicPr>
          <p:cNvPr id="134147" name="Picture 1" title="Photo of a ship"/>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447800" y="1676400"/>
            <a:ext cx="6230938" cy="3505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34148" name="Slide Number Placeholder 1"/>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8B0D17F5-9349-468E-86B4-D1795284D4D5}" type="slidenum">
              <a:rPr lang="en-US" altLang="en-US" sz="1400"/>
              <a:pPr>
                <a:spcBef>
                  <a:spcPct val="0"/>
                </a:spcBef>
                <a:buFontTx/>
                <a:buNone/>
              </a:pPr>
              <a:t>60</a:t>
            </a:fld>
            <a:endParaRPr lang="en-US" altLang="en-US" sz="1400"/>
          </a:p>
        </p:txBody>
      </p:sp>
    </p:spTree>
  </p:cSld>
  <p:clrMapOvr>
    <a:masterClrMapping/>
  </p:clrMapOvr>
  <p:transition spd="slow"/>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Title 1"/>
          <p:cNvSpPr>
            <a:spLocks noGrp="1"/>
          </p:cNvSpPr>
          <p:nvPr>
            <p:ph type="title"/>
          </p:nvPr>
        </p:nvSpPr>
        <p:spPr>
          <a:xfrm>
            <a:off x="609600" y="609600"/>
            <a:ext cx="7772400" cy="704850"/>
          </a:xfrm>
        </p:spPr>
        <p:txBody>
          <a:bodyPr/>
          <a:lstStyle/>
          <a:p>
            <a:pPr algn="l"/>
            <a:r>
              <a:rPr lang="en-US" altLang="en-US" sz="3600" smtClean="0">
                <a:solidFill>
                  <a:schemeClr val="tx1"/>
                </a:solidFill>
              </a:rPr>
              <a:t>Check List – Uncontrolled Energy</a:t>
            </a:r>
          </a:p>
        </p:txBody>
      </p:sp>
      <p:pic>
        <p:nvPicPr>
          <p:cNvPr id="136195" name="Picture 1" title="Photo of a switch board that is L O T O"/>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762000" y="1676400"/>
            <a:ext cx="7620000" cy="41941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36196" name="Slide Number Placeholder 1"/>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000DE3F9-FEAB-4908-A1C1-A228A5EE2C98}" type="slidenum">
              <a:rPr lang="en-US" altLang="en-US" sz="1400"/>
              <a:pPr>
                <a:spcBef>
                  <a:spcPct val="0"/>
                </a:spcBef>
                <a:buFontTx/>
                <a:buNone/>
              </a:pPr>
              <a:t>61</a:t>
            </a:fld>
            <a:endParaRPr lang="en-US" altLang="en-US" sz="1400"/>
          </a:p>
        </p:txBody>
      </p:sp>
    </p:spTree>
  </p:cSld>
  <p:clrMapOvr>
    <a:masterClrMapping/>
  </p:clrMapOvr>
  <p:transition spd="slow"/>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Title 1"/>
          <p:cNvSpPr>
            <a:spLocks noGrp="1"/>
          </p:cNvSpPr>
          <p:nvPr>
            <p:ph type="title"/>
          </p:nvPr>
        </p:nvSpPr>
        <p:spPr>
          <a:xfrm>
            <a:off x="609600" y="609600"/>
            <a:ext cx="7772400" cy="704850"/>
          </a:xfrm>
        </p:spPr>
        <p:txBody>
          <a:bodyPr/>
          <a:lstStyle/>
          <a:p>
            <a:pPr algn="l"/>
            <a:r>
              <a:rPr lang="en-US" altLang="en-US" sz="3600" smtClean="0">
                <a:solidFill>
                  <a:schemeClr val="tx1"/>
                </a:solidFill>
              </a:rPr>
              <a:t>Check List – Dropped-Flying-Moving Objects</a:t>
            </a:r>
          </a:p>
        </p:txBody>
      </p:sp>
      <p:pic>
        <p:nvPicPr>
          <p:cNvPr id="138243" name="Picture 2" title="Photo of a crane"/>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905000" y="1676400"/>
            <a:ext cx="5726113" cy="42941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38244" name="Slide Number Placeholder 1"/>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97AFD424-7B12-4E7E-88DB-C19096A6C269}" type="slidenum">
              <a:rPr lang="en-US" altLang="en-US" sz="1400"/>
              <a:pPr>
                <a:spcBef>
                  <a:spcPct val="0"/>
                </a:spcBef>
                <a:buFontTx/>
                <a:buNone/>
              </a:pPr>
              <a:t>62</a:t>
            </a:fld>
            <a:endParaRPr lang="en-US" altLang="en-US" sz="1400"/>
          </a:p>
        </p:txBody>
      </p:sp>
    </p:spTree>
  </p:cSld>
  <p:clrMapOvr>
    <a:masterClrMapping/>
  </p:clrMapOvr>
  <p:transition spd="slow"/>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Title 1"/>
          <p:cNvSpPr>
            <a:spLocks noGrp="1"/>
          </p:cNvSpPr>
          <p:nvPr>
            <p:ph type="title"/>
          </p:nvPr>
        </p:nvSpPr>
        <p:spPr>
          <a:xfrm>
            <a:off x="609600" y="609600"/>
            <a:ext cx="7772400" cy="704850"/>
          </a:xfrm>
        </p:spPr>
        <p:txBody>
          <a:bodyPr/>
          <a:lstStyle/>
          <a:p>
            <a:pPr algn="l"/>
            <a:r>
              <a:rPr lang="en-US" altLang="en-US" sz="3600" smtClean="0">
                <a:solidFill>
                  <a:schemeClr val="tx1"/>
                </a:solidFill>
              </a:rPr>
              <a:t>Check List – Lifting-Moving-Aligning Heavy Loads</a:t>
            </a:r>
          </a:p>
        </p:txBody>
      </p:sp>
      <p:pic>
        <p:nvPicPr>
          <p:cNvPr id="140291" name="Picture 2" title="Photo of a crane"/>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474788" y="1752600"/>
            <a:ext cx="6042025" cy="40147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40292" name="Slide Number Placeholder 1"/>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9C2EAF49-80CC-4EF7-8B91-4D20E5F33CB2}" type="slidenum">
              <a:rPr lang="en-US" altLang="en-US" sz="1400"/>
              <a:pPr>
                <a:spcBef>
                  <a:spcPct val="0"/>
                </a:spcBef>
                <a:buFontTx/>
                <a:buNone/>
              </a:pPr>
              <a:t>63</a:t>
            </a:fld>
            <a:endParaRPr lang="en-US" altLang="en-US" sz="1400"/>
          </a:p>
        </p:txBody>
      </p:sp>
    </p:spTree>
  </p:cSld>
  <p:clrMapOvr>
    <a:masterClrMapping/>
  </p:clrMapOvr>
  <p:transition spd="slow"/>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Title 1"/>
          <p:cNvSpPr>
            <a:spLocks noGrp="1"/>
          </p:cNvSpPr>
          <p:nvPr>
            <p:ph type="title"/>
          </p:nvPr>
        </p:nvSpPr>
        <p:spPr>
          <a:xfrm>
            <a:off x="609600" y="609600"/>
            <a:ext cx="7772400" cy="704850"/>
          </a:xfrm>
        </p:spPr>
        <p:txBody>
          <a:bodyPr/>
          <a:lstStyle/>
          <a:p>
            <a:pPr algn="l"/>
            <a:r>
              <a:rPr lang="en-US" altLang="en-US" sz="3600" smtClean="0">
                <a:solidFill>
                  <a:schemeClr val="tx1"/>
                </a:solidFill>
              </a:rPr>
              <a:t>Check List – Motor Vehicle Collision or Roll-Over</a:t>
            </a:r>
          </a:p>
        </p:txBody>
      </p:sp>
      <p:pic>
        <p:nvPicPr>
          <p:cNvPr id="142339" name="Picture 1" title="Photo of a forklift that rolled ove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638300" y="1800225"/>
            <a:ext cx="5715000" cy="42862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42340" name="Slide Number Placeholder 1"/>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A57A118A-13DC-46F5-87F3-5466F854C2E0}" type="slidenum">
              <a:rPr lang="en-US" altLang="en-US" sz="1400"/>
              <a:pPr>
                <a:spcBef>
                  <a:spcPct val="0"/>
                </a:spcBef>
                <a:buFontTx/>
                <a:buNone/>
              </a:pPr>
              <a:t>64</a:t>
            </a:fld>
            <a:endParaRPr lang="en-US" altLang="en-US" sz="1400"/>
          </a:p>
        </p:txBody>
      </p:sp>
    </p:spTree>
  </p:cSld>
  <p:clrMapOvr>
    <a:masterClrMapping/>
  </p:clrMapOvr>
  <p:transition spd="slow"/>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Title 1"/>
          <p:cNvSpPr>
            <a:spLocks noGrp="1"/>
          </p:cNvSpPr>
          <p:nvPr>
            <p:ph type="title"/>
          </p:nvPr>
        </p:nvSpPr>
        <p:spPr>
          <a:xfrm>
            <a:off x="609600" y="609600"/>
            <a:ext cx="7772400" cy="704850"/>
          </a:xfrm>
        </p:spPr>
        <p:txBody>
          <a:bodyPr/>
          <a:lstStyle/>
          <a:p>
            <a:pPr algn="l"/>
            <a:r>
              <a:rPr lang="en-US" altLang="en-US" sz="3600" smtClean="0">
                <a:solidFill>
                  <a:schemeClr val="tx1"/>
                </a:solidFill>
              </a:rPr>
              <a:t>Check List – Pedestrian Struck by Motor Vehicle</a:t>
            </a:r>
          </a:p>
        </p:txBody>
      </p:sp>
      <p:pic>
        <p:nvPicPr>
          <p:cNvPr id="144387" name="Picture 3" title="Photo of a 5 M P H sign"/>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590800" y="1995488"/>
            <a:ext cx="3810000" cy="3810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44388" name="Slide Number Placeholder 1"/>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6A37EAE5-3109-4EB5-A8D9-16252724F2DF}" type="slidenum">
              <a:rPr lang="en-US" altLang="en-US" sz="1400"/>
              <a:pPr>
                <a:spcBef>
                  <a:spcPct val="0"/>
                </a:spcBef>
                <a:buFontTx/>
                <a:buNone/>
              </a:pPr>
              <a:t>65</a:t>
            </a:fld>
            <a:endParaRPr lang="en-US" altLang="en-US" sz="1400"/>
          </a:p>
        </p:txBody>
      </p:sp>
    </p:spTree>
  </p:cSld>
  <p:clrMapOvr>
    <a:masterClrMapping/>
  </p:clrMapOvr>
  <p:transition spd="slow"/>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Title 1"/>
          <p:cNvSpPr>
            <a:spLocks noGrp="1"/>
          </p:cNvSpPr>
          <p:nvPr>
            <p:ph type="title"/>
          </p:nvPr>
        </p:nvSpPr>
        <p:spPr>
          <a:xfrm>
            <a:off x="609600" y="609600"/>
            <a:ext cx="7772400" cy="704850"/>
          </a:xfrm>
        </p:spPr>
        <p:txBody>
          <a:bodyPr/>
          <a:lstStyle/>
          <a:p>
            <a:pPr algn="l"/>
            <a:r>
              <a:rPr lang="en-US" altLang="en-US" sz="3600" smtClean="0">
                <a:solidFill>
                  <a:schemeClr val="tx1"/>
                </a:solidFill>
              </a:rPr>
              <a:t>Check List – Contact With Power Cutting Tool</a:t>
            </a:r>
          </a:p>
        </p:txBody>
      </p:sp>
      <p:pic>
        <p:nvPicPr>
          <p:cNvPr id="146435" name="Picture 1" title="Photo of a worker using a cutting device"/>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838325" y="1871663"/>
            <a:ext cx="5314950" cy="408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6436" name="Slide Number Placeholder 1"/>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90842597-EE56-4A9F-A3F4-4696884F0538}" type="slidenum">
              <a:rPr lang="en-US" altLang="en-US" sz="1400"/>
              <a:pPr>
                <a:spcBef>
                  <a:spcPct val="0"/>
                </a:spcBef>
                <a:buFontTx/>
                <a:buNone/>
              </a:pPr>
              <a:t>66</a:t>
            </a:fld>
            <a:endParaRPr lang="en-US" altLang="en-US" sz="1400"/>
          </a:p>
        </p:txBody>
      </p:sp>
    </p:spTree>
  </p:cSld>
  <p:clrMapOvr>
    <a:masterClrMapping/>
  </p:clrMapOvr>
  <p:transition spd="slow"/>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Title 1"/>
          <p:cNvSpPr>
            <a:spLocks noGrp="1"/>
          </p:cNvSpPr>
          <p:nvPr>
            <p:ph type="title"/>
          </p:nvPr>
        </p:nvSpPr>
        <p:spPr>
          <a:xfrm>
            <a:off x="304800" y="609600"/>
            <a:ext cx="8839200" cy="704850"/>
          </a:xfrm>
        </p:spPr>
        <p:txBody>
          <a:bodyPr/>
          <a:lstStyle/>
          <a:p>
            <a:pPr algn="l"/>
            <a:r>
              <a:rPr lang="en-US" altLang="en-US" sz="3600" smtClean="0">
                <a:solidFill>
                  <a:schemeClr val="tx1"/>
                </a:solidFill>
              </a:rPr>
              <a:t>Check List – Contact With Moving Components Where Guard Is Modified</a:t>
            </a:r>
          </a:p>
        </p:txBody>
      </p:sp>
      <p:pic>
        <p:nvPicPr>
          <p:cNvPr id="148483" name="Picture 1" title="Image of a caution do not operate machine without guards in place"/>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905000" y="1905000"/>
            <a:ext cx="5187950" cy="37528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48484" name="Slide Number Placeholder 1"/>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45F9EC66-B7B6-47C4-9A9B-BB7EA1C716AD}" type="slidenum">
              <a:rPr lang="en-US" altLang="en-US" sz="1400"/>
              <a:pPr>
                <a:spcBef>
                  <a:spcPct val="0"/>
                </a:spcBef>
                <a:buFontTx/>
                <a:buNone/>
              </a:pPr>
              <a:t>67</a:t>
            </a:fld>
            <a:endParaRPr lang="en-US" altLang="en-US" sz="1400"/>
          </a:p>
        </p:txBody>
      </p:sp>
    </p:spTree>
  </p:cSld>
  <p:clrMapOvr>
    <a:masterClrMapping/>
  </p:clrMapOvr>
  <p:transition spd="slow"/>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Title 1"/>
          <p:cNvSpPr>
            <a:spLocks noGrp="1"/>
          </p:cNvSpPr>
          <p:nvPr>
            <p:ph type="title"/>
          </p:nvPr>
        </p:nvSpPr>
        <p:spPr>
          <a:xfrm>
            <a:off x="609600" y="609600"/>
            <a:ext cx="7772400" cy="704850"/>
          </a:xfrm>
        </p:spPr>
        <p:txBody>
          <a:bodyPr/>
          <a:lstStyle/>
          <a:p>
            <a:pPr algn="l"/>
            <a:r>
              <a:rPr lang="en-US" altLang="en-US" sz="3600" smtClean="0">
                <a:solidFill>
                  <a:schemeClr val="tx1"/>
                </a:solidFill>
              </a:rPr>
              <a:t>Check List – Fall From Height of Four Feet or Greater or Impaling</a:t>
            </a:r>
          </a:p>
        </p:txBody>
      </p:sp>
      <p:pic>
        <p:nvPicPr>
          <p:cNvPr id="150531" name="Picture 1" title="Photo of a worker wearing a Personal Fall Arrest System"/>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255713" y="1676400"/>
            <a:ext cx="6480175" cy="46259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50532" name="Slide Number Placeholder 1"/>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DC3CC02C-1F55-448C-8AEB-1A98B869833E}" type="slidenum">
              <a:rPr lang="en-US" altLang="en-US" sz="1400"/>
              <a:pPr>
                <a:spcBef>
                  <a:spcPct val="0"/>
                </a:spcBef>
                <a:buFontTx/>
                <a:buNone/>
              </a:pPr>
              <a:t>68</a:t>
            </a:fld>
            <a:endParaRPr lang="en-US" altLang="en-US" sz="1400"/>
          </a:p>
        </p:txBody>
      </p:sp>
    </p:spTree>
  </p:cSld>
  <p:clrMapOvr>
    <a:masterClrMapping/>
  </p:clrMapOvr>
  <p:transition spd="slow"/>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Title 1"/>
          <p:cNvSpPr>
            <a:spLocks noGrp="1"/>
          </p:cNvSpPr>
          <p:nvPr>
            <p:ph type="title"/>
          </p:nvPr>
        </p:nvSpPr>
        <p:spPr>
          <a:xfrm>
            <a:off x="457200" y="609600"/>
            <a:ext cx="8229600" cy="704850"/>
          </a:xfrm>
        </p:spPr>
        <p:txBody>
          <a:bodyPr/>
          <a:lstStyle/>
          <a:p>
            <a:pPr algn="l"/>
            <a:r>
              <a:rPr lang="en-US" altLang="en-US" sz="3600" smtClean="0">
                <a:solidFill>
                  <a:schemeClr val="tx1"/>
                </a:solidFill>
              </a:rPr>
              <a:t>Check List – Uncontrolled Release of Flammable-Explosive-Hazardous Materials</a:t>
            </a:r>
          </a:p>
        </p:txBody>
      </p:sp>
      <p:pic>
        <p:nvPicPr>
          <p:cNvPr id="152579" name="Picture 2" title="Photo of a worker using a cutting torch"/>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524000" y="1981200"/>
            <a:ext cx="6172200" cy="39782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52580" name="Slide Number Placeholder 1"/>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CFA7DCD6-D91A-4A00-8D2B-B052A5CE0BC3}" type="slidenum">
              <a:rPr lang="en-US" altLang="en-US" sz="1400"/>
              <a:pPr>
                <a:spcBef>
                  <a:spcPct val="0"/>
                </a:spcBef>
                <a:buFontTx/>
                <a:buNone/>
              </a:pPr>
              <a:t>69</a:t>
            </a:fld>
            <a:endParaRPr lang="en-US" altLang="en-US" sz="1400"/>
          </a:p>
        </p:txBody>
      </p:sp>
    </p:spTree>
  </p:cSld>
  <p:clrMapOvr>
    <a:masterClrMapping/>
  </p:clrMapOvr>
  <p:transition spd="slow"/>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pPr algn="l"/>
            <a:r>
              <a:rPr lang="en-US" altLang="en-US" sz="3600" dirty="0" smtClean="0"/>
              <a:t>OSHA   </a:t>
            </a:r>
          </a:p>
        </p:txBody>
      </p:sp>
      <p:pic>
        <p:nvPicPr>
          <p:cNvPr id="25603" name="Picture 2" descr="http://allthingsd.com/files/2012/04/pinkslip-1.jpeg" title="Photo of a worker holding a pink slip"/>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24000" y="1654175"/>
            <a:ext cx="5489575" cy="364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4" name="Picture 8" descr="MCj04325380000[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65163" y="1143000"/>
            <a:ext cx="2665412" cy="262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5" name="Slide Number Placeholder 1"/>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7C1ABC8F-3645-40CB-9C6A-930EF57B9C2C}" type="slidenum">
              <a:rPr lang="en-US" altLang="en-US" sz="1400"/>
              <a:pPr>
                <a:spcBef>
                  <a:spcPct val="0"/>
                </a:spcBef>
                <a:buFontTx/>
                <a:buNone/>
              </a:pPr>
              <a:t>7</a:t>
            </a:fld>
            <a:endParaRPr lang="en-US" altLang="en-US" sz="1400"/>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Title 1"/>
          <p:cNvSpPr>
            <a:spLocks noGrp="1"/>
          </p:cNvSpPr>
          <p:nvPr>
            <p:ph type="title"/>
          </p:nvPr>
        </p:nvSpPr>
        <p:spPr>
          <a:xfrm>
            <a:off x="495300" y="600075"/>
            <a:ext cx="8153400" cy="704850"/>
          </a:xfrm>
        </p:spPr>
        <p:txBody>
          <a:bodyPr/>
          <a:lstStyle/>
          <a:p>
            <a:pPr algn="l"/>
            <a:r>
              <a:rPr lang="en-US" altLang="en-US" sz="3600" smtClean="0">
                <a:solidFill>
                  <a:schemeClr val="tx1"/>
                </a:solidFill>
              </a:rPr>
              <a:t>Check List – Breakdown In Confined Space Entry Process</a:t>
            </a:r>
          </a:p>
        </p:txBody>
      </p:sp>
      <p:pic>
        <p:nvPicPr>
          <p:cNvPr id="154627" name="Picture 1" title="Photo of a worker preparing to enter a confined space"/>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189038" y="1828800"/>
            <a:ext cx="6765925" cy="3810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54628" name="Slide Number Placeholder 1"/>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99389CF0-A693-417F-909B-7089947F040B}" type="slidenum">
              <a:rPr lang="en-US" altLang="en-US" sz="1400"/>
              <a:pPr>
                <a:spcBef>
                  <a:spcPct val="0"/>
                </a:spcBef>
                <a:buFontTx/>
                <a:buNone/>
              </a:pPr>
              <a:t>70</a:t>
            </a:fld>
            <a:endParaRPr lang="en-US" altLang="en-US" sz="1400"/>
          </a:p>
        </p:txBody>
      </p:sp>
    </p:spTree>
  </p:cSld>
  <p:clrMapOvr>
    <a:masterClrMapping/>
  </p:clrMapOvr>
  <p:transition spd="slow"/>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Title 1"/>
          <p:cNvSpPr>
            <a:spLocks noGrp="1"/>
          </p:cNvSpPr>
          <p:nvPr>
            <p:ph type="title"/>
          </p:nvPr>
        </p:nvSpPr>
        <p:spPr>
          <a:xfrm>
            <a:off x="609600" y="609600"/>
            <a:ext cx="8001000" cy="704850"/>
          </a:xfrm>
        </p:spPr>
        <p:txBody>
          <a:bodyPr/>
          <a:lstStyle/>
          <a:p>
            <a:pPr algn="l"/>
            <a:r>
              <a:rPr lang="en-US" altLang="en-US" sz="3600" smtClean="0">
                <a:solidFill>
                  <a:schemeClr val="tx1"/>
                </a:solidFill>
              </a:rPr>
              <a:t>Check List – Slip-Trip-Fall</a:t>
            </a:r>
          </a:p>
        </p:txBody>
      </p:sp>
      <p:pic>
        <p:nvPicPr>
          <p:cNvPr id="156675" name="Picture 1" title="Photo of a confined space"/>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752600" y="1524000"/>
            <a:ext cx="5638800" cy="42306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56676" name="Slide Number Placeholder 1"/>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64667155-DB7E-419F-9CD1-E7866C1B6399}" type="slidenum">
              <a:rPr lang="en-US" altLang="en-US" sz="1400"/>
              <a:pPr>
                <a:spcBef>
                  <a:spcPct val="0"/>
                </a:spcBef>
                <a:buFontTx/>
                <a:buNone/>
              </a:pPr>
              <a:t>71</a:t>
            </a:fld>
            <a:endParaRPr lang="en-US" altLang="en-US" sz="1400"/>
          </a:p>
        </p:txBody>
      </p:sp>
    </p:spTree>
  </p:cSld>
  <p:clrMapOvr>
    <a:masterClrMapping/>
  </p:clrMapOvr>
  <p:transition spd="slow"/>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Slide Number Placeholder 4"/>
          <p:cNvSpPr txBox="1">
            <a:spLocks noGrp="1"/>
          </p:cNvSpPr>
          <p:nvPr/>
        </p:nvSpPr>
        <p:spPr bwMode="auto">
          <a:xfrm>
            <a:off x="6553200" y="6245225"/>
            <a:ext cx="19812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FontTx/>
              <a:buNone/>
            </a:pPr>
            <a:fld id="{8B78D600-5E7D-4F86-85DE-1D49CCAC3184}" type="slidenum">
              <a:rPr lang="en-US" altLang="en-US" sz="1400"/>
              <a:pPr algn="r" eaLnBrk="1" hangingPunct="1">
                <a:spcBef>
                  <a:spcPct val="0"/>
                </a:spcBef>
                <a:buFontTx/>
                <a:buNone/>
              </a:pPr>
              <a:t>72</a:t>
            </a:fld>
            <a:endParaRPr lang="en-US" altLang="en-US" sz="1400"/>
          </a:p>
        </p:txBody>
      </p:sp>
      <p:sp>
        <p:nvSpPr>
          <p:cNvPr id="2" name="Title 1"/>
          <p:cNvSpPr>
            <a:spLocks noGrp="1"/>
          </p:cNvSpPr>
          <p:nvPr>
            <p:ph type="title"/>
          </p:nvPr>
        </p:nvSpPr>
        <p:spPr>
          <a:xfrm>
            <a:off x="419100" y="423863"/>
            <a:ext cx="8229600" cy="1143000"/>
          </a:xfrm>
        </p:spPr>
        <p:txBody>
          <a:bodyPr/>
          <a:lstStyle/>
          <a:p>
            <a:r>
              <a:rPr lang="en-US" altLang="en-US" dirty="0">
                <a:solidFill>
                  <a:schemeClr val="tx1"/>
                </a:solidFill>
              </a:rPr>
              <a:t>Staffing – Leading - Monitoring</a:t>
            </a:r>
            <a:br>
              <a:rPr lang="en-US" altLang="en-US" dirty="0">
                <a:solidFill>
                  <a:schemeClr val="tx1"/>
                </a:solidFill>
              </a:rPr>
            </a:br>
            <a:endParaRPr lang="en-US" dirty="0"/>
          </a:p>
        </p:txBody>
      </p:sp>
      <p:sp>
        <p:nvSpPr>
          <p:cNvPr id="158724" name="Slide Number Placeholder 1"/>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322ECB5D-6F97-4B47-BF8B-9049EC189855}" type="slidenum">
              <a:rPr lang="en-US" altLang="en-US" sz="1400"/>
              <a:pPr>
                <a:spcBef>
                  <a:spcPct val="0"/>
                </a:spcBef>
                <a:buFontTx/>
                <a:buNone/>
              </a:pPr>
              <a:t>72</a:t>
            </a:fld>
            <a:endParaRPr lang="en-US" altLang="en-US" sz="1400"/>
          </a:p>
        </p:txBody>
      </p:sp>
      <p:grpSp>
        <p:nvGrpSpPr>
          <p:cNvPr id="158725" name="Group 5" title="Image of staffing leading monitoring quiz slide"/>
          <p:cNvGrpSpPr>
            <a:grpSpLocks/>
          </p:cNvGrpSpPr>
          <p:nvPr/>
        </p:nvGrpSpPr>
        <p:grpSpPr bwMode="auto">
          <a:xfrm>
            <a:off x="495300" y="1566863"/>
            <a:ext cx="8153400" cy="4064000"/>
            <a:chOff x="0" y="0"/>
            <a:chExt cx="8153400" cy="4064000"/>
          </a:xfrm>
        </p:grpSpPr>
        <p:sp>
          <p:nvSpPr>
            <p:cNvPr id="15" name="Rounded Rectangle 14"/>
            <p:cNvSpPr/>
            <p:nvPr/>
          </p:nvSpPr>
          <p:spPr>
            <a:xfrm>
              <a:off x="0" y="0"/>
              <a:ext cx="8153400" cy="4064000"/>
            </a:xfrm>
            <a:prstGeom prst="roundRect">
              <a:avLst>
                <a:gd name="adj" fmla="val 10000"/>
              </a:avLst>
            </a:prstGeom>
            <a:solidFill>
              <a:schemeClr val="tx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6" name="Rounded Rectangle 4"/>
            <p:cNvSpPr/>
            <p:nvPr/>
          </p:nvSpPr>
          <p:spPr>
            <a:xfrm>
              <a:off x="2036763" y="0"/>
              <a:ext cx="6116637" cy="4064000"/>
            </a:xfrm>
            <a:prstGeom prst="rect">
              <a:avLst/>
            </a:prstGeom>
          </p:spPr>
          <p:style>
            <a:lnRef idx="0">
              <a:scrgbClr r="0" g="0" b="0"/>
            </a:lnRef>
            <a:fillRef idx="0">
              <a:scrgbClr r="0" g="0" b="0"/>
            </a:fillRef>
            <a:effectRef idx="0">
              <a:scrgbClr r="0" g="0" b="0"/>
            </a:effectRef>
            <a:fontRef idx="minor">
              <a:schemeClr val="lt1"/>
            </a:fontRef>
          </p:style>
          <p:txBody>
            <a:bodyPr lIns="247650" tIns="247650" rIns="247650" bIns="247650" spcCol="1270" anchor="ctr"/>
            <a:lstStyle/>
            <a:p>
              <a:pPr defTabSz="2889250" eaLnBrk="1" hangingPunct="1">
                <a:lnSpc>
                  <a:spcPct val="90000"/>
                </a:lnSpc>
                <a:spcAft>
                  <a:spcPct val="35000"/>
                </a:spcAft>
                <a:defRPr/>
              </a:pPr>
              <a:r>
                <a:rPr lang="en-US" sz="6500" dirty="0">
                  <a:solidFill>
                    <a:srgbClr val="FFFFFF"/>
                  </a:solidFill>
                </a:rPr>
                <a:t>QUIZ!</a:t>
              </a:r>
            </a:p>
          </p:txBody>
        </p:sp>
      </p:grpSp>
      <p:sp>
        <p:nvSpPr>
          <p:cNvPr id="17" name="Rounded Rectangle 16" title="Image of question marks on paper"/>
          <p:cNvSpPr/>
          <p:nvPr/>
        </p:nvSpPr>
        <p:spPr>
          <a:xfrm>
            <a:off x="901700" y="1811338"/>
            <a:ext cx="1630363" cy="3251200"/>
          </a:xfrm>
          <a:prstGeom prst="roundRect">
            <a:avLst>
              <a:gd name="adj" fmla="val 10000"/>
            </a:avLst>
          </a:prstGeom>
          <a:blipFill rotWithShape="1">
            <a:blip r:embed="rId3" cstate="email">
              <a:extLst>
                <a:ext uri="{28A0092B-C50C-407E-A947-70E740481C1C}">
                  <a14:useLocalDpi xmlns:a14="http://schemas.microsoft.com/office/drawing/2010/main"/>
                </a:ext>
              </a:extLst>
            </a:blip>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2"/>
          <p:cNvSpPr>
            <a:spLocks noGrp="1" noChangeArrowheads="1"/>
          </p:cNvSpPr>
          <p:nvPr>
            <p:ph type="title"/>
          </p:nvPr>
        </p:nvSpPr>
        <p:spPr>
          <a:xfrm>
            <a:off x="609600" y="304800"/>
            <a:ext cx="7772400" cy="762000"/>
          </a:xfrm>
          <a:noFill/>
        </p:spPr>
        <p:txBody>
          <a:bodyPr lIns="92075" tIns="46038" rIns="92075" bIns="46038"/>
          <a:lstStyle/>
          <a:p>
            <a:pPr algn="l"/>
            <a:r>
              <a:rPr lang="en-US" altLang="en-US" sz="3600" smtClean="0">
                <a:solidFill>
                  <a:schemeClr val="tx1"/>
                </a:solidFill>
              </a:rPr>
              <a:t>Summary / Questions</a:t>
            </a:r>
          </a:p>
        </p:txBody>
      </p:sp>
      <p:sp>
        <p:nvSpPr>
          <p:cNvPr id="160771" name="Slide Number Placeholder 1"/>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DC082107-D015-44FD-9474-B0C719CA57AA}" type="slidenum">
              <a:rPr lang="en-US" altLang="en-US" sz="1400"/>
              <a:pPr>
                <a:spcBef>
                  <a:spcPct val="0"/>
                </a:spcBef>
                <a:buFontTx/>
                <a:buNone/>
              </a:pPr>
              <a:t>73</a:t>
            </a:fld>
            <a:endParaRPr lang="en-US" altLang="en-US" sz="1400"/>
          </a:p>
        </p:txBody>
      </p:sp>
      <p:pic>
        <p:nvPicPr>
          <p:cNvPr id="160772" name="Picture 4" title="Image of the word summary written on a chalkboard"/>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884238" y="1304925"/>
            <a:ext cx="3408362" cy="227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0773" name="Picture 5" title="Image of the word  questions written on a chalkboard"/>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4135438" y="3048000"/>
            <a:ext cx="3408362" cy="227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p:txBody>
          <a:bodyPr/>
          <a:lstStyle/>
          <a:p>
            <a:pPr algn="l"/>
            <a:r>
              <a:rPr lang="en-US" altLang="en-US" sz="3600" dirty="0" smtClean="0"/>
              <a:t>OSHA    </a:t>
            </a:r>
          </a:p>
        </p:txBody>
      </p:sp>
      <p:pic>
        <p:nvPicPr>
          <p:cNvPr id="27651" name="Picture 9" title="Image of the osha website">
            <a:hlinkClick r:id="rId3"/>
          </p:cNvPr>
          <p:cNvPicPr>
            <a:picLocks noChangeAspect="1" noChangeArrowheads="1"/>
          </p:cNvPicPr>
          <p:nvPr/>
        </p:nvPicPr>
        <p:blipFill>
          <a:blip r:embed="rId4" cstate="email">
            <a:extLst>
              <a:ext uri="{28A0092B-C50C-407E-A947-70E740481C1C}">
                <a14:useLocalDpi xmlns:a14="http://schemas.microsoft.com/office/drawing/2010/main"/>
              </a:ext>
            </a:extLst>
          </a:blip>
          <a:srcRect t="6735" r="2025" b="4033"/>
          <a:stretch>
            <a:fillRect/>
          </a:stretch>
        </p:blipFill>
        <p:spPr bwMode="auto">
          <a:xfrm>
            <a:off x="1219200" y="1600200"/>
            <a:ext cx="6400800" cy="446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2" name="Slide Number Placeholder 1"/>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D5D3CEDC-7491-46B2-A500-868AD5EA43C2}" type="slidenum">
              <a:rPr lang="en-US" altLang="en-US" sz="1400"/>
              <a:pPr>
                <a:spcBef>
                  <a:spcPct val="0"/>
                </a:spcBef>
                <a:buFontTx/>
                <a:buNone/>
              </a:pPr>
              <a:t>8</a:t>
            </a:fld>
            <a:endParaRPr lang="en-US" altLang="en-US" sz="140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381000" y="609600"/>
            <a:ext cx="8229600" cy="1143000"/>
          </a:xfrm>
        </p:spPr>
        <p:txBody>
          <a:bodyPr/>
          <a:lstStyle/>
          <a:p>
            <a:pPr algn="l" eaLnBrk="1" hangingPunct="1"/>
            <a:r>
              <a:rPr lang="en-US" altLang="en-US" sz="3600" smtClean="0"/>
              <a:t>OSHA Exercise</a:t>
            </a:r>
            <a:r>
              <a:rPr lang="en-US" altLang="en-US" smtClean="0"/>
              <a:t/>
            </a:r>
            <a:br>
              <a:rPr lang="en-US" altLang="en-US" smtClean="0"/>
            </a:br>
            <a:endParaRPr lang="en-US" altLang="en-US" smtClean="0"/>
          </a:p>
        </p:txBody>
      </p:sp>
      <p:sp>
        <p:nvSpPr>
          <p:cNvPr id="176131" name="Rectangle 3"/>
          <p:cNvSpPr>
            <a:spLocks noGrp="1" noChangeArrowheads="1"/>
          </p:cNvSpPr>
          <p:nvPr>
            <p:ph idx="1"/>
          </p:nvPr>
        </p:nvSpPr>
        <p:spPr>
          <a:solidFill>
            <a:schemeClr val="bg1"/>
          </a:solidFill>
        </p:spPr>
        <p:txBody>
          <a:bodyPr/>
          <a:lstStyle/>
          <a:p>
            <a:pPr marL="0" indent="0" eaLnBrk="1" hangingPunct="1">
              <a:buFontTx/>
              <a:buNone/>
              <a:defRPr/>
            </a:pPr>
            <a:r>
              <a:rPr lang="en-US" sz="2800" dirty="0" smtClean="0"/>
              <a:t>Stump the class!</a:t>
            </a:r>
          </a:p>
          <a:p>
            <a:pPr eaLnBrk="1" hangingPunct="1">
              <a:defRPr/>
            </a:pPr>
            <a:endParaRPr lang="en-US" sz="2800" dirty="0"/>
          </a:p>
          <a:p>
            <a:pPr eaLnBrk="1" hangingPunct="1">
              <a:defRPr/>
            </a:pPr>
            <a:r>
              <a:rPr lang="en-US" sz="2800" dirty="0" smtClean="0"/>
              <a:t>With a partner, write two questions from this section that you believe the rest of the class will be challenged in answering correctly. (Questions must be reasonable!  If your instructor can’t answer, it doesn’t count!)</a:t>
            </a:r>
          </a:p>
          <a:p>
            <a:pPr eaLnBrk="1" hangingPunct="1">
              <a:defRPr/>
            </a:pPr>
            <a:endParaRPr lang="en-US" sz="2800" dirty="0" smtClean="0"/>
          </a:p>
        </p:txBody>
      </p:sp>
      <p:sp>
        <p:nvSpPr>
          <p:cNvPr id="29700" name="Slide Number Placeholder 1"/>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1F2DBC73-E48D-47A6-9D61-CC229BAD0237}" type="slidenum">
              <a:rPr lang="en-US" altLang="en-US" sz="1400"/>
              <a:pPr>
                <a:spcBef>
                  <a:spcPct val="0"/>
                </a:spcBef>
                <a:buFontTx/>
                <a:buNone/>
              </a:pPr>
              <a:t>9</a:t>
            </a:fld>
            <a:endParaRPr lang="en-US" altLang="en-US" sz="140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4400</Words>
  <Application>Microsoft Office PowerPoint</Application>
  <PresentationFormat>On-screen Show (4:3)</PresentationFormat>
  <Paragraphs>894</Paragraphs>
  <Slides>73</Slides>
  <Notes>73</Notes>
  <HiddenSlides>0</HiddenSlides>
  <MMClips>0</MMClips>
  <ScaleCrop>false</ScaleCrop>
  <HeadingPairs>
    <vt:vector size="4" baseType="variant">
      <vt:variant>
        <vt:lpstr>Theme</vt:lpstr>
      </vt:variant>
      <vt:variant>
        <vt:i4>2</vt:i4>
      </vt:variant>
      <vt:variant>
        <vt:lpstr>Slide Titles</vt:lpstr>
      </vt:variant>
      <vt:variant>
        <vt:i4>73</vt:i4>
      </vt:variant>
    </vt:vector>
  </HeadingPairs>
  <TitlesOfParts>
    <vt:vector size="75" baseType="lpstr">
      <vt:lpstr>Default Design</vt:lpstr>
      <vt:lpstr>4_Default Design</vt:lpstr>
      <vt:lpstr>Supervising For Safety</vt:lpstr>
      <vt:lpstr>Course Objectives</vt:lpstr>
      <vt:lpstr>OSHA</vt:lpstr>
      <vt:lpstr>      OSHA Exercise</vt:lpstr>
      <vt:lpstr>OSHA </vt:lpstr>
      <vt:lpstr>OSHA  </vt:lpstr>
      <vt:lpstr>OSHA   </vt:lpstr>
      <vt:lpstr>OSHA    </vt:lpstr>
      <vt:lpstr>OSHA Exercise </vt:lpstr>
      <vt:lpstr>The Supervisor’s Roles  and Responsibilities</vt:lpstr>
      <vt:lpstr>Defining Roles and Responsibilities</vt:lpstr>
      <vt:lpstr>The Role of a Supervisor</vt:lpstr>
      <vt:lpstr>Which Roles Create a Safety Responsibility?</vt:lpstr>
      <vt:lpstr>Consequences</vt:lpstr>
      <vt:lpstr>The Consequences of What You Say</vt:lpstr>
      <vt:lpstr>Company Advocate</vt:lpstr>
      <vt:lpstr>Key Points So Far</vt:lpstr>
      <vt:lpstr>Roles and Responsibilities</vt:lpstr>
      <vt:lpstr>The Five Functions of Management</vt:lpstr>
      <vt:lpstr>The Five Functions of Safety Supervision</vt:lpstr>
      <vt:lpstr>Supporting Safety Management</vt:lpstr>
      <vt:lpstr>Planning For Safety</vt:lpstr>
      <vt:lpstr>Why Incident Prevention</vt:lpstr>
      <vt:lpstr>Avoiding Injuries </vt:lpstr>
      <vt:lpstr>Incident Investigation </vt:lpstr>
      <vt:lpstr>Investigation Process </vt:lpstr>
      <vt:lpstr>Questions to Ask When Gathering and Analyzing Data</vt:lpstr>
      <vt:lpstr>Accident Investigation Exercise </vt:lpstr>
      <vt:lpstr>Organizing For Safety</vt:lpstr>
      <vt:lpstr>Job Safety Analysis (JSA)</vt:lpstr>
      <vt:lpstr>When To Conduct a JSA</vt:lpstr>
      <vt:lpstr>When According to the Navy</vt:lpstr>
      <vt:lpstr>Who Conducts the JSA?</vt:lpstr>
      <vt:lpstr>The Four Basic Steps</vt:lpstr>
      <vt:lpstr>Select The Job</vt:lpstr>
      <vt:lpstr>JSA Exercise</vt:lpstr>
      <vt:lpstr>Breakdown The Job</vt:lpstr>
      <vt:lpstr>Sample: Breakdown the Job</vt:lpstr>
      <vt:lpstr>Your: Breakdown the Job</vt:lpstr>
      <vt:lpstr>Identify the Hazards</vt:lpstr>
      <vt:lpstr>Questions Supporting Hazard Identification</vt:lpstr>
      <vt:lpstr>Your: Identify Hazards</vt:lpstr>
      <vt:lpstr>Determine Protection</vt:lpstr>
      <vt:lpstr>Your: Determine Protection</vt:lpstr>
      <vt:lpstr>Planning and Organizing </vt:lpstr>
      <vt:lpstr>Staffing For Safety</vt:lpstr>
      <vt:lpstr>Coaching your Team</vt:lpstr>
      <vt:lpstr>Coaching Exercise</vt:lpstr>
      <vt:lpstr>Training your Team</vt:lpstr>
      <vt:lpstr>The Characteristics of a Good Trainer</vt:lpstr>
      <vt:lpstr>Leading For Safety</vt:lpstr>
      <vt:lpstr>Inspiring Safe Behavior </vt:lpstr>
      <vt:lpstr>Setting The Example </vt:lpstr>
      <vt:lpstr>Supervisor’s Legal Responsibilities </vt:lpstr>
      <vt:lpstr>Management’s Specific Responsibilities</vt:lpstr>
      <vt:lpstr>Examples of OSHA Criminal Penalties</vt:lpstr>
      <vt:lpstr>Examples of OSHA Criminal Penalties </vt:lpstr>
      <vt:lpstr>OSHA Violations and Fines </vt:lpstr>
      <vt:lpstr>Examples of OSHA Violations and Fines </vt:lpstr>
      <vt:lpstr>Monitoring For Safety</vt:lpstr>
      <vt:lpstr>Check List – Uncontrolled Energy</vt:lpstr>
      <vt:lpstr>Check List – Dropped-Flying-Moving Objects</vt:lpstr>
      <vt:lpstr>Check List – Lifting-Moving-Aligning Heavy Loads</vt:lpstr>
      <vt:lpstr>Check List – Motor Vehicle Collision or Roll-Over</vt:lpstr>
      <vt:lpstr>Check List – Pedestrian Struck by Motor Vehicle</vt:lpstr>
      <vt:lpstr>Check List – Contact With Power Cutting Tool</vt:lpstr>
      <vt:lpstr>Check List – Contact With Moving Components Where Guard Is Modified</vt:lpstr>
      <vt:lpstr>Check List – Fall From Height of Four Feet or Greater or Impaling</vt:lpstr>
      <vt:lpstr>Check List – Uncontrolled Release of Flammable-Explosive-Hazardous Materials</vt:lpstr>
      <vt:lpstr>Check List – Breakdown In Confined Space Entry Process</vt:lpstr>
      <vt:lpstr>Check List – Slip-Trip-Fall</vt:lpstr>
      <vt:lpstr>Staffing – Leading - Monitoring </vt:lpstr>
      <vt:lpstr>Summary / Questions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2018-06-06T14:03:49Z</dcterms:created>
  <dcterms:modified xsi:type="dcterms:W3CDTF">2018-06-06T14:11:37Z</dcterms:modified>
</cp:coreProperties>
</file>