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2.xml" ContentType="application/vnd.openxmlformats-officedocument.theme+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theme/theme3.xml" ContentType="application/vnd.openxmlformats-officedocument.theme+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theme/theme4.xml" ContentType="application/vnd.openxmlformats-officedocument.theme+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theme/theme5.xml" ContentType="application/vnd.openxmlformats-officedocument.theme+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theme/theme6.xml" ContentType="application/vnd.openxmlformats-officedocument.theme+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theme/theme7.xml" ContentType="application/vnd.openxmlformats-officedocument.theme+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theme/theme8.xml" ContentType="application/vnd.openxmlformats-officedocument.theme+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theme/theme9.xml" ContentType="application/vnd.openxmlformats-officedocument.theme+xml"/>
  <Override PartName="/ppt/theme/theme10.xml" ContentType="application/vnd.openxmlformats-officedocument.theme+xml"/>
  <Override PartName="/ppt/theme/theme11.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charts/chart1.xml" ContentType="application/vnd.openxmlformats-officedocument.drawingml.chart+xml"/>
  <Override PartName="/ppt/drawings/drawing1.xml" ContentType="application/vnd.openxmlformats-officedocument.drawingml.chartshapes+xml"/>
  <Override PartName="/ppt/notesSlides/notesSlide27.xml" ContentType="application/vnd.openxmlformats-officedocument.presentationml.notesSlide+xml"/>
  <Override PartName="/ppt/charts/chart2.xml" ContentType="application/vnd.openxmlformats-officedocument.drawingml.chart+xml"/>
  <Override PartName="/ppt/drawings/drawing2.xml" ContentType="application/vnd.openxmlformats-officedocument.drawingml.chartshapes+xml"/>
  <Override PartName="/ppt/notesSlides/notesSlide28.xml" ContentType="application/vnd.openxmlformats-officedocument.presentationml.notesSlide+xml"/>
  <Override PartName="/ppt/charts/chart3.xml" ContentType="application/vnd.openxmlformats-officedocument.drawingml.chart+xml"/>
  <Override PartName="/ppt/drawings/drawing3.xml" ContentType="application/vnd.openxmlformats-officedocument.drawingml.chartshapes+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trictFirstAndLastChars="0" saveSubsetFonts="1">
  <p:sldMasterIdLst>
    <p:sldMasterId id="2147483649" r:id="rId1"/>
    <p:sldMasterId id="2147483667" r:id="rId2"/>
    <p:sldMasterId id="2147483691" r:id="rId3"/>
    <p:sldMasterId id="2147485330" r:id="rId4"/>
    <p:sldMasterId id="2147485342" r:id="rId5"/>
    <p:sldMasterId id="2147485354" r:id="rId6"/>
    <p:sldMasterId id="2147485366" r:id="rId7"/>
    <p:sldMasterId id="2147485378" r:id="rId8"/>
    <p:sldMasterId id="2147485390" r:id="rId9"/>
  </p:sldMasterIdLst>
  <p:notesMasterIdLst>
    <p:notesMasterId r:id="rId62"/>
  </p:notesMasterIdLst>
  <p:handoutMasterIdLst>
    <p:handoutMasterId r:id="rId63"/>
  </p:handoutMasterIdLst>
  <p:sldIdLst>
    <p:sldId id="403" r:id="rId10"/>
    <p:sldId id="391" r:id="rId11"/>
    <p:sldId id="486" r:id="rId12"/>
    <p:sldId id="487" r:id="rId13"/>
    <p:sldId id="397" r:id="rId14"/>
    <p:sldId id="395" r:id="rId15"/>
    <p:sldId id="410" r:id="rId16"/>
    <p:sldId id="469" r:id="rId17"/>
    <p:sldId id="470" r:id="rId18"/>
    <p:sldId id="488" r:id="rId19"/>
    <p:sldId id="496" r:id="rId20"/>
    <p:sldId id="409" r:id="rId21"/>
    <p:sldId id="448" r:id="rId22"/>
    <p:sldId id="449" r:id="rId23"/>
    <p:sldId id="489" r:id="rId24"/>
    <p:sldId id="466" r:id="rId25"/>
    <p:sldId id="450" r:id="rId26"/>
    <p:sldId id="404" r:id="rId27"/>
    <p:sldId id="407" r:id="rId28"/>
    <p:sldId id="467" r:id="rId29"/>
    <p:sldId id="468" r:id="rId30"/>
    <p:sldId id="490" r:id="rId31"/>
    <p:sldId id="495" r:id="rId32"/>
    <p:sldId id="280" r:id="rId33"/>
    <p:sldId id="446" r:id="rId34"/>
    <p:sldId id="471" r:id="rId35"/>
    <p:sldId id="453" r:id="rId36"/>
    <p:sldId id="316" r:id="rId37"/>
    <p:sldId id="365" r:id="rId38"/>
    <p:sldId id="491" r:id="rId39"/>
    <p:sldId id="464" r:id="rId40"/>
    <p:sldId id="418" r:id="rId41"/>
    <p:sldId id="492" r:id="rId42"/>
    <p:sldId id="421" r:id="rId43"/>
    <p:sldId id="423" r:id="rId44"/>
    <p:sldId id="493" r:id="rId45"/>
    <p:sldId id="295" r:id="rId46"/>
    <p:sldId id="460" r:id="rId47"/>
    <p:sldId id="463" r:id="rId48"/>
    <p:sldId id="381" r:id="rId49"/>
    <p:sldId id="452" r:id="rId50"/>
    <p:sldId id="426" r:id="rId51"/>
    <p:sldId id="427" r:id="rId52"/>
    <p:sldId id="436" r:id="rId53"/>
    <p:sldId id="438" r:id="rId54"/>
    <p:sldId id="458" r:id="rId55"/>
    <p:sldId id="384" r:id="rId56"/>
    <p:sldId id="494" r:id="rId57"/>
    <p:sldId id="440" r:id="rId58"/>
    <p:sldId id="392" r:id="rId59"/>
    <p:sldId id="393" r:id="rId60"/>
    <p:sldId id="394" r:id="rId61"/>
  </p:sldIdLst>
  <p:sldSz cx="9144000" cy="6858000" type="screen4x3"/>
  <p:notesSz cx="6973888" cy="9236075"/>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70D0C"/>
    <a:srgbClr val="0000CC"/>
    <a:srgbClr val="FF0000"/>
    <a:srgbClr val="00CCFF"/>
    <a:srgbClr val="00FFFF"/>
  </p:clrMru>
  <p:extLst>
    <p:ext uri="{E76CE94A-603C-4142-B9EB-6D1370010A27}">
      <p14:discardImageEditData xmlns:p14="http://schemas.microsoft.com/office/powerpoint/2010/main" val="0"/>
    </p:ext>
    <p:ext uri="{D31A062A-798A-4329-ABDD-BBA856620510}">
      <p14:defaultImageDpi xmlns:p14="http://schemas.microsoft.com/office/powerpoint/2010/main" val="96"/>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34610" autoAdjust="0"/>
    <p:restoredTop sz="86390" autoAdjust="0"/>
  </p:normalViewPr>
  <p:slideViewPr>
    <p:cSldViewPr>
      <p:cViewPr>
        <p:scale>
          <a:sx n="70" d="100"/>
          <a:sy n="70" d="100"/>
        </p:scale>
        <p:origin x="-474" y="-294"/>
      </p:cViewPr>
      <p:guideLst>
        <p:guide orient="horz" pos="2160"/>
        <p:guide pos="2880"/>
      </p:guideLst>
    </p:cSldViewPr>
  </p:slideViewPr>
  <p:outlineViewPr>
    <p:cViewPr>
      <p:scale>
        <a:sx n="33" d="100"/>
        <a:sy n="33" d="100"/>
      </p:scale>
      <p:origin x="0" y="9394"/>
    </p:cViewPr>
    <p:sldLst>
      <p:sld r:id="rId1" collapse="1"/>
    </p:sldLst>
  </p:outlineViewPr>
  <p:notesTextViewPr>
    <p:cViewPr>
      <p:scale>
        <a:sx n="100" d="100"/>
        <a:sy n="100" d="100"/>
      </p:scale>
      <p:origin x="0" y="0"/>
    </p:cViewPr>
  </p:notesTextViewPr>
  <p:sorterViewPr>
    <p:cViewPr>
      <p:scale>
        <a:sx n="66" d="100"/>
        <a:sy n="66" d="100"/>
      </p:scale>
      <p:origin x="0" y="0"/>
    </p:cViewPr>
  </p:sorterViewPr>
  <p:notesViewPr>
    <p:cSldViewPr>
      <p:cViewPr>
        <p:scale>
          <a:sx n="100" d="100"/>
          <a:sy n="100" d="100"/>
        </p:scale>
        <p:origin x="-1500" y="72"/>
      </p:cViewPr>
      <p:guideLst>
        <p:guide orient="horz" pos="2909"/>
        <p:guide pos="2197"/>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17.xml"/><Relationship Id="rId21" Type="http://schemas.openxmlformats.org/officeDocument/2006/relationships/slide" Target="slides/slide12.xml"/><Relationship Id="rId34" Type="http://schemas.openxmlformats.org/officeDocument/2006/relationships/slide" Target="slides/slide25.xml"/><Relationship Id="rId42" Type="http://schemas.openxmlformats.org/officeDocument/2006/relationships/slide" Target="slides/slide33.xml"/><Relationship Id="rId47" Type="http://schemas.openxmlformats.org/officeDocument/2006/relationships/slide" Target="slides/slide38.xml"/><Relationship Id="rId50" Type="http://schemas.openxmlformats.org/officeDocument/2006/relationships/slide" Target="slides/slide41.xml"/><Relationship Id="rId55" Type="http://schemas.openxmlformats.org/officeDocument/2006/relationships/slide" Target="slides/slide46.xml"/><Relationship Id="rId63" Type="http://schemas.openxmlformats.org/officeDocument/2006/relationships/handoutMaster" Target="handoutMasters/handoutMaster1.xml"/><Relationship Id="rId7" Type="http://schemas.openxmlformats.org/officeDocument/2006/relationships/slideMaster" Target="slideMasters/slideMaster7.xml"/><Relationship Id="rId2" Type="http://schemas.openxmlformats.org/officeDocument/2006/relationships/slideMaster" Target="slideMasters/slideMaster2.xml"/><Relationship Id="rId16" Type="http://schemas.openxmlformats.org/officeDocument/2006/relationships/slide" Target="slides/slide7.xml"/><Relationship Id="rId29" Type="http://schemas.openxmlformats.org/officeDocument/2006/relationships/slide" Target="slides/slide20.xml"/><Relationship Id="rId11" Type="http://schemas.openxmlformats.org/officeDocument/2006/relationships/slide" Target="slides/slide2.xml"/><Relationship Id="rId24" Type="http://schemas.openxmlformats.org/officeDocument/2006/relationships/slide" Target="slides/slide15.xml"/><Relationship Id="rId32" Type="http://schemas.openxmlformats.org/officeDocument/2006/relationships/slide" Target="slides/slide23.xml"/><Relationship Id="rId37" Type="http://schemas.openxmlformats.org/officeDocument/2006/relationships/slide" Target="slides/slide28.xml"/><Relationship Id="rId40" Type="http://schemas.openxmlformats.org/officeDocument/2006/relationships/slide" Target="slides/slide31.xml"/><Relationship Id="rId45" Type="http://schemas.openxmlformats.org/officeDocument/2006/relationships/slide" Target="slides/slide36.xml"/><Relationship Id="rId53" Type="http://schemas.openxmlformats.org/officeDocument/2006/relationships/slide" Target="slides/slide44.xml"/><Relationship Id="rId58" Type="http://schemas.openxmlformats.org/officeDocument/2006/relationships/slide" Target="slides/slide49.xml"/><Relationship Id="rId66" Type="http://schemas.openxmlformats.org/officeDocument/2006/relationships/theme" Target="theme/theme1.xml"/><Relationship Id="rId5" Type="http://schemas.openxmlformats.org/officeDocument/2006/relationships/slideMaster" Target="slideMasters/slideMaster5.xml"/><Relationship Id="rId61" Type="http://schemas.openxmlformats.org/officeDocument/2006/relationships/slide" Target="slides/slide52.xml"/><Relationship Id="rId19" Type="http://schemas.openxmlformats.org/officeDocument/2006/relationships/slide" Target="slides/slide10.xml"/><Relationship Id="rId14" Type="http://schemas.openxmlformats.org/officeDocument/2006/relationships/slide" Target="slides/slide5.xml"/><Relationship Id="rId22" Type="http://schemas.openxmlformats.org/officeDocument/2006/relationships/slide" Target="slides/slide13.xml"/><Relationship Id="rId27" Type="http://schemas.openxmlformats.org/officeDocument/2006/relationships/slide" Target="slides/slide18.xml"/><Relationship Id="rId30" Type="http://schemas.openxmlformats.org/officeDocument/2006/relationships/slide" Target="slides/slide21.xml"/><Relationship Id="rId35" Type="http://schemas.openxmlformats.org/officeDocument/2006/relationships/slide" Target="slides/slide26.xml"/><Relationship Id="rId43" Type="http://schemas.openxmlformats.org/officeDocument/2006/relationships/slide" Target="slides/slide34.xml"/><Relationship Id="rId48" Type="http://schemas.openxmlformats.org/officeDocument/2006/relationships/slide" Target="slides/slide39.xml"/><Relationship Id="rId56" Type="http://schemas.openxmlformats.org/officeDocument/2006/relationships/slide" Target="slides/slide47.xml"/><Relationship Id="rId64" Type="http://schemas.openxmlformats.org/officeDocument/2006/relationships/presProps" Target="presProps.xml"/><Relationship Id="rId8" Type="http://schemas.openxmlformats.org/officeDocument/2006/relationships/slideMaster" Target="slideMasters/slideMaster8.xml"/><Relationship Id="rId51" Type="http://schemas.openxmlformats.org/officeDocument/2006/relationships/slide" Target="slides/slide42.xml"/><Relationship Id="rId3" Type="http://schemas.openxmlformats.org/officeDocument/2006/relationships/slideMaster" Target="slideMasters/slideMaster3.xml"/><Relationship Id="rId12" Type="http://schemas.openxmlformats.org/officeDocument/2006/relationships/slide" Target="slides/slide3.xml"/><Relationship Id="rId17" Type="http://schemas.openxmlformats.org/officeDocument/2006/relationships/slide" Target="slides/slide8.xml"/><Relationship Id="rId25" Type="http://schemas.openxmlformats.org/officeDocument/2006/relationships/slide" Target="slides/slide16.xml"/><Relationship Id="rId33" Type="http://schemas.openxmlformats.org/officeDocument/2006/relationships/slide" Target="slides/slide24.xml"/><Relationship Id="rId38" Type="http://schemas.openxmlformats.org/officeDocument/2006/relationships/slide" Target="slides/slide29.xml"/><Relationship Id="rId46" Type="http://schemas.openxmlformats.org/officeDocument/2006/relationships/slide" Target="slides/slide37.xml"/><Relationship Id="rId59" Type="http://schemas.openxmlformats.org/officeDocument/2006/relationships/slide" Target="slides/slide50.xml"/><Relationship Id="rId67" Type="http://schemas.openxmlformats.org/officeDocument/2006/relationships/tableStyles" Target="tableStyles.xml"/><Relationship Id="rId20" Type="http://schemas.openxmlformats.org/officeDocument/2006/relationships/slide" Target="slides/slide11.xml"/><Relationship Id="rId41" Type="http://schemas.openxmlformats.org/officeDocument/2006/relationships/slide" Target="slides/slide32.xml"/><Relationship Id="rId54" Type="http://schemas.openxmlformats.org/officeDocument/2006/relationships/slide" Target="slides/slide45.xml"/><Relationship Id="rId62"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Master" Target="slideMasters/slideMaster6.xml"/><Relationship Id="rId15" Type="http://schemas.openxmlformats.org/officeDocument/2006/relationships/slide" Target="slides/slide6.xml"/><Relationship Id="rId23" Type="http://schemas.openxmlformats.org/officeDocument/2006/relationships/slide" Target="slides/slide14.xml"/><Relationship Id="rId28" Type="http://schemas.openxmlformats.org/officeDocument/2006/relationships/slide" Target="slides/slide19.xml"/><Relationship Id="rId36" Type="http://schemas.openxmlformats.org/officeDocument/2006/relationships/slide" Target="slides/slide27.xml"/><Relationship Id="rId49" Type="http://schemas.openxmlformats.org/officeDocument/2006/relationships/slide" Target="slides/slide40.xml"/><Relationship Id="rId57" Type="http://schemas.openxmlformats.org/officeDocument/2006/relationships/slide" Target="slides/slide48.xml"/><Relationship Id="rId10" Type="http://schemas.openxmlformats.org/officeDocument/2006/relationships/slide" Target="slides/slide1.xml"/><Relationship Id="rId31" Type="http://schemas.openxmlformats.org/officeDocument/2006/relationships/slide" Target="slides/slide22.xml"/><Relationship Id="rId44" Type="http://schemas.openxmlformats.org/officeDocument/2006/relationships/slide" Target="slides/slide35.xml"/><Relationship Id="rId52" Type="http://schemas.openxmlformats.org/officeDocument/2006/relationships/slide" Target="slides/slide43.xml"/><Relationship Id="rId60" Type="http://schemas.openxmlformats.org/officeDocument/2006/relationships/slide" Target="slides/slide51.xml"/><Relationship Id="rId65" Type="http://schemas.openxmlformats.org/officeDocument/2006/relationships/viewProps" Target="viewProps.xml"/><Relationship Id="rId4" Type="http://schemas.openxmlformats.org/officeDocument/2006/relationships/slideMaster" Target="slideMasters/slideMaster4.xml"/><Relationship Id="rId9" Type="http://schemas.openxmlformats.org/officeDocument/2006/relationships/slideMaster" Target="slideMasters/slideMaster9.xml"/><Relationship Id="rId13" Type="http://schemas.openxmlformats.org/officeDocument/2006/relationships/slide" Target="slides/slide4.xml"/><Relationship Id="rId18" Type="http://schemas.openxmlformats.org/officeDocument/2006/relationships/slide" Target="slides/slide9.xml"/><Relationship Id="rId39" Type="http://schemas.openxmlformats.org/officeDocument/2006/relationships/slide" Target="slides/slide30.xml"/></Relationships>
</file>

<file path=ppt/_rels/viewProps.xml.rels><?xml version="1.0" encoding="UTF-8" standalone="yes"?>
<Relationships xmlns="http://schemas.openxmlformats.org/package/2006/relationships"><Relationship Id="rId1" Type="http://schemas.openxmlformats.org/officeDocument/2006/relationships/slide" Target="slides/slide23.xml"/></Relationships>
</file>

<file path=ppt/charts/_rels/chart1.xml.rels><?xml version="1.0" encoding="UTF-8" standalone="yes"?>
<Relationships xmlns="http://schemas.openxmlformats.org/package/2006/relationships"><Relationship Id="rId2" Type="http://schemas.openxmlformats.org/officeDocument/2006/relationships/chartUserShapes" Target="../drawings/drawing1.xml"/><Relationship Id="rId1" Type="http://schemas.openxmlformats.org/officeDocument/2006/relationships/package" Target="../embeddings/Microsoft_Excel_Worksheet1.xlsx"/></Relationships>
</file>

<file path=ppt/charts/_rels/chart2.xml.rels><?xml version="1.0" encoding="UTF-8" standalone="yes"?>
<Relationships xmlns="http://schemas.openxmlformats.org/package/2006/relationships"><Relationship Id="rId2" Type="http://schemas.openxmlformats.org/officeDocument/2006/relationships/chartUserShapes" Target="../drawings/drawing2.xml"/><Relationship Id="rId1" Type="http://schemas.openxmlformats.org/officeDocument/2006/relationships/package" Target="../embeddings/Microsoft_Excel_Worksheet2.xlsx"/></Relationships>
</file>

<file path=ppt/charts/_rels/chart3.xml.rels><?xml version="1.0" encoding="UTF-8" standalone="yes"?>
<Relationships xmlns="http://schemas.openxmlformats.org/package/2006/relationships"><Relationship Id="rId2" Type="http://schemas.openxmlformats.org/officeDocument/2006/relationships/chartUserShapes" Target="../drawings/drawing3.xml"/><Relationship Id="rId1" Type="http://schemas.openxmlformats.org/officeDocument/2006/relationships/package" Target="../embeddings/Microsoft_Excel_Worksheet3.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3888" b="1" i="0" u="none" strike="noStrike" baseline="0">
                <a:solidFill>
                  <a:schemeClr val="tx1"/>
                </a:solidFill>
                <a:latin typeface="Arial"/>
                <a:ea typeface="Arial"/>
                <a:cs typeface="Arial"/>
              </a:defRPr>
            </a:pPr>
            <a:r>
              <a:rPr lang="en-US" dirty="0" smtClean="0"/>
              <a:t>Noise From Hand Tools</a:t>
            </a:r>
            <a:endParaRPr lang="en-US" dirty="0"/>
          </a:p>
        </c:rich>
      </c:tx>
      <c:layout>
        <c:manualLayout>
          <c:xMode val="edge"/>
          <c:yMode val="edge"/>
          <c:x val="0.14778739309900579"/>
          <c:y val="6.9046066211420551E-2"/>
        </c:manualLayout>
      </c:layout>
      <c:overlay val="0"/>
      <c:spPr>
        <a:noFill/>
        <a:ln w="27428">
          <a:noFill/>
        </a:ln>
      </c:spPr>
    </c:title>
    <c:autoTitleDeleted val="0"/>
    <c:plotArea>
      <c:layout>
        <c:manualLayout>
          <c:layoutTarget val="inner"/>
          <c:xMode val="edge"/>
          <c:yMode val="edge"/>
          <c:x val="0.10477299185098952"/>
          <c:y val="0.23026315789473684"/>
          <c:w val="0.69848661233993015"/>
          <c:h val="0.38486842105263158"/>
        </c:manualLayout>
      </c:layout>
      <c:barChart>
        <c:barDir val="col"/>
        <c:grouping val="clustered"/>
        <c:varyColors val="0"/>
        <c:ser>
          <c:idx val="0"/>
          <c:order val="0"/>
          <c:tx>
            <c:strRef>
              <c:f>Sheet1!$A$2</c:f>
              <c:strCache>
                <c:ptCount val="1"/>
                <c:pt idx="0">
                  <c:v>Low Level</c:v>
                </c:pt>
              </c:strCache>
            </c:strRef>
          </c:tx>
          <c:spPr>
            <a:solidFill>
              <a:srgbClr val="FFFF00"/>
            </a:solidFill>
            <a:ln w="41143">
              <a:solidFill>
                <a:srgbClr val="FFFF00"/>
              </a:solidFill>
              <a:prstDash val="solid"/>
            </a:ln>
          </c:spPr>
          <c:invertIfNegative val="0"/>
          <c:cat>
            <c:strRef>
              <c:f>Sheet1!$B$1:$L$1</c:f>
              <c:strCache>
                <c:ptCount val="10"/>
                <c:pt idx="0">
                  <c:v>Air Gun 108-112</c:v>
                </c:pt>
                <c:pt idx="1">
                  <c:v>Chipper 103-113</c:v>
                </c:pt>
                <c:pt idx="2">
                  <c:v>Jackhammer 102-111</c:v>
                </c:pt>
                <c:pt idx="3">
                  <c:v>Paint Sprayer 95-105</c:v>
                </c:pt>
                <c:pt idx="4">
                  <c:v>Concrete Saw 98-102</c:v>
                </c:pt>
                <c:pt idx="5">
                  <c:v>Skil Saw 88-102</c:v>
                </c:pt>
                <c:pt idx="6">
                  <c:v>Air Compressor 90-98</c:v>
                </c:pt>
                <c:pt idx="7">
                  <c:v>Portable Drill 88-96</c:v>
                </c:pt>
                <c:pt idx="8">
                  <c:v>Belt Sander 90-95</c:v>
                </c:pt>
                <c:pt idx="9">
                  <c:v>Hammer 85-95</c:v>
                </c:pt>
              </c:strCache>
            </c:strRef>
          </c:cat>
          <c:val>
            <c:numRef>
              <c:f>Sheet1!$B$2:$L$2</c:f>
              <c:numCache>
                <c:formatCode>General</c:formatCode>
                <c:ptCount val="10"/>
                <c:pt idx="0">
                  <c:v>108</c:v>
                </c:pt>
                <c:pt idx="1">
                  <c:v>103</c:v>
                </c:pt>
                <c:pt idx="2">
                  <c:v>102</c:v>
                </c:pt>
                <c:pt idx="3">
                  <c:v>95</c:v>
                </c:pt>
                <c:pt idx="4">
                  <c:v>98</c:v>
                </c:pt>
                <c:pt idx="5">
                  <c:v>88</c:v>
                </c:pt>
                <c:pt idx="6">
                  <c:v>90</c:v>
                </c:pt>
                <c:pt idx="7">
                  <c:v>88</c:v>
                </c:pt>
                <c:pt idx="8">
                  <c:v>90</c:v>
                </c:pt>
                <c:pt idx="9">
                  <c:v>85</c:v>
                </c:pt>
              </c:numCache>
            </c:numRef>
          </c:val>
        </c:ser>
        <c:ser>
          <c:idx val="1"/>
          <c:order val="1"/>
          <c:tx>
            <c:strRef>
              <c:f>Sheet1!$A$3</c:f>
              <c:strCache>
                <c:ptCount val="1"/>
                <c:pt idx="0">
                  <c:v>High Level</c:v>
                </c:pt>
              </c:strCache>
            </c:strRef>
          </c:tx>
          <c:spPr>
            <a:solidFill>
              <a:srgbClr val="FF0000"/>
            </a:solidFill>
            <a:ln w="41143">
              <a:solidFill>
                <a:srgbClr val="FF0000"/>
              </a:solidFill>
              <a:prstDash val="solid"/>
            </a:ln>
          </c:spPr>
          <c:invertIfNegative val="0"/>
          <c:cat>
            <c:strRef>
              <c:f>Sheet1!$B$1:$L$1</c:f>
              <c:strCache>
                <c:ptCount val="10"/>
                <c:pt idx="0">
                  <c:v>Air Gun 108-112</c:v>
                </c:pt>
                <c:pt idx="1">
                  <c:v>Chipper 103-113</c:v>
                </c:pt>
                <c:pt idx="2">
                  <c:v>Jackhammer 102-111</c:v>
                </c:pt>
                <c:pt idx="3">
                  <c:v>Paint Sprayer 95-105</c:v>
                </c:pt>
                <c:pt idx="4">
                  <c:v>Concrete Saw 98-102</c:v>
                </c:pt>
                <c:pt idx="5">
                  <c:v>Skil Saw 88-102</c:v>
                </c:pt>
                <c:pt idx="6">
                  <c:v>Air Compressor 90-98</c:v>
                </c:pt>
                <c:pt idx="7">
                  <c:v>Portable Drill 88-96</c:v>
                </c:pt>
                <c:pt idx="8">
                  <c:v>Belt Sander 90-95</c:v>
                </c:pt>
                <c:pt idx="9">
                  <c:v>Hammer 85-95</c:v>
                </c:pt>
              </c:strCache>
            </c:strRef>
          </c:cat>
          <c:val>
            <c:numRef>
              <c:f>Sheet1!$B$3:$L$3</c:f>
              <c:numCache>
                <c:formatCode>General</c:formatCode>
                <c:ptCount val="10"/>
                <c:pt idx="0">
                  <c:v>112</c:v>
                </c:pt>
                <c:pt idx="1">
                  <c:v>113</c:v>
                </c:pt>
                <c:pt idx="2">
                  <c:v>111</c:v>
                </c:pt>
                <c:pt idx="3">
                  <c:v>105</c:v>
                </c:pt>
                <c:pt idx="4">
                  <c:v>102</c:v>
                </c:pt>
                <c:pt idx="5">
                  <c:v>102</c:v>
                </c:pt>
                <c:pt idx="6">
                  <c:v>98</c:v>
                </c:pt>
                <c:pt idx="7">
                  <c:v>96</c:v>
                </c:pt>
                <c:pt idx="8">
                  <c:v>95</c:v>
                </c:pt>
                <c:pt idx="9">
                  <c:v>95</c:v>
                </c:pt>
              </c:numCache>
            </c:numRef>
          </c:val>
        </c:ser>
        <c:dLbls>
          <c:showLegendKey val="0"/>
          <c:showVal val="0"/>
          <c:showCatName val="0"/>
          <c:showSerName val="0"/>
          <c:showPercent val="0"/>
          <c:showBubbleSize val="0"/>
        </c:dLbls>
        <c:gapWidth val="250"/>
        <c:axId val="117028352"/>
        <c:axId val="8787584"/>
      </c:barChart>
      <c:catAx>
        <c:axId val="117028352"/>
        <c:scaling>
          <c:orientation val="minMax"/>
        </c:scaling>
        <c:delete val="0"/>
        <c:axPos val="b"/>
        <c:numFmt formatCode="General" sourceLinked="1"/>
        <c:majorTickMark val="out"/>
        <c:minorTickMark val="none"/>
        <c:tickLblPos val="nextTo"/>
        <c:spPr>
          <a:ln w="3429">
            <a:solidFill>
              <a:schemeClr val="tx1"/>
            </a:solidFill>
            <a:prstDash val="solid"/>
          </a:ln>
        </c:spPr>
        <c:txPr>
          <a:bodyPr rot="-3420000" vert="horz"/>
          <a:lstStyle/>
          <a:p>
            <a:pPr>
              <a:defRPr sz="1728" b="1" i="0" u="none" strike="noStrike" baseline="0">
                <a:solidFill>
                  <a:schemeClr val="tx1"/>
                </a:solidFill>
                <a:latin typeface="Arial"/>
                <a:ea typeface="Arial"/>
                <a:cs typeface="Arial"/>
              </a:defRPr>
            </a:pPr>
            <a:endParaRPr lang="en-US"/>
          </a:p>
        </c:txPr>
        <c:crossAx val="8787584"/>
        <c:crosses val="autoZero"/>
        <c:auto val="1"/>
        <c:lblAlgn val="ctr"/>
        <c:lblOffset val="100"/>
        <c:tickLblSkip val="1"/>
        <c:tickMarkSkip val="1"/>
        <c:noMultiLvlLbl val="0"/>
      </c:catAx>
      <c:valAx>
        <c:axId val="8787584"/>
        <c:scaling>
          <c:orientation val="minMax"/>
          <c:max val="120"/>
          <c:min val="40"/>
        </c:scaling>
        <c:delete val="0"/>
        <c:axPos val="l"/>
        <c:majorGridlines>
          <c:spPr>
            <a:ln w="3429">
              <a:solidFill>
                <a:schemeClr val="tx1"/>
              </a:solidFill>
              <a:prstDash val="solid"/>
            </a:ln>
          </c:spPr>
        </c:majorGridlines>
        <c:numFmt formatCode="General" sourceLinked="1"/>
        <c:majorTickMark val="out"/>
        <c:minorTickMark val="none"/>
        <c:tickLblPos val="nextTo"/>
        <c:spPr>
          <a:ln w="3429">
            <a:solidFill>
              <a:schemeClr val="tx1"/>
            </a:solidFill>
            <a:prstDash val="solid"/>
          </a:ln>
        </c:spPr>
        <c:txPr>
          <a:bodyPr rot="0" vert="horz"/>
          <a:lstStyle/>
          <a:p>
            <a:pPr>
              <a:defRPr sz="1512" b="1" i="0" u="none" strike="noStrike" baseline="0">
                <a:solidFill>
                  <a:schemeClr val="tx1"/>
                </a:solidFill>
                <a:latin typeface="Arial"/>
                <a:ea typeface="Arial"/>
                <a:cs typeface="Arial"/>
              </a:defRPr>
            </a:pPr>
            <a:endParaRPr lang="en-US"/>
          </a:p>
        </c:txPr>
        <c:crossAx val="117028352"/>
        <c:crosses val="autoZero"/>
        <c:crossBetween val="between"/>
        <c:majorUnit val="40"/>
        <c:minorUnit val="3"/>
      </c:valAx>
      <c:spPr>
        <a:solidFill>
          <a:srgbClr val="C0C0C0"/>
        </a:solidFill>
        <a:ln w="13714">
          <a:solidFill>
            <a:srgbClr val="808080"/>
          </a:solidFill>
          <a:prstDash val="solid"/>
        </a:ln>
      </c:spPr>
    </c:plotArea>
    <c:legend>
      <c:legendPos val="r"/>
      <c:layout>
        <c:manualLayout>
          <c:xMode val="edge"/>
          <c:yMode val="edge"/>
          <c:x val="0.83186619718309851"/>
          <c:y val="0.41383495145631072"/>
          <c:w val="0.1390845070422535"/>
          <c:h val="0.12621359223300974"/>
        </c:manualLayout>
      </c:layout>
      <c:overlay val="0"/>
    </c:legend>
    <c:plotVisOnly val="1"/>
    <c:dispBlanksAs val="gap"/>
    <c:showDLblsOverMax val="0"/>
  </c:chart>
  <c:spPr>
    <a:noFill/>
    <a:ln>
      <a:noFill/>
    </a:ln>
  </c:spPr>
  <c:txPr>
    <a:bodyPr/>
    <a:lstStyle/>
    <a:p>
      <a:pPr>
        <a:defRPr sz="1296" b="1" i="0" u="none" strike="noStrike" baseline="0">
          <a:solidFill>
            <a:schemeClr val="tx1"/>
          </a:solidFill>
          <a:latin typeface="Arial"/>
          <a:ea typeface="Arial"/>
          <a:cs typeface="Arial"/>
        </a:defRPr>
      </a:pPr>
      <a:endParaRPr lang="en-US"/>
    </a:p>
  </c:txPr>
  <c:externalData r:id="rId1">
    <c:autoUpdate val="0"/>
  </c:externalData>
  <c:userShapes r:id="rId2"/>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3977" b="1" i="0" u="none" strike="noStrike" baseline="0">
                <a:solidFill>
                  <a:schemeClr val="tx1"/>
                </a:solidFill>
                <a:latin typeface="Arial"/>
                <a:ea typeface="Arial"/>
                <a:cs typeface="Arial"/>
              </a:defRPr>
            </a:pPr>
            <a:r>
              <a:rPr lang="en-US" dirty="0" smtClean="0"/>
              <a:t>Noise From Construction Equipment</a:t>
            </a:r>
            <a:endParaRPr lang="en-US" dirty="0"/>
          </a:p>
        </c:rich>
      </c:tx>
      <c:layout>
        <c:manualLayout>
          <c:xMode val="edge"/>
          <c:yMode val="edge"/>
          <c:x val="0.15293502736269915"/>
          <c:y val="6.0938982050874765E-2"/>
        </c:manualLayout>
      </c:layout>
      <c:overlay val="0"/>
      <c:spPr>
        <a:noFill/>
        <a:ln w="28053">
          <a:noFill/>
        </a:ln>
      </c:spPr>
    </c:title>
    <c:autoTitleDeleted val="0"/>
    <c:plotArea>
      <c:layout>
        <c:manualLayout>
          <c:layoutTarget val="inner"/>
          <c:xMode val="edge"/>
          <c:yMode val="edge"/>
          <c:x val="0.10585944344896586"/>
          <c:y val="0.24484321111084689"/>
          <c:w val="0.70197904540162981"/>
          <c:h val="0.35032894736842107"/>
        </c:manualLayout>
      </c:layout>
      <c:barChart>
        <c:barDir val="col"/>
        <c:grouping val="clustered"/>
        <c:varyColors val="0"/>
        <c:ser>
          <c:idx val="0"/>
          <c:order val="0"/>
          <c:tx>
            <c:strRef>
              <c:f>Sheet1!$A$2</c:f>
              <c:strCache>
                <c:ptCount val="1"/>
                <c:pt idx="0">
                  <c:v>Low Level</c:v>
                </c:pt>
              </c:strCache>
            </c:strRef>
          </c:tx>
          <c:spPr>
            <a:solidFill>
              <a:srgbClr val="FFFF00"/>
            </a:solidFill>
            <a:ln w="42079">
              <a:pattFill prst="pct75">
                <a:fgClr>
                  <a:srgbClr val="FFFF00"/>
                </a:fgClr>
                <a:bgClr>
                  <a:srgbClr val="FFFFFF"/>
                </a:bgClr>
              </a:pattFill>
              <a:prstDash val="solid"/>
            </a:ln>
          </c:spPr>
          <c:invertIfNegative val="0"/>
          <c:dPt>
            <c:idx val="0"/>
            <c:invertIfNegative val="0"/>
            <c:bubble3D val="0"/>
            <c:spPr>
              <a:solidFill>
                <a:srgbClr val="FFFF00"/>
              </a:solidFill>
              <a:ln w="42079">
                <a:solidFill>
                  <a:srgbClr val="FFFF00"/>
                </a:solidFill>
                <a:prstDash val="solid"/>
              </a:ln>
            </c:spPr>
          </c:dPt>
          <c:dPt>
            <c:idx val="1"/>
            <c:invertIfNegative val="0"/>
            <c:bubble3D val="0"/>
            <c:spPr>
              <a:solidFill>
                <a:srgbClr val="FFFF00"/>
              </a:solidFill>
              <a:ln w="42079">
                <a:solidFill>
                  <a:srgbClr val="FFFF00"/>
                </a:solidFill>
                <a:prstDash val="solid"/>
              </a:ln>
            </c:spPr>
          </c:dPt>
          <c:dPt>
            <c:idx val="2"/>
            <c:invertIfNegative val="0"/>
            <c:bubble3D val="0"/>
            <c:spPr>
              <a:solidFill>
                <a:srgbClr val="FFFF00"/>
              </a:solidFill>
              <a:ln w="42079">
                <a:solidFill>
                  <a:srgbClr val="FFFF00"/>
                </a:solidFill>
                <a:prstDash val="solid"/>
              </a:ln>
            </c:spPr>
          </c:dPt>
          <c:dPt>
            <c:idx val="3"/>
            <c:invertIfNegative val="0"/>
            <c:bubble3D val="0"/>
            <c:spPr>
              <a:solidFill>
                <a:srgbClr val="FFFF00"/>
              </a:solidFill>
              <a:ln w="42079">
                <a:solidFill>
                  <a:srgbClr val="FFFF00"/>
                </a:solidFill>
                <a:prstDash val="solid"/>
              </a:ln>
            </c:spPr>
          </c:dPt>
          <c:dPt>
            <c:idx val="4"/>
            <c:invertIfNegative val="0"/>
            <c:bubble3D val="0"/>
            <c:spPr>
              <a:solidFill>
                <a:srgbClr val="FFFF00"/>
              </a:solidFill>
              <a:ln w="42079">
                <a:solidFill>
                  <a:srgbClr val="FFFF00"/>
                </a:solidFill>
                <a:prstDash val="solid"/>
              </a:ln>
            </c:spPr>
          </c:dPt>
          <c:dPt>
            <c:idx val="5"/>
            <c:invertIfNegative val="0"/>
            <c:bubble3D val="0"/>
            <c:spPr>
              <a:solidFill>
                <a:srgbClr val="FFFF00"/>
              </a:solidFill>
              <a:ln w="42079">
                <a:solidFill>
                  <a:srgbClr val="FFFF00"/>
                </a:solidFill>
                <a:prstDash val="solid"/>
              </a:ln>
            </c:spPr>
          </c:dPt>
          <c:dPt>
            <c:idx val="6"/>
            <c:invertIfNegative val="0"/>
            <c:bubble3D val="0"/>
            <c:spPr>
              <a:solidFill>
                <a:srgbClr val="FFFF00"/>
              </a:solidFill>
              <a:ln w="42079">
                <a:solidFill>
                  <a:srgbClr val="FFFF00"/>
                </a:solidFill>
                <a:prstDash val="solid"/>
              </a:ln>
            </c:spPr>
          </c:dPt>
          <c:dPt>
            <c:idx val="7"/>
            <c:invertIfNegative val="0"/>
            <c:bubble3D val="0"/>
            <c:spPr>
              <a:solidFill>
                <a:srgbClr val="FFFF00"/>
              </a:solidFill>
              <a:ln w="42079">
                <a:solidFill>
                  <a:srgbClr val="FFFF00"/>
                </a:solidFill>
                <a:prstDash val="solid"/>
              </a:ln>
            </c:spPr>
          </c:dPt>
          <c:cat>
            <c:strRef>
              <c:f>Sheet1!$B$1:$K$1</c:f>
              <c:strCache>
                <c:ptCount val="8"/>
                <c:pt idx="0">
                  <c:v>Bulldozer 90-103</c:v>
                </c:pt>
                <c:pt idx="1">
                  <c:v>Back Hoe 85-102</c:v>
                </c:pt>
                <c:pt idx="2">
                  <c:v>Crane 82-102</c:v>
                </c:pt>
                <c:pt idx="3">
                  <c:v>Man Lift 84-101</c:v>
                </c:pt>
                <c:pt idx="4">
                  <c:v>Gas Compactor 90-95</c:v>
                </c:pt>
                <c:pt idx="5">
                  <c:v>Portable Welder 84-96</c:v>
                </c:pt>
                <c:pt idx="6">
                  <c:v>Ringing Telephone 75-85</c:v>
                </c:pt>
                <c:pt idx="7">
                  <c:v>Conversation 55-65</c:v>
                </c:pt>
              </c:strCache>
            </c:strRef>
          </c:cat>
          <c:val>
            <c:numRef>
              <c:f>Sheet1!$B$2:$K$2</c:f>
              <c:numCache>
                <c:formatCode>General</c:formatCode>
                <c:ptCount val="8"/>
                <c:pt idx="0">
                  <c:v>90</c:v>
                </c:pt>
                <c:pt idx="1">
                  <c:v>85</c:v>
                </c:pt>
                <c:pt idx="2">
                  <c:v>82</c:v>
                </c:pt>
                <c:pt idx="3">
                  <c:v>84</c:v>
                </c:pt>
                <c:pt idx="4">
                  <c:v>90</c:v>
                </c:pt>
                <c:pt idx="5">
                  <c:v>84</c:v>
                </c:pt>
                <c:pt idx="6">
                  <c:v>75</c:v>
                </c:pt>
                <c:pt idx="7">
                  <c:v>55</c:v>
                </c:pt>
              </c:numCache>
            </c:numRef>
          </c:val>
        </c:ser>
        <c:ser>
          <c:idx val="1"/>
          <c:order val="1"/>
          <c:tx>
            <c:strRef>
              <c:f>Sheet1!$A$3</c:f>
              <c:strCache>
                <c:ptCount val="1"/>
                <c:pt idx="0">
                  <c:v>High Level</c:v>
                </c:pt>
              </c:strCache>
            </c:strRef>
          </c:tx>
          <c:spPr>
            <a:solidFill>
              <a:srgbClr val="FF0000"/>
            </a:solidFill>
            <a:ln w="42079">
              <a:solidFill>
                <a:srgbClr val="FF0000"/>
              </a:solidFill>
              <a:prstDash val="solid"/>
            </a:ln>
          </c:spPr>
          <c:invertIfNegative val="0"/>
          <c:cat>
            <c:strRef>
              <c:f>Sheet1!$B$1:$K$1</c:f>
              <c:strCache>
                <c:ptCount val="8"/>
                <c:pt idx="0">
                  <c:v>Bulldozer 90-103</c:v>
                </c:pt>
                <c:pt idx="1">
                  <c:v>Back Hoe 85-102</c:v>
                </c:pt>
                <c:pt idx="2">
                  <c:v>Crane 82-102</c:v>
                </c:pt>
                <c:pt idx="3">
                  <c:v>Man Lift 84-101</c:v>
                </c:pt>
                <c:pt idx="4">
                  <c:v>Gas Compactor 90-95</c:v>
                </c:pt>
                <c:pt idx="5">
                  <c:v>Portable Welder 84-96</c:v>
                </c:pt>
                <c:pt idx="6">
                  <c:v>Ringing Telephone 75-85</c:v>
                </c:pt>
                <c:pt idx="7">
                  <c:v>Conversation 55-65</c:v>
                </c:pt>
              </c:strCache>
            </c:strRef>
          </c:cat>
          <c:val>
            <c:numRef>
              <c:f>Sheet1!$B$3:$K$3</c:f>
              <c:numCache>
                <c:formatCode>General</c:formatCode>
                <c:ptCount val="8"/>
                <c:pt idx="0">
                  <c:v>103</c:v>
                </c:pt>
                <c:pt idx="1">
                  <c:v>102</c:v>
                </c:pt>
                <c:pt idx="2">
                  <c:v>102</c:v>
                </c:pt>
                <c:pt idx="3">
                  <c:v>101</c:v>
                </c:pt>
                <c:pt idx="4">
                  <c:v>95</c:v>
                </c:pt>
                <c:pt idx="5">
                  <c:v>96</c:v>
                </c:pt>
                <c:pt idx="6">
                  <c:v>85</c:v>
                </c:pt>
                <c:pt idx="7">
                  <c:v>65</c:v>
                </c:pt>
              </c:numCache>
            </c:numRef>
          </c:val>
        </c:ser>
        <c:dLbls>
          <c:showLegendKey val="0"/>
          <c:showVal val="0"/>
          <c:showCatName val="0"/>
          <c:showSerName val="0"/>
          <c:showPercent val="0"/>
          <c:showBubbleSize val="0"/>
        </c:dLbls>
        <c:gapWidth val="250"/>
        <c:axId val="119881728"/>
        <c:axId val="8798208"/>
      </c:barChart>
      <c:catAx>
        <c:axId val="119881728"/>
        <c:scaling>
          <c:orientation val="minMax"/>
        </c:scaling>
        <c:delete val="0"/>
        <c:axPos val="b"/>
        <c:numFmt formatCode="General" sourceLinked="1"/>
        <c:majorTickMark val="out"/>
        <c:minorTickMark val="none"/>
        <c:tickLblPos val="nextTo"/>
        <c:spPr>
          <a:ln w="3507">
            <a:solidFill>
              <a:schemeClr val="tx1"/>
            </a:solidFill>
            <a:prstDash val="solid"/>
          </a:ln>
        </c:spPr>
        <c:txPr>
          <a:bodyPr rot="-3420000" vert="horz"/>
          <a:lstStyle/>
          <a:p>
            <a:pPr>
              <a:defRPr sz="1767" b="1" i="0" u="none" strike="noStrike" baseline="0">
                <a:solidFill>
                  <a:schemeClr val="tx1"/>
                </a:solidFill>
                <a:latin typeface="Arial"/>
                <a:ea typeface="Arial"/>
                <a:cs typeface="Arial"/>
              </a:defRPr>
            </a:pPr>
            <a:endParaRPr lang="en-US"/>
          </a:p>
        </c:txPr>
        <c:crossAx val="8798208"/>
        <c:crosses val="autoZero"/>
        <c:auto val="1"/>
        <c:lblAlgn val="ctr"/>
        <c:lblOffset val="100"/>
        <c:tickLblSkip val="1"/>
        <c:tickMarkSkip val="1"/>
        <c:noMultiLvlLbl val="0"/>
      </c:catAx>
      <c:valAx>
        <c:axId val="8798208"/>
        <c:scaling>
          <c:orientation val="minMax"/>
          <c:max val="120"/>
          <c:min val="40"/>
        </c:scaling>
        <c:delete val="0"/>
        <c:axPos val="l"/>
        <c:majorGridlines>
          <c:spPr>
            <a:ln w="3507">
              <a:solidFill>
                <a:schemeClr val="tx1"/>
              </a:solidFill>
              <a:prstDash val="solid"/>
            </a:ln>
          </c:spPr>
        </c:majorGridlines>
        <c:numFmt formatCode="General" sourceLinked="1"/>
        <c:majorTickMark val="out"/>
        <c:minorTickMark val="none"/>
        <c:tickLblPos val="nextTo"/>
        <c:spPr>
          <a:ln w="3507">
            <a:solidFill>
              <a:schemeClr val="tx1"/>
            </a:solidFill>
            <a:prstDash val="solid"/>
          </a:ln>
        </c:spPr>
        <c:txPr>
          <a:bodyPr rot="0" vert="horz"/>
          <a:lstStyle/>
          <a:p>
            <a:pPr>
              <a:defRPr sz="1546" b="1" i="0" u="none" strike="noStrike" baseline="0">
                <a:solidFill>
                  <a:schemeClr val="tx1"/>
                </a:solidFill>
                <a:latin typeface="Arial"/>
                <a:ea typeface="Arial"/>
                <a:cs typeface="Arial"/>
              </a:defRPr>
            </a:pPr>
            <a:endParaRPr lang="en-US"/>
          </a:p>
        </c:txPr>
        <c:crossAx val="119881728"/>
        <c:crosses val="autoZero"/>
        <c:crossBetween val="between"/>
        <c:majorUnit val="40"/>
        <c:minorUnit val="3"/>
      </c:valAx>
      <c:spPr>
        <a:solidFill>
          <a:srgbClr val="C0C0C0"/>
        </a:solidFill>
        <a:ln w="14026">
          <a:solidFill>
            <a:schemeClr val="bg2">
              <a:lumMod val="20000"/>
              <a:lumOff val="80000"/>
            </a:schemeClr>
          </a:solidFill>
          <a:prstDash val="solid"/>
        </a:ln>
      </c:spPr>
    </c:plotArea>
    <c:legend>
      <c:legendPos val="r"/>
      <c:layout>
        <c:manualLayout>
          <c:xMode val="edge"/>
          <c:yMode val="edge"/>
          <c:x val="0.83538732394366189"/>
          <c:y val="0.3895631067961165"/>
          <c:w val="0.1390845070422535"/>
          <c:h val="0.12621359223300974"/>
        </c:manualLayout>
      </c:layout>
      <c:overlay val="0"/>
      <c:spPr>
        <a:noFill/>
        <a:ln w="14026">
          <a:solidFill>
            <a:srgbClr val="FFFF00"/>
          </a:solidFill>
          <a:prstDash val="solid"/>
        </a:ln>
      </c:spPr>
      <c:txPr>
        <a:bodyPr/>
        <a:lstStyle/>
        <a:p>
          <a:pPr>
            <a:defRPr sz="1215" b="1" i="0" u="none" strike="noStrike" baseline="0">
              <a:solidFill>
                <a:schemeClr val="tx1"/>
              </a:solidFill>
              <a:latin typeface="Arial"/>
              <a:ea typeface="Arial"/>
              <a:cs typeface="Arial"/>
            </a:defRPr>
          </a:pPr>
          <a:endParaRPr lang="en-US"/>
        </a:p>
      </c:txPr>
    </c:legend>
    <c:plotVisOnly val="1"/>
    <c:dispBlanksAs val="gap"/>
    <c:showDLblsOverMax val="0"/>
  </c:chart>
  <c:spPr>
    <a:noFill/>
    <a:ln>
      <a:noFill/>
    </a:ln>
  </c:spPr>
  <c:txPr>
    <a:bodyPr/>
    <a:lstStyle/>
    <a:p>
      <a:pPr>
        <a:defRPr sz="1327" b="1" i="0" u="none" strike="noStrike" baseline="0">
          <a:solidFill>
            <a:schemeClr val="tx1"/>
          </a:solidFill>
          <a:latin typeface="Arial"/>
          <a:ea typeface="Arial"/>
          <a:cs typeface="Arial"/>
        </a:defRPr>
      </a:pPr>
      <a:endParaRPr lang="en-US"/>
    </a:p>
  </c:txPr>
  <c:externalData r:id="rId1">
    <c:autoUpdate val="0"/>
  </c:externalData>
  <c:userShapes r:id="rId2"/>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3947" b="1" i="0" u="none" strike="noStrike" baseline="0">
                <a:solidFill>
                  <a:schemeClr val="tx1"/>
                </a:solidFill>
                <a:latin typeface="Arial"/>
                <a:ea typeface="Arial"/>
                <a:cs typeface="Arial"/>
              </a:defRPr>
            </a:pPr>
            <a:r>
              <a:rPr lang="en-US" dirty="0" smtClean="0"/>
              <a:t>Noise Off The Job</a:t>
            </a:r>
            <a:endParaRPr lang="en-US" dirty="0"/>
          </a:p>
        </c:rich>
      </c:tx>
      <c:layout>
        <c:manualLayout>
          <c:xMode val="edge"/>
          <c:yMode val="edge"/>
          <c:x val="7.7636783624744979E-2"/>
          <c:y val="0.12731752372595656"/>
        </c:manualLayout>
      </c:layout>
      <c:overlay val="0"/>
      <c:spPr>
        <a:noFill/>
        <a:ln w="28044">
          <a:noFill/>
        </a:ln>
      </c:spPr>
    </c:title>
    <c:autoTitleDeleted val="0"/>
    <c:plotArea>
      <c:layout>
        <c:manualLayout>
          <c:layoutTarget val="inner"/>
          <c:xMode val="edge"/>
          <c:yMode val="edge"/>
          <c:x val="7.2176949941792787E-2"/>
          <c:y val="0.33223684210526316"/>
          <c:w val="0.73108265424912688"/>
          <c:h val="0.32730263157894735"/>
        </c:manualLayout>
      </c:layout>
      <c:barChart>
        <c:barDir val="col"/>
        <c:grouping val="clustered"/>
        <c:varyColors val="0"/>
        <c:ser>
          <c:idx val="0"/>
          <c:order val="0"/>
          <c:tx>
            <c:strRef>
              <c:f>Sheet1!$A$2</c:f>
              <c:strCache>
                <c:ptCount val="1"/>
                <c:pt idx="0">
                  <c:v>Noise Level</c:v>
                </c:pt>
              </c:strCache>
            </c:strRef>
          </c:tx>
          <c:spPr>
            <a:solidFill>
              <a:srgbClr val="FFFF00"/>
            </a:solidFill>
            <a:ln w="42064">
              <a:solidFill>
                <a:srgbClr val="FFFF00"/>
              </a:solidFill>
              <a:prstDash val="solid"/>
            </a:ln>
          </c:spPr>
          <c:invertIfNegative val="0"/>
          <c:cat>
            <c:strRef>
              <c:f>Sheet1!$B$1:$G$1</c:f>
              <c:strCache>
                <c:ptCount val="6"/>
                <c:pt idx="0">
                  <c:v>Rock Concert</c:v>
                </c:pt>
                <c:pt idx="1">
                  <c:v>Snowmobile</c:v>
                </c:pt>
                <c:pt idx="2">
                  <c:v>Chainsaw</c:v>
                </c:pt>
                <c:pt idx="3">
                  <c:v>Wood Shop</c:v>
                </c:pt>
                <c:pt idx="4">
                  <c:v>Mower, Motorcycle</c:v>
                </c:pt>
                <c:pt idx="5">
                  <c:v>City Traffic Noise</c:v>
                </c:pt>
              </c:strCache>
            </c:strRef>
          </c:cat>
          <c:val>
            <c:numRef>
              <c:f>Sheet1!$B$2:$G$2</c:f>
              <c:numCache>
                <c:formatCode>General</c:formatCode>
                <c:ptCount val="6"/>
                <c:pt idx="0">
                  <c:v>140</c:v>
                </c:pt>
                <c:pt idx="1">
                  <c:v>120</c:v>
                </c:pt>
                <c:pt idx="2">
                  <c:v>110</c:v>
                </c:pt>
                <c:pt idx="3">
                  <c:v>100</c:v>
                </c:pt>
                <c:pt idx="4">
                  <c:v>90</c:v>
                </c:pt>
                <c:pt idx="5">
                  <c:v>80</c:v>
                </c:pt>
              </c:numCache>
            </c:numRef>
          </c:val>
        </c:ser>
        <c:dLbls>
          <c:showLegendKey val="0"/>
          <c:showVal val="0"/>
          <c:showCatName val="0"/>
          <c:showSerName val="0"/>
          <c:showPercent val="0"/>
          <c:showBubbleSize val="0"/>
        </c:dLbls>
        <c:gapWidth val="250"/>
        <c:axId val="2428416"/>
        <c:axId val="106208576"/>
      </c:barChart>
      <c:catAx>
        <c:axId val="2428416"/>
        <c:scaling>
          <c:orientation val="minMax"/>
        </c:scaling>
        <c:delete val="0"/>
        <c:axPos val="b"/>
        <c:numFmt formatCode="General" sourceLinked="1"/>
        <c:majorTickMark val="out"/>
        <c:minorTickMark val="none"/>
        <c:tickLblPos val="nextTo"/>
        <c:spPr>
          <a:ln w="3505">
            <a:solidFill>
              <a:schemeClr val="tx1"/>
            </a:solidFill>
            <a:prstDash val="solid"/>
          </a:ln>
        </c:spPr>
        <c:txPr>
          <a:bodyPr rot="-3420000" vert="horz"/>
          <a:lstStyle/>
          <a:p>
            <a:pPr>
              <a:defRPr sz="1766" b="1" i="0" u="none" strike="noStrike" baseline="0">
                <a:solidFill>
                  <a:schemeClr val="tx1"/>
                </a:solidFill>
                <a:latin typeface="Arial"/>
                <a:ea typeface="Arial"/>
                <a:cs typeface="Arial"/>
              </a:defRPr>
            </a:pPr>
            <a:endParaRPr lang="en-US"/>
          </a:p>
        </c:txPr>
        <c:crossAx val="106208576"/>
        <c:crosses val="autoZero"/>
        <c:auto val="1"/>
        <c:lblAlgn val="ctr"/>
        <c:lblOffset val="100"/>
        <c:tickLblSkip val="1"/>
        <c:tickMarkSkip val="1"/>
        <c:noMultiLvlLbl val="0"/>
      </c:catAx>
      <c:valAx>
        <c:axId val="106208576"/>
        <c:scaling>
          <c:orientation val="minMax"/>
          <c:max val="160"/>
          <c:min val="40"/>
        </c:scaling>
        <c:delete val="0"/>
        <c:axPos val="l"/>
        <c:majorGridlines>
          <c:spPr>
            <a:ln w="3505">
              <a:solidFill>
                <a:schemeClr val="tx1"/>
              </a:solidFill>
              <a:prstDash val="solid"/>
            </a:ln>
          </c:spPr>
        </c:majorGridlines>
        <c:numFmt formatCode="General" sourceLinked="1"/>
        <c:majorTickMark val="out"/>
        <c:minorTickMark val="none"/>
        <c:tickLblPos val="nextTo"/>
        <c:spPr>
          <a:ln w="3505">
            <a:solidFill>
              <a:schemeClr val="tx1"/>
            </a:solidFill>
            <a:prstDash val="solid"/>
          </a:ln>
        </c:spPr>
        <c:txPr>
          <a:bodyPr rot="0" vert="horz"/>
          <a:lstStyle/>
          <a:p>
            <a:pPr>
              <a:defRPr sz="1547" b="1" i="0" u="none" strike="noStrike" baseline="0">
                <a:solidFill>
                  <a:schemeClr val="tx1"/>
                </a:solidFill>
                <a:latin typeface="Arial"/>
                <a:ea typeface="Arial"/>
                <a:cs typeface="Arial"/>
              </a:defRPr>
            </a:pPr>
            <a:endParaRPr lang="en-US"/>
          </a:p>
        </c:txPr>
        <c:crossAx val="2428416"/>
        <c:crosses val="autoZero"/>
        <c:crossBetween val="between"/>
        <c:majorUnit val="40"/>
        <c:minorUnit val="3"/>
      </c:valAx>
      <c:spPr>
        <a:solidFill>
          <a:srgbClr val="C0C0C0"/>
        </a:solidFill>
        <a:ln w="14022">
          <a:solidFill>
            <a:srgbClr val="808080"/>
          </a:solidFill>
          <a:prstDash val="solid"/>
        </a:ln>
      </c:spPr>
    </c:plotArea>
    <c:legend>
      <c:legendPos val="r"/>
      <c:layout>
        <c:manualLayout>
          <c:xMode val="edge"/>
          <c:yMode val="edge"/>
          <c:x val="0.81073943661971837"/>
          <c:y val="0.47936893203883496"/>
          <c:w val="0.1390845070422535"/>
          <c:h val="0.11407766990291263"/>
        </c:manualLayout>
      </c:layout>
      <c:overlay val="0"/>
    </c:legend>
    <c:plotVisOnly val="1"/>
    <c:dispBlanksAs val="gap"/>
    <c:showDLblsOverMax val="0"/>
  </c:chart>
  <c:spPr>
    <a:noFill/>
    <a:ln>
      <a:noFill/>
    </a:ln>
  </c:spPr>
  <c:txPr>
    <a:bodyPr/>
    <a:lstStyle/>
    <a:p>
      <a:pPr>
        <a:defRPr sz="1326" b="1" i="0" u="none" strike="noStrike" baseline="0">
          <a:solidFill>
            <a:schemeClr val="tx1"/>
          </a:solidFill>
          <a:latin typeface="Arial"/>
          <a:ea typeface="Arial"/>
          <a:cs typeface="Arial"/>
        </a:defRPr>
      </a:pPr>
      <a:endParaRPr lang="en-US"/>
    </a:p>
  </c:txPr>
  <c:externalData r:id="rId1">
    <c:autoUpdate val="0"/>
  </c:externalData>
  <c:userShapes r:id="rId2"/>
</c:chartSpace>
</file>

<file path=ppt/drawings/drawing1.xml><?xml version="1.0" encoding="utf-8"?>
<c:userShapes xmlns:c="http://schemas.openxmlformats.org/drawingml/2006/chart">
  <cdr:relSizeAnchor xmlns:cdr="http://schemas.openxmlformats.org/drawingml/2006/chartDrawing">
    <cdr:from>
      <cdr:x>0.101</cdr:x>
      <cdr:y>0.38</cdr:y>
    </cdr:from>
    <cdr:to>
      <cdr:x>0.7985</cdr:x>
      <cdr:y>0.381</cdr:y>
    </cdr:to>
    <cdr:sp macro="" textlink="">
      <cdr:nvSpPr>
        <cdr:cNvPr id="1025" name="Line 1" title="90db line"/>
        <cdr:cNvSpPr>
          <a:spLocks xmlns:a="http://schemas.openxmlformats.org/drawingml/2006/main" noChangeShapeType="1"/>
        </cdr:cNvSpPr>
      </cdr:nvSpPr>
      <cdr:spPr bwMode="auto">
        <a:xfrm xmlns:a="http://schemas.openxmlformats.org/drawingml/2006/main">
          <a:off x="801834" y="2115236"/>
          <a:ext cx="5731473" cy="7239"/>
        </a:xfrm>
        <a:prstGeom xmlns:a="http://schemas.openxmlformats.org/drawingml/2006/main" prst="line">
          <a:avLst/>
        </a:prstGeom>
        <a:noFill xmlns:a="http://schemas.openxmlformats.org/drawingml/2006/main"/>
        <a:ln xmlns:a="http://schemas.openxmlformats.org/drawingml/2006/main" w="53975">
          <a:solidFill>
            <a:srgbClr xmlns:mc="http://schemas.openxmlformats.org/markup-compatibility/2006" xmlns:a14="http://schemas.microsoft.com/office/drawing/2010/main" val="00FF00" mc:Ignorable="a14" a14:legacySpreadsheetColorIndex="11"/>
          </a:solidFill>
          <a:round/>
          <a:headEnd/>
          <a:tailEnd/>
        </a:ln>
        <a:extLst xmlns:a="http://schemas.openxmlformats.org/drawingml/2006/main">
          <a:ext uri="{909E8E84-426E-40DD-AFC4-6F175D3DCCD1}">
            <a14:hiddenFill xmlns:a14="http://schemas.microsoft.com/office/drawing/2010/main">
              <a:noFill/>
            </a14:hiddenFill>
          </a:ext>
        </a:extLst>
      </cdr:spPr>
      <cdr:txBody>
        <a:bodyPr xmlns:a="http://schemas.openxmlformats.org/drawingml/2006/main"/>
        <a:lstStyle xmlns:a="http://schemas.openxmlformats.org/drawingml/2006/main"/>
        <a:p xmlns:a="http://schemas.openxmlformats.org/drawingml/2006/main">
          <a:endParaRPr lang="en-US"/>
        </a:p>
      </cdr:txBody>
    </cdr:sp>
  </cdr:relSizeAnchor>
  <cdr:relSizeAnchor xmlns:cdr="http://schemas.openxmlformats.org/drawingml/2006/chartDrawing">
    <cdr:from>
      <cdr:x>0.82487</cdr:x>
      <cdr:y>0.3795</cdr:y>
    </cdr:from>
    <cdr:to>
      <cdr:x>1</cdr:x>
      <cdr:y>0.41211</cdr:y>
    </cdr:to>
    <cdr:sp macro="" textlink="">
      <cdr:nvSpPr>
        <cdr:cNvPr id="1026" name="Text Box 2" title="Legand for 90 db"/>
        <cdr:cNvSpPr txBox="1">
          <a:spLocks xmlns:a="http://schemas.openxmlformats.org/drawingml/2006/main" noChangeArrowheads="1"/>
        </cdr:cNvSpPr>
      </cdr:nvSpPr>
      <cdr:spPr bwMode="auto">
        <a:xfrm xmlns:a="http://schemas.openxmlformats.org/drawingml/2006/main">
          <a:off x="7144494" y="2382835"/>
          <a:ext cx="1515992" cy="204736"/>
        </a:xfrm>
        <a:prstGeom xmlns:a="http://schemas.openxmlformats.org/drawingml/2006/main" prst="rect">
          <a:avLst/>
        </a:prstGeom>
        <a:noFill xmlns:a="http://schemas.openxmlformats.org/drawingml/2006/main"/>
        <a:ln xmlns:a="http://schemas.openxmlformats.org/drawingml/2006/main" w="9525">
          <a:solidFill>
            <a:srgbClr xmlns:mc="http://schemas.openxmlformats.org/markup-compatibility/2006" xmlns:a14="http://schemas.microsoft.com/office/drawing/2010/main" val="000000" mc:Ignorable="a14" a14:legacySpreadsheetColorIndex="64"/>
          </a:solidFill>
          <a:miter lim="800000"/>
          <a:headEnd/>
          <a:tailEnd/>
        </a:ln>
        <a:extLst xmlns:a="http://schemas.openxmlformats.org/drawingml/2006/main">
          <a:ext uri="{909E8E84-426E-40DD-AFC4-6F175D3DCCD1}">
            <a14:hiddenFill xmlns:a14="http://schemas.microsoft.com/office/drawing/2010/main">
              <a:solidFill>
                <a:srgbClr xmlns:mc="http://schemas.openxmlformats.org/markup-compatibility/2006" val="FFFFFF" mc:Ignorable="a14" a14:legacySpreadsheetColorIndex="9"/>
              </a:solidFill>
            </a14:hiddenFill>
          </a:ext>
        </a:extLst>
      </cdr:spPr>
      <cdr:txBody>
        <a:bodyPr xmlns:a="http://schemas.openxmlformats.org/drawingml/2006/main" wrap="none" lIns="27432" tIns="27432" rIns="0" bIns="0" anchor="t" upright="1">
          <a:spAutoFit/>
        </a:bodyPr>
        <a:lstStyle xmlns:a="http://schemas.openxmlformats.org/drawingml/2006/main"/>
        <a:p xmlns:a="http://schemas.openxmlformats.org/drawingml/2006/main">
          <a:pPr algn="l" rtl="0">
            <a:defRPr sz="1000"/>
          </a:pPr>
          <a:r>
            <a:rPr lang="en-US" sz="1200" b="1" i="0" u="none" strike="noStrike" baseline="0">
              <a:solidFill>
                <a:srgbClr val="000000"/>
              </a:solidFill>
              <a:latin typeface="Arial"/>
              <a:cs typeface="Arial"/>
            </a:rPr>
            <a:t>               90 dB          </a:t>
          </a:r>
        </a:p>
      </cdr:txBody>
    </cdr:sp>
  </cdr:relSizeAnchor>
  <cdr:relSizeAnchor xmlns:cdr="http://schemas.openxmlformats.org/drawingml/2006/chartDrawing">
    <cdr:from>
      <cdr:x>0.8445</cdr:x>
      <cdr:y>0.39325</cdr:y>
    </cdr:from>
    <cdr:to>
      <cdr:x>0.88875</cdr:x>
      <cdr:y>0.39375</cdr:y>
    </cdr:to>
    <cdr:sp macro="" textlink="">
      <cdr:nvSpPr>
        <cdr:cNvPr id="1028" name="Line 4" title="Green line"/>
        <cdr:cNvSpPr>
          <a:spLocks xmlns:a="http://schemas.openxmlformats.org/drawingml/2006/main" noChangeShapeType="1"/>
        </cdr:cNvSpPr>
      </cdr:nvSpPr>
      <cdr:spPr bwMode="auto">
        <a:xfrm xmlns:a="http://schemas.openxmlformats.org/drawingml/2006/main">
          <a:off x="6909678" y="2213686"/>
          <a:ext cx="362052" cy="4344"/>
        </a:xfrm>
        <a:prstGeom xmlns:a="http://schemas.openxmlformats.org/drawingml/2006/main" prst="line">
          <a:avLst/>
        </a:prstGeom>
        <a:noFill xmlns:a="http://schemas.openxmlformats.org/drawingml/2006/main"/>
        <a:ln xmlns:a="http://schemas.openxmlformats.org/drawingml/2006/main" w="53975">
          <a:solidFill>
            <a:srgbClr xmlns:mc="http://schemas.openxmlformats.org/markup-compatibility/2006" xmlns:a14="http://schemas.microsoft.com/office/drawing/2010/main" val="00FF00" mc:Ignorable="a14" a14:legacySpreadsheetColorIndex="11"/>
          </a:solidFill>
          <a:round/>
          <a:headEnd/>
          <a:tailEnd/>
        </a:ln>
        <a:extLst xmlns:a="http://schemas.openxmlformats.org/drawingml/2006/main">
          <a:ext uri="{909E8E84-426E-40DD-AFC4-6F175D3DCCD1}">
            <a14:hiddenFill xmlns:a14="http://schemas.microsoft.com/office/drawing/2010/main">
              <a:noFill/>
            </a14:hiddenFill>
          </a:ext>
        </a:extLst>
      </cdr:spPr>
      <cdr:txBody>
        <a:bodyPr xmlns:a="http://schemas.openxmlformats.org/drawingml/2006/main"/>
        <a:lstStyle xmlns:a="http://schemas.openxmlformats.org/drawingml/2006/main"/>
        <a:p xmlns:a="http://schemas.openxmlformats.org/drawingml/2006/main">
          <a:endParaRPr lang="en-US"/>
        </a:p>
      </cdr:txBody>
    </cdr:sp>
  </cdr:relSizeAnchor>
</c:userShapes>
</file>

<file path=ppt/drawings/drawing2.xml><?xml version="1.0" encoding="utf-8"?>
<c:userShapes xmlns:c="http://schemas.openxmlformats.org/drawingml/2006/chart">
  <cdr:relSizeAnchor xmlns:cdr="http://schemas.openxmlformats.org/drawingml/2006/chartDrawing">
    <cdr:from>
      <cdr:x>0.0865</cdr:x>
      <cdr:y>0.401</cdr:y>
    </cdr:from>
    <cdr:to>
      <cdr:x>0.79525</cdr:x>
      <cdr:y>0.401</cdr:y>
    </cdr:to>
    <cdr:sp macro="" textlink="">
      <cdr:nvSpPr>
        <cdr:cNvPr id="1025" name="Line 1" title="Green line level for 90db"/>
        <cdr:cNvSpPr>
          <a:spLocks xmlns:a="http://schemas.openxmlformats.org/drawingml/2006/main" noChangeShapeType="1"/>
        </cdr:cNvSpPr>
      </cdr:nvSpPr>
      <cdr:spPr bwMode="auto">
        <a:xfrm xmlns:a="http://schemas.openxmlformats.org/drawingml/2006/main">
          <a:off x="646376" y="1999412"/>
          <a:ext cx="5872613" cy="2895"/>
        </a:xfrm>
        <a:prstGeom xmlns:a="http://schemas.openxmlformats.org/drawingml/2006/main" prst="line">
          <a:avLst/>
        </a:prstGeom>
        <a:noFill xmlns:a="http://schemas.openxmlformats.org/drawingml/2006/main"/>
        <a:ln xmlns:a="http://schemas.openxmlformats.org/drawingml/2006/main" w="53975">
          <a:solidFill>
            <a:srgbClr xmlns:mc="http://schemas.openxmlformats.org/markup-compatibility/2006" xmlns:a14="http://schemas.microsoft.com/office/drawing/2010/main" val="00FF00" mc:Ignorable="a14" a14:legacySpreadsheetColorIndex="11"/>
          </a:solidFill>
          <a:round/>
          <a:headEnd/>
          <a:tailEnd/>
        </a:ln>
        <a:extLst xmlns:a="http://schemas.openxmlformats.org/drawingml/2006/main">
          <a:ext uri="{909E8E84-426E-40DD-AFC4-6F175D3DCCD1}">
            <a14:hiddenFill xmlns:a14="http://schemas.microsoft.com/office/drawing/2010/main">
              <a:noFill/>
            </a14:hiddenFill>
          </a:ext>
        </a:extLst>
      </cdr:spPr>
      <cdr:txBody>
        <a:bodyPr xmlns:a="http://schemas.openxmlformats.org/drawingml/2006/main"/>
        <a:lstStyle xmlns:a="http://schemas.openxmlformats.org/drawingml/2006/main"/>
        <a:p xmlns:a="http://schemas.openxmlformats.org/drawingml/2006/main">
          <a:endParaRPr lang="en-US"/>
        </a:p>
      </cdr:txBody>
    </cdr:sp>
  </cdr:relSizeAnchor>
  <cdr:relSizeAnchor xmlns:cdr="http://schemas.openxmlformats.org/drawingml/2006/chartDrawing">
    <cdr:from>
      <cdr:x>0.8295</cdr:x>
      <cdr:y>0.3595</cdr:y>
    </cdr:from>
    <cdr:to>
      <cdr:x>0.989</cdr:x>
      <cdr:y>0.40475</cdr:y>
    </cdr:to>
    <cdr:sp macro="" textlink="">
      <cdr:nvSpPr>
        <cdr:cNvPr id="1026" name="Text Box 2"/>
        <cdr:cNvSpPr txBox="1">
          <a:spLocks xmlns:a="http://schemas.openxmlformats.org/drawingml/2006/main" noChangeArrowheads="1"/>
        </cdr:cNvSpPr>
      </cdr:nvSpPr>
      <cdr:spPr bwMode="auto">
        <a:xfrm xmlns:a="http://schemas.openxmlformats.org/drawingml/2006/main">
          <a:off x="6797176" y="1730121"/>
          <a:ext cx="1294797" cy="295351"/>
        </a:xfrm>
        <a:prstGeom xmlns:a="http://schemas.openxmlformats.org/drawingml/2006/main" prst="rect">
          <a:avLst/>
        </a:prstGeom>
        <a:noFill xmlns:a="http://schemas.openxmlformats.org/drawingml/2006/main"/>
        <a:ln xmlns:a="http://schemas.openxmlformats.org/drawingml/2006/main" w="9525">
          <a:solidFill>
            <a:srgbClr xmlns:mc="http://schemas.openxmlformats.org/markup-compatibility/2006" xmlns:a14="http://schemas.microsoft.com/office/drawing/2010/main" val="000000" mc:Ignorable="a14" a14:legacySpreadsheetColorIndex="64"/>
          </a:solidFill>
          <a:miter lim="800000"/>
          <a:headEnd/>
          <a:tailEnd/>
        </a:ln>
        <a:extLst xmlns:a="http://schemas.openxmlformats.org/drawingml/2006/main">
          <a:ext uri="{909E8E84-426E-40DD-AFC4-6F175D3DCCD1}">
            <a14:hiddenFill xmlns:a14="http://schemas.microsoft.com/office/drawing/2010/main">
              <a:solidFill>
                <a:srgbClr xmlns:mc="http://schemas.openxmlformats.org/markup-compatibility/2006" val="FFFFFF" mc:Ignorable="a14" a14:legacySpreadsheetColorIndex="9"/>
              </a:solidFill>
            </a14:hiddenFill>
          </a:ext>
        </a:extLst>
      </cdr:spPr>
      <cdr:txBody>
        <a:bodyPr xmlns:a="http://schemas.openxmlformats.org/drawingml/2006/main" vertOverflow="clip" wrap="square" lIns="36576" tIns="27432" rIns="0" bIns="0" anchor="t" upright="1"/>
        <a:lstStyle xmlns:a="http://schemas.openxmlformats.org/drawingml/2006/main"/>
        <a:p xmlns:a="http://schemas.openxmlformats.org/drawingml/2006/main">
          <a:pPr algn="l" rtl="0">
            <a:defRPr sz="1000"/>
          </a:pPr>
          <a:r>
            <a:rPr lang="en-US" sz="1200" b="1" i="0" u="none" strike="noStrike" baseline="0" dirty="0">
              <a:solidFill>
                <a:srgbClr val="000000"/>
              </a:solidFill>
              <a:latin typeface="Arial"/>
              <a:cs typeface="Arial"/>
            </a:rPr>
            <a:t>              90 dB          </a:t>
          </a:r>
        </a:p>
      </cdr:txBody>
    </cdr:sp>
  </cdr:relSizeAnchor>
</c:userShapes>
</file>

<file path=ppt/drawings/drawing3.xml><?xml version="1.0" encoding="utf-8"?>
<c:userShapes xmlns:c="http://schemas.openxmlformats.org/drawingml/2006/chart">
  <cdr:relSizeAnchor xmlns:cdr="http://schemas.openxmlformats.org/drawingml/2006/chartDrawing">
    <cdr:from>
      <cdr:x>0.0655</cdr:x>
      <cdr:y>0.5155</cdr:y>
    </cdr:from>
    <cdr:to>
      <cdr:x>0.797</cdr:x>
      <cdr:y>0.5165</cdr:y>
    </cdr:to>
    <cdr:sp macro="" textlink="">
      <cdr:nvSpPr>
        <cdr:cNvPr id="1025" name="Line 1" title="Green line showing level of 90 db"/>
        <cdr:cNvSpPr>
          <a:spLocks xmlns:a="http://schemas.openxmlformats.org/drawingml/2006/main" noChangeShapeType="1"/>
        </cdr:cNvSpPr>
      </cdr:nvSpPr>
      <cdr:spPr bwMode="auto">
        <a:xfrm xmlns:a="http://schemas.openxmlformats.org/drawingml/2006/main">
          <a:off x="542056" y="2917317"/>
          <a:ext cx="5978978" cy="4343"/>
        </a:xfrm>
        <a:prstGeom xmlns:a="http://schemas.openxmlformats.org/drawingml/2006/main" prst="line">
          <a:avLst/>
        </a:prstGeom>
        <a:noFill xmlns:a="http://schemas.openxmlformats.org/drawingml/2006/main"/>
        <a:ln xmlns:a="http://schemas.openxmlformats.org/drawingml/2006/main" w="53975">
          <a:solidFill>
            <a:srgbClr xmlns:mc="http://schemas.openxmlformats.org/markup-compatibility/2006" xmlns:a14="http://schemas.microsoft.com/office/drawing/2010/main" val="00FF00" mc:Ignorable="a14" a14:legacySpreadsheetColorIndex="11"/>
          </a:solidFill>
          <a:round/>
          <a:headEnd/>
          <a:tailEnd/>
        </a:ln>
        <a:extLst xmlns:a="http://schemas.openxmlformats.org/drawingml/2006/main">
          <a:ext uri="{909E8E84-426E-40DD-AFC4-6F175D3DCCD1}">
            <a14:hiddenFill xmlns:a14="http://schemas.microsoft.com/office/drawing/2010/main">
              <a:noFill/>
            </a14:hiddenFill>
          </a:ext>
        </a:extLst>
      </cdr:spPr>
      <cdr:txBody>
        <a:bodyPr xmlns:a="http://schemas.openxmlformats.org/drawingml/2006/main"/>
        <a:lstStyle xmlns:a="http://schemas.openxmlformats.org/drawingml/2006/main"/>
        <a:p xmlns:a="http://schemas.openxmlformats.org/drawingml/2006/main">
          <a:endParaRPr lang="en-US"/>
        </a:p>
      </cdr:txBody>
    </cdr:sp>
  </cdr:relSizeAnchor>
  <cdr:relSizeAnchor xmlns:cdr="http://schemas.openxmlformats.org/drawingml/2006/chartDrawing">
    <cdr:from>
      <cdr:x>0.81504</cdr:x>
      <cdr:y>0.46523</cdr:y>
    </cdr:from>
    <cdr:to>
      <cdr:x>0.99017</cdr:x>
      <cdr:y>0.49784</cdr:y>
    </cdr:to>
    <cdr:sp macro="" textlink="">
      <cdr:nvSpPr>
        <cdr:cNvPr id="1026" name="Text Box 2"/>
        <cdr:cNvSpPr txBox="1">
          <a:spLocks xmlns:a="http://schemas.openxmlformats.org/drawingml/2006/main" noChangeArrowheads="1"/>
        </cdr:cNvSpPr>
      </cdr:nvSpPr>
      <cdr:spPr bwMode="auto">
        <a:xfrm xmlns:a="http://schemas.openxmlformats.org/drawingml/2006/main">
          <a:off x="7055247" y="2921123"/>
          <a:ext cx="1515992" cy="204736"/>
        </a:xfrm>
        <a:prstGeom xmlns:a="http://schemas.openxmlformats.org/drawingml/2006/main" prst="rect">
          <a:avLst/>
        </a:prstGeom>
        <a:noFill xmlns:a="http://schemas.openxmlformats.org/drawingml/2006/main"/>
        <a:ln xmlns:a="http://schemas.openxmlformats.org/drawingml/2006/main" w="9525">
          <a:solidFill>
            <a:srgbClr xmlns:mc="http://schemas.openxmlformats.org/markup-compatibility/2006" xmlns:a14="http://schemas.microsoft.com/office/drawing/2010/main" val="000000" mc:Ignorable="a14" a14:legacySpreadsheetColorIndex="64"/>
          </a:solidFill>
          <a:miter lim="800000"/>
          <a:headEnd/>
          <a:tailEnd/>
        </a:ln>
        <a:extLst xmlns:a="http://schemas.openxmlformats.org/drawingml/2006/main">
          <a:ext uri="{909E8E84-426E-40DD-AFC4-6F175D3DCCD1}">
            <a14:hiddenFill xmlns:a14="http://schemas.microsoft.com/office/drawing/2010/main">
              <a:solidFill>
                <a:srgbClr xmlns:mc="http://schemas.openxmlformats.org/markup-compatibility/2006" val="FFFFFF" mc:Ignorable="a14" a14:legacySpreadsheetColorIndex="9"/>
              </a:solidFill>
            </a14:hiddenFill>
          </a:ext>
        </a:extLst>
      </cdr:spPr>
      <cdr:txBody>
        <a:bodyPr xmlns:a="http://schemas.openxmlformats.org/drawingml/2006/main" wrap="none" lIns="27432" tIns="27432" rIns="0" bIns="0" anchor="t" upright="1">
          <a:spAutoFit/>
        </a:bodyPr>
        <a:lstStyle xmlns:a="http://schemas.openxmlformats.org/drawingml/2006/main"/>
        <a:p xmlns:a="http://schemas.openxmlformats.org/drawingml/2006/main">
          <a:pPr algn="l" rtl="0">
            <a:defRPr sz="1000"/>
          </a:pPr>
          <a:r>
            <a:rPr lang="en-US" sz="1200" b="1" i="0" u="none" strike="noStrike" baseline="0" dirty="0">
              <a:solidFill>
                <a:srgbClr val="000000"/>
              </a:solidFill>
              <a:latin typeface="Arial"/>
              <a:cs typeface="Arial"/>
            </a:rPr>
            <a:t>               90 dB          </a:t>
          </a:r>
        </a:p>
      </cdr:txBody>
    </cdr:sp>
  </cdr:relSizeAnchor>
  <cdr:relSizeAnchor xmlns:cdr="http://schemas.openxmlformats.org/drawingml/2006/chartDrawing">
    <cdr:from>
      <cdr:x>0.83286</cdr:x>
      <cdr:y>0.48267</cdr:y>
    </cdr:from>
    <cdr:to>
      <cdr:x>0.87761</cdr:x>
      <cdr:y>0.48292</cdr:y>
    </cdr:to>
    <cdr:sp macro="" textlink="">
      <cdr:nvSpPr>
        <cdr:cNvPr id="1028" name="Line 4" title="Legend green line for 90 db"/>
        <cdr:cNvSpPr>
          <a:spLocks xmlns:a="http://schemas.openxmlformats.org/drawingml/2006/main" noChangeShapeType="1"/>
        </cdr:cNvSpPr>
      </cdr:nvSpPr>
      <cdr:spPr bwMode="auto">
        <a:xfrm xmlns:a="http://schemas.openxmlformats.org/drawingml/2006/main">
          <a:off x="7404100" y="2895600"/>
          <a:ext cx="397827" cy="1500"/>
        </a:xfrm>
        <a:prstGeom xmlns:a="http://schemas.openxmlformats.org/drawingml/2006/main" prst="line">
          <a:avLst/>
        </a:prstGeom>
        <a:noFill xmlns:a="http://schemas.openxmlformats.org/drawingml/2006/main"/>
        <a:ln xmlns:a="http://schemas.openxmlformats.org/drawingml/2006/main" w="53975">
          <a:solidFill>
            <a:srgbClr xmlns:mc="http://schemas.openxmlformats.org/markup-compatibility/2006" xmlns:a14="http://schemas.microsoft.com/office/drawing/2010/main" val="00FF00" mc:Ignorable="a14" a14:legacySpreadsheetColorIndex="11"/>
          </a:solidFill>
          <a:round/>
          <a:headEnd/>
          <a:tailEnd/>
        </a:ln>
        <a:extLst xmlns:a="http://schemas.openxmlformats.org/drawingml/2006/main">
          <a:ext uri="{909E8E84-426E-40DD-AFC4-6F175D3DCCD1}">
            <a14:hiddenFill xmlns:a14="http://schemas.microsoft.com/office/drawing/2010/main">
              <a:noFill/>
            </a14:hiddenFill>
          </a:ext>
        </a:extLst>
      </cdr:spPr>
      <cdr:txBody>
        <a:bodyPr xmlns:a="http://schemas.openxmlformats.org/drawingml/2006/main"/>
        <a:lstStyle xmlns:a="http://schemas.openxmlformats.org/drawingml/2006/main"/>
        <a:p xmlns:a="http://schemas.openxmlformats.org/drawingml/2006/main">
          <a:endParaRPr lang="en-US"/>
        </a:p>
      </cdr:txBody>
    </cdr: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11.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1506" name="Rectangle 2"/>
          <p:cNvSpPr>
            <a:spLocks noGrp="1" noChangeArrowheads="1"/>
          </p:cNvSpPr>
          <p:nvPr>
            <p:ph type="hdr" sz="quarter"/>
          </p:nvPr>
        </p:nvSpPr>
        <p:spPr bwMode="auto">
          <a:xfrm>
            <a:off x="0" y="0"/>
            <a:ext cx="3022600" cy="461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620" tIns="46310" rIns="92620" bIns="46310" numCol="1" anchor="t" anchorCtr="0" compatLnSpc="1">
            <a:prstTxWarp prst="textNoShape">
              <a:avLst/>
            </a:prstTxWarp>
          </a:bodyPr>
          <a:lstStyle>
            <a:lvl1pPr eaLnBrk="0" hangingPunct="0">
              <a:defRPr sz="1200">
                <a:latin typeface="Times" pitchFamily="18" charset="0"/>
              </a:defRPr>
            </a:lvl1pPr>
          </a:lstStyle>
          <a:p>
            <a:pPr>
              <a:defRPr/>
            </a:pPr>
            <a:endParaRPr lang="en-US" altLang="en-US"/>
          </a:p>
        </p:txBody>
      </p:sp>
      <p:sp>
        <p:nvSpPr>
          <p:cNvPr id="21507" name="Rectangle 3"/>
          <p:cNvSpPr>
            <a:spLocks noGrp="1" noChangeArrowheads="1"/>
          </p:cNvSpPr>
          <p:nvPr>
            <p:ph type="dt" sz="quarter" idx="1"/>
          </p:nvPr>
        </p:nvSpPr>
        <p:spPr bwMode="auto">
          <a:xfrm>
            <a:off x="3951288" y="0"/>
            <a:ext cx="3022600" cy="461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620" tIns="46310" rIns="92620" bIns="46310" numCol="1" anchor="t" anchorCtr="0" compatLnSpc="1">
            <a:prstTxWarp prst="textNoShape">
              <a:avLst/>
            </a:prstTxWarp>
          </a:bodyPr>
          <a:lstStyle>
            <a:lvl1pPr algn="r" eaLnBrk="0" hangingPunct="0">
              <a:defRPr sz="1200">
                <a:latin typeface="Times" pitchFamily="18" charset="0"/>
              </a:defRPr>
            </a:lvl1pPr>
          </a:lstStyle>
          <a:p>
            <a:pPr>
              <a:defRPr/>
            </a:pPr>
            <a:endParaRPr lang="en-US" altLang="en-US"/>
          </a:p>
        </p:txBody>
      </p:sp>
      <p:sp>
        <p:nvSpPr>
          <p:cNvPr id="21508" name="Rectangle 4"/>
          <p:cNvSpPr>
            <a:spLocks noGrp="1" noChangeArrowheads="1"/>
          </p:cNvSpPr>
          <p:nvPr>
            <p:ph type="ftr" sz="quarter" idx="2"/>
          </p:nvPr>
        </p:nvSpPr>
        <p:spPr bwMode="auto">
          <a:xfrm>
            <a:off x="0" y="8774113"/>
            <a:ext cx="3022600" cy="4619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620" tIns="46310" rIns="92620" bIns="46310" numCol="1" anchor="b" anchorCtr="0" compatLnSpc="1">
            <a:prstTxWarp prst="textNoShape">
              <a:avLst/>
            </a:prstTxWarp>
          </a:bodyPr>
          <a:lstStyle>
            <a:lvl1pPr eaLnBrk="0" hangingPunct="0">
              <a:defRPr sz="1200">
                <a:latin typeface="Times" pitchFamily="18" charset="0"/>
              </a:defRPr>
            </a:lvl1pPr>
          </a:lstStyle>
          <a:p>
            <a:pPr>
              <a:defRPr/>
            </a:pPr>
            <a:endParaRPr lang="en-US" altLang="en-US"/>
          </a:p>
        </p:txBody>
      </p:sp>
      <p:sp>
        <p:nvSpPr>
          <p:cNvPr id="21509" name="Rectangle 5"/>
          <p:cNvSpPr>
            <a:spLocks noGrp="1" noChangeArrowheads="1"/>
          </p:cNvSpPr>
          <p:nvPr>
            <p:ph type="sldNum" sz="quarter" idx="3"/>
          </p:nvPr>
        </p:nvSpPr>
        <p:spPr bwMode="auto">
          <a:xfrm>
            <a:off x="3951288" y="8774113"/>
            <a:ext cx="3022600" cy="4619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620" tIns="46310" rIns="92620" bIns="46310" numCol="1" anchor="b" anchorCtr="0" compatLnSpc="1">
            <a:prstTxWarp prst="textNoShape">
              <a:avLst/>
            </a:prstTxWarp>
          </a:bodyPr>
          <a:lstStyle>
            <a:lvl1pPr algn="r" eaLnBrk="0" hangingPunct="0">
              <a:defRPr sz="1200">
                <a:latin typeface="Times" pitchFamily="18" charset="0"/>
              </a:defRPr>
            </a:lvl1pPr>
          </a:lstStyle>
          <a:p>
            <a:pPr>
              <a:defRPr/>
            </a:pPr>
            <a:fld id="{29DD3486-AA21-4E7D-BCF4-2B242EE6FFEF}" type="slidenum">
              <a:rPr lang="en-US" altLang="en-US"/>
              <a:pPr>
                <a:defRPr/>
              </a:pPr>
              <a:t>‹#›</a:t>
            </a:fld>
            <a:endParaRPr lang="en-US" altLang="en-US" dirty="0"/>
          </a:p>
        </p:txBody>
      </p:sp>
    </p:spTree>
    <p:extLst>
      <p:ext uri="{BB962C8B-B14F-4D97-AF65-F5344CB8AC3E}">
        <p14:creationId xmlns:p14="http://schemas.microsoft.com/office/powerpoint/2010/main" val="2615809330"/>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10.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3554" name="Rectangle 1026"/>
          <p:cNvSpPr>
            <a:spLocks noGrp="1" noChangeArrowheads="1"/>
          </p:cNvSpPr>
          <p:nvPr>
            <p:ph type="hdr" sz="quarter"/>
          </p:nvPr>
        </p:nvSpPr>
        <p:spPr bwMode="auto">
          <a:xfrm>
            <a:off x="0" y="0"/>
            <a:ext cx="3022600" cy="461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620" tIns="46310" rIns="92620" bIns="46310" numCol="1" anchor="t" anchorCtr="0" compatLnSpc="1">
            <a:prstTxWarp prst="textNoShape">
              <a:avLst/>
            </a:prstTxWarp>
          </a:bodyPr>
          <a:lstStyle>
            <a:lvl1pPr eaLnBrk="0" hangingPunct="0">
              <a:defRPr sz="1200">
                <a:latin typeface="Times" pitchFamily="18" charset="0"/>
              </a:defRPr>
            </a:lvl1pPr>
          </a:lstStyle>
          <a:p>
            <a:pPr>
              <a:defRPr/>
            </a:pPr>
            <a:endParaRPr lang="en-US" altLang="en-US"/>
          </a:p>
        </p:txBody>
      </p:sp>
      <p:sp>
        <p:nvSpPr>
          <p:cNvPr id="23555" name="Rectangle 1027"/>
          <p:cNvSpPr>
            <a:spLocks noGrp="1" noChangeArrowheads="1"/>
          </p:cNvSpPr>
          <p:nvPr>
            <p:ph type="dt" idx="1"/>
          </p:nvPr>
        </p:nvSpPr>
        <p:spPr bwMode="auto">
          <a:xfrm>
            <a:off x="3951288" y="0"/>
            <a:ext cx="3022600" cy="461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620" tIns="46310" rIns="92620" bIns="46310" numCol="1" anchor="t" anchorCtr="0" compatLnSpc="1">
            <a:prstTxWarp prst="textNoShape">
              <a:avLst/>
            </a:prstTxWarp>
          </a:bodyPr>
          <a:lstStyle>
            <a:lvl1pPr algn="r" eaLnBrk="0" hangingPunct="0">
              <a:defRPr sz="1200">
                <a:latin typeface="Times" pitchFamily="18" charset="0"/>
              </a:defRPr>
            </a:lvl1pPr>
          </a:lstStyle>
          <a:p>
            <a:pPr>
              <a:defRPr/>
            </a:pPr>
            <a:endParaRPr lang="en-US" altLang="en-US"/>
          </a:p>
        </p:txBody>
      </p:sp>
      <p:sp>
        <p:nvSpPr>
          <p:cNvPr id="159748" name="Rectangle 1028"/>
          <p:cNvSpPr>
            <a:spLocks noGrp="1" noRot="1" noChangeAspect="1" noChangeArrowheads="1" noTextEdit="1"/>
          </p:cNvSpPr>
          <p:nvPr>
            <p:ph type="sldImg" idx="2"/>
          </p:nvPr>
        </p:nvSpPr>
        <p:spPr bwMode="auto">
          <a:xfrm>
            <a:off x="1177925" y="692150"/>
            <a:ext cx="4618038" cy="3463925"/>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23557" name="Rectangle 1029"/>
          <p:cNvSpPr>
            <a:spLocks noGrp="1" noChangeArrowheads="1"/>
          </p:cNvSpPr>
          <p:nvPr>
            <p:ph type="body" sz="quarter" idx="3"/>
          </p:nvPr>
        </p:nvSpPr>
        <p:spPr bwMode="auto">
          <a:xfrm>
            <a:off x="930275" y="4387850"/>
            <a:ext cx="5113338" cy="4156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620" tIns="46310" rIns="92620" bIns="46310" numCol="1" anchor="t" anchorCtr="0" compatLnSpc="1">
            <a:prstTxWarp prst="textNoShape">
              <a:avLst/>
            </a:prstTxWarp>
          </a:bodyPr>
          <a:lstStyle/>
          <a:p>
            <a:pPr lvl="0"/>
            <a:r>
              <a:rPr lang="en-US" altLang="en-US" noProof="0" smtClean="0"/>
              <a:t>Click to edit Master text styles</a:t>
            </a:r>
          </a:p>
          <a:p>
            <a:pPr lvl="1"/>
            <a:r>
              <a:rPr lang="en-US" altLang="en-US" noProof="0" smtClean="0"/>
              <a:t>Second level</a:t>
            </a:r>
          </a:p>
          <a:p>
            <a:pPr lvl="2"/>
            <a:r>
              <a:rPr lang="en-US" altLang="en-US" noProof="0" smtClean="0"/>
              <a:t>Third level</a:t>
            </a:r>
          </a:p>
          <a:p>
            <a:pPr lvl="3"/>
            <a:r>
              <a:rPr lang="en-US" altLang="en-US" noProof="0" smtClean="0"/>
              <a:t>Fourth level</a:t>
            </a:r>
          </a:p>
          <a:p>
            <a:pPr lvl="4"/>
            <a:r>
              <a:rPr lang="en-US" altLang="en-US" noProof="0" smtClean="0"/>
              <a:t>Fifth level</a:t>
            </a:r>
          </a:p>
        </p:txBody>
      </p:sp>
      <p:sp>
        <p:nvSpPr>
          <p:cNvPr id="23558" name="Rectangle 1030"/>
          <p:cNvSpPr>
            <a:spLocks noGrp="1" noChangeArrowheads="1"/>
          </p:cNvSpPr>
          <p:nvPr>
            <p:ph type="ftr" sz="quarter" idx="4"/>
          </p:nvPr>
        </p:nvSpPr>
        <p:spPr bwMode="auto">
          <a:xfrm>
            <a:off x="0" y="8774113"/>
            <a:ext cx="3022600" cy="4619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620" tIns="46310" rIns="92620" bIns="46310" numCol="1" anchor="b" anchorCtr="0" compatLnSpc="1">
            <a:prstTxWarp prst="textNoShape">
              <a:avLst/>
            </a:prstTxWarp>
          </a:bodyPr>
          <a:lstStyle>
            <a:lvl1pPr eaLnBrk="0" hangingPunct="0">
              <a:defRPr sz="1200">
                <a:latin typeface="Times" pitchFamily="18" charset="0"/>
              </a:defRPr>
            </a:lvl1pPr>
          </a:lstStyle>
          <a:p>
            <a:pPr>
              <a:defRPr/>
            </a:pPr>
            <a:endParaRPr lang="en-US" altLang="en-US"/>
          </a:p>
        </p:txBody>
      </p:sp>
      <p:sp>
        <p:nvSpPr>
          <p:cNvPr id="23559" name="Rectangle 1031"/>
          <p:cNvSpPr>
            <a:spLocks noGrp="1" noChangeArrowheads="1"/>
          </p:cNvSpPr>
          <p:nvPr>
            <p:ph type="sldNum" sz="quarter" idx="5"/>
          </p:nvPr>
        </p:nvSpPr>
        <p:spPr bwMode="auto">
          <a:xfrm>
            <a:off x="3951288" y="8774113"/>
            <a:ext cx="3022600" cy="4619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620" tIns="46310" rIns="92620" bIns="46310" numCol="1" anchor="b" anchorCtr="0" compatLnSpc="1">
            <a:prstTxWarp prst="textNoShape">
              <a:avLst/>
            </a:prstTxWarp>
          </a:bodyPr>
          <a:lstStyle>
            <a:lvl1pPr algn="r" eaLnBrk="0" hangingPunct="0">
              <a:defRPr sz="1200">
                <a:latin typeface="Times" pitchFamily="18" charset="0"/>
              </a:defRPr>
            </a:lvl1pPr>
          </a:lstStyle>
          <a:p>
            <a:pPr>
              <a:defRPr/>
            </a:pPr>
            <a:fld id="{05BC6C48-EC53-4EBF-9E7F-E1F5BF5EB399}" type="slidenum">
              <a:rPr lang="en-US" altLang="en-US"/>
              <a:pPr>
                <a:defRPr/>
              </a:pPr>
              <a:t>‹#›</a:t>
            </a:fld>
            <a:endParaRPr lang="en-US" altLang="en-US" dirty="0"/>
          </a:p>
        </p:txBody>
      </p:sp>
    </p:spTree>
    <p:extLst>
      <p:ext uri="{BB962C8B-B14F-4D97-AF65-F5344CB8AC3E}">
        <p14:creationId xmlns:p14="http://schemas.microsoft.com/office/powerpoint/2010/main" val="1727284043"/>
      </p:ext>
    </p:extLst>
  </p:cSld>
  <p:clrMap bg1="lt1" tx1="dk1" bg2="lt2" tx2="dk2" accent1="accent1" accent2="accent2" accent3="accent3" accent4="accent4" accent5="accent5" accent6="accent6" hlink="hlink" folHlink="folHlink"/>
  <p:hf hdr="0" ftr="0" dt="0"/>
  <p:notesStyle>
    <a:lvl1pPr algn="l" rtl="0" eaLnBrk="0" fontAlgn="base" hangingPunct="0">
      <a:spcBef>
        <a:spcPct val="30000"/>
      </a:spcBef>
      <a:spcAft>
        <a:spcPct val="0"/>
      </a:spcAft>
      <a:defRPr sz="1200" kern="1200">
        <a:solidFill>
          <a:schemeClr val="tx1"/>
        </a:solidFill>
        <a:latin typeface="Times"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0770" name="Slide Image Placeholder 1"/>
          <p:cNvSpPr>
            <a:spLocks noGrp="1" noRot="1" noChangeAspect="1" noTextEdit="1"/>
          </p:cNvSpPr>
          <p:nvPr>
            <p:ph type="sldImg"/>
          </p:nvPr>
        </p:nvSpPr>
        <p:spPr>
          <a:ln/>
        </p:spPr>
      </p:sp>
      <p:sp>
        <p:nvSpPr>
          <p:cNvPr id="160771" name="Notes Placeholder 2"/>
          <p:cNvSpPr>
            <a:spLocks noGrp="1"/>
          </p:cNvSpPr>
          <p:nvPr>
            <p:ph type="body" idx="1"/>
          </p:nvPr>
        </p:nvSpPr>
        <p:spPr>
          <a:noFill/>
        </p:spPr>
        <p:txBody>
          <a:bodyPr/>
          <a:lstStyle/>
          <a:p>
            <a:endParaRPr lang="en-US" altLang="en-US" smtClean="0"/>
          </a:p>
        </p:txBody>
      </p:sp>
      <p:sp>
        <p:nvSpPr>
          <p:cNvPr id="160772" name="Slide Number Placeholder 3"/>
          <p:cNvSpPr>
            <a:spLocks noGrp="1"/>
          </p:cNvSpPr>
          <p:nvPr>
            <p:ph type="sldNum" sz="quarter" idx="5"/>
          </p:nvPr>
        </p:nvSpPr>
        <p:spPr>
          <a:noFill/>
        </p:spPr>
        <p:txBody>
          <a:bodyPr/>
          <a:lstStyle>
            <a:lvl1pPr eaLnBrk="0" hangingPunct="0">
              <a:spcBef>
                <a:spcPct val="30000"/>
              </a:spcBef>
              <a:defRPr sz="1200">
                <a:solidFill>
                  <a:schemeClr val="tx1"/>
                </a:solidFill>
                <a:latin typeface="Times" pitchFamily="18" charset="0"/>
              </a:defRPr>
            </a:lvl1pPr>
            <a:lvl2pPr marL="752475" indent="-288925" eaLnBrk="0" hangingPunct="0">
              <a:spcBef>
                <a:spcPct val="30000"/>
              </a:spcBef>
              <a:defRPr sz="1200">
                <a:solidFill>
                  <a:schemeClr val="tx1"/>
                </a:solidFill>
                <a:latin typeface="Times" pitchFamily="18" charset="0"/>
              </a:defRPr>
            </a:lvl2pPr>
            <a:lvl3pPr marL="1157288" indent="-230188" eaLnBrk="0" hangingPunct="0">
              <a:spcBef>
                <a:spcPct val="30000"/>
              </a:spcBef>
              <a:defRPr sz="1200">
                <a:solidFill>
                  <a:schemeClr val="tx1"/>
                </a:solidFill>
                <a:latin typeface="Times" pitchFamily="18" charset="0"/>
              </a:defRPr>
            </a:lvl3pPr>
            <a:lvl4pPr marL="1620838" indent="-230188" eaLnBrk="0" hangingPunct="0">
              <a:spcBef>
                <a:spcPct val="30000"/>
              </a:spcBef>
              <a:defRPr sz="1200">
                <a:solidFill>
                  <a:schemeClr val="tx1"/>
                </a:solidFill>
                <a:latin typeface="Times" pitchFamily="18" charset="0"/>
              </a:defRPr>
            </a:lvl4pPr>
            <a:lvl5pPr marL="2082800" indent="-230188" eaLnBrk="0" hangingPunct="0">
              <a:spcBef>
                <a:spcPct val="30000"/>
              </a:spcBef>
              <a:defRPr sz="1200">
                <a:solidFill>
                  <a:schemeClr val="tx1"/>
                </a:solidFill>
                <a:latin typeface="Times" pitchFamily="18" charset="0"/>
              </a:defRPr>
            </a:lvl5pPr>
            <a:lvl6pPr marL="2540000" indent="-230188" eaLnBrk="0" fontAlgn="base" hangingPunct="0">
              <a:spcBef>
                <a:spcPct val="30000"/>
              </a:spcBef>
              <a:spcAft>
                <a:spcPct val="0"/>
              </a:spcAft>
              <a:defRPr sz="1200">
                <a:solidFill>
                  <a:schemeClr val="tx1"/>
                </a:solidFill>
                <a:latin typeface="Times" pitchFamily="18" charset="0"/>
              </a:defRPr>
            </a:lvl6pPr>
            <a:lvl7pPr marL="2997200" indent="-230188" eaLnBrk="0" fontAlgn="base" hangingPunct="0">
              <a:spcBef>
                <a:spcPct val="30000"/>
              </a:spcBef>
              <a:spcAft>
                <a:spcPct val="0"/>
              </a:spcAft>
              <a:defRPr sz="1200">
                <a:solidFill>
                  <a:schemeClr val="tx1"/>
                </a:solidFill>
                <a:latin typeface="Times" pitchFamily="18" charset="0"/>
              </a:defRPr>
            </a:lvl7pPr>
            <a:lvl8pPr marL="3454400" indent="-230188" eaLnBrk="0" fontAlgn="base" hangingPunct="0">
              <a:spcBef>
                <a:spcPct val="30000"/>
              </a:spcBef>
              <a:spcAft>
                <a:spcPct val="0"/>
              </a:spcAft>
              <a:defRPr sz="1200">
                <a:solidFill>
                  <a:schemeClr val="tx1"/>
                </a:solidFill>
                <a:latin typeface="Times" pitchFamily="18" charset="0"/>
              </a:defRPr>
            </a:lvl8pPr>
            <a:lvl9pPr marL="3911600" indent="-230188" eaLnBrk="0" fontAlgn="base" hangingPunct="0">
              <a:spcBef>
                <a:spcPct val="30000"/>
              </a:spcBef>
              <a:spcAft>
                <a:spcPct val="0"/>
              </a:spcAft>
              <a:defRPr sz="1200">
                <a:solidFill>
                  <a:schemeClr val="tx1"/>
                </a:solidFill>
                <a:latin typeface="Times" pitchFamily="18" charset="0"/>
              </a:defRPr>
            </a:lvl9pPr>
          </a:lstStyle>
          <a:p>
            <a:pPr>
              <a:spcBef>
                <a:spcPct val="0"/>
              </a:spcBef>
            </a:pPr>
            <a:fld id="{DDEDA150-0781-42C0-8787-B299D6FFDDDE}" type="slidenum">
              <a:rPr lang="en-US" altLang="en-US" smtClean="0"/>
              <a:pPr>
                <a:spcBef>
                  <a:spcPct val="0"/>
                </a:spcBef>
              </a:pPr>
              <a:t>1</a:t>
            </a:fld>
            <a:endParaRPr lang="en-US" altLang="en-US"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05BC6C48-EC53-4EBF-9E7F-E1F5BF5EB399}" type="slidenum">
              <a:rPr lang="en-US" altLang="en-US" smtClean="0"/>
              <a:pPr>
                <a:defRPr/>
              </a:pPr>
              <a:t>10</a:t>
            </a:fld>
            <a:endParaRPr lang="en-US" altLang="en-US" dirty="0"/>
          </a:p>
        </p:txBody>
      </p:sp>
    </p:spTree>
    <p:extLst>
      <p:ext uri="{BB962C8B-B14F-4D97-AF65-F5344CB8AC3E}">
        <p14:creationId xmlns:p14="http://schemas.microsoft.com/office/powerpoint/2010/main" val="333366672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dirty="0" smtClean="0"/>
              <a:t>Slide entered to replace</a:t>
            </a:r>
            <a:r>
              <a:rPr lang="en-US" baseline="0" dirty="0" smtClean="0"/>
              <a:t> an audio file</a:t>
            </a:r>
          </a:p>
          <a:p>
            <a:pPr marL="0" marR="0" indent="0" algn="l" defTabSz="914400" rtl="0" eaLnBrk="0" fontAlgn="base" latinLnBrk="0" hangingPunct="0">
              <a:lnSpc>
                <a:spcPct val="100000"/>
              </a:lnSpc>
              <a:spcBef>
                <a:spcPct val="30000"/>
              </a:spcBef>
              <a:spcAft>
                <a:spcPct val="0"/>
              </a:spcAft>
              <a:buClrTx/>
              <a:buSzTx/>
              <a:buFontTx/>
              <a:buNone/>
              <a:tabLst/>
              <a:defRPr/>
            </a:pPr>
            <a:r>
              <a:rPr lang="en-US" baseline="0" dirty="0" smtClean="0"/>
              <a:t>Suggestion: look on-line for a </a:t>
            </a:r>
            <a:r>
              <a:rPr lang="en-US" dirty="0" smtClean="0"/>
              <a:t>speech discrimination test or video to demonstrate what</a:t>
            </a:r>
            <a:r>
              <a:rPr lang="en-US" baseline="0" dirty="0" smtClean="0"/>
              <a:t> is heard depending on the degree of hearing loss.   </a:t>
            </a:r>
            <a:endParaRPr lang="en-US" dirty="0" smtClean="0"/>
          </a:p>
          <a:p>
            <a:endParaRPr lang="en-US" dirty="0"/>
          </a:p>
        </p:txBody>
      </p:sp>
      <p:sp>
        <p:nvSpPr>
          <p:cNvPr id="4" name="Slide Number Placeholder 3"/>
          <p:cNvSpPr>
            <a:spLocks noGrp="1"/>
          </p:cNvSpPr>
          <p:nvPr>
            <p:ph type="sldNum" sz="quarter" idx="10"/>
          </p:nvPr>
        </p:nvSpPr>
        <p:spPr/>
        <p:txBody>
          <a:bodyPr/>
          <a:lstStyle/>
          <a:p>
            <a:pPr>
              <a:defRPr/>
            </a:pPr>
            <a:fld id="{05BC6C48-EC53-4EBF-9E7F-E1F5BF5EB399}" type="slidenum">
              <a:rPr lang="en-US" altLang="en-US" smtClean="0"/>
              <a:pPr>
                <a:defRPr/>
              </a:pPr>
              <a:t>11</a:t>
            </a:fld>
            <a:endParaRPr lang="en-US" altLang="en-US" dirty="0"/>
          </a:p>
        </p:txBody>
      </p:sp>
    </p:spTree>
    <p:extLst>
      <p:ext uri="{BB962C8B-B14F-4D97-AF65-F5344CB8AC3E}">
        <p14:creationId xmlns:p14="http://schemas.microsoft.com/office/powerpoint/2010/main" val="107742137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82" name="Slide Image Placeholder 1"/>
          <p:cNvSpPr>
            <a:spLocks noGrp="1" noRot="1" noChangeAspect="1" noTextEdit="1"/>
          </p:cNvSpPr>
          <p:nvPr>
            <p:ph type="sldImg"/>
          </p:nvPr>
        </p:nvSpPr>
        <p:spPr>
          <a:ln/>
        </p:spPr>
      </p:sp>
      <p:sp>
        <p:nvSpPr>
          <p:cNvPr id="174083" name="Notes Placeholder 2"/>
          <p:cNvSpPr>
            <a:spLocks noGrp="1"/>
          </p:cNvSpPr>
          <p:nvPr>
            <p:ph type="body" idx="1"/>
          </p:nvPr>
        </p:nvSpPr>
        <p:spPr>
          <a:noFill/>
        </p:spPr>
        <p:txBody>
          <a:bodyPr/>
          <a:lstStyle/>
          <a:p>
            <a:endParaRPr lang="en-US" altLang="en-US" smtClean="0"/>
          </a:p>
        </p:txBody>
      </p:sp>
      <p:sp>
        <p:nvSpPr>
          <p:cNvPr id="174084" name="Slide Number Placeholder 3"/>
          <p:cNvSpPr>
            <a:spLocks noGrp="1"/>
          </p:cNvSpPr>
          <p:nvPr>
            <p:ph type="sldNum" sz="quarter" idx="5"/>
          </p:nvPr>
        </p:nvSpPr>
        <p:spPr>
          <a:noFill/>
        </p:spPr>
        <p:txBody>
          <a:bodyPr/>
          <a:lstStyle>
            <a:lvl1pPr eaLnBrk="0" hangingPunct="0">
              <a:spcBef>
                <a:spcPct val="30000"/>
              </a:spcBef>
              <a:defRPr sz="1200">
                <a:solidFill>
                  <a:schemeClr val="tx1"/>
                </a:solidFill>
                <a:latin typeface="Times" pitchFamily="18" charset="0"/>
              </a:defRPr>
            </a:lvl1pPr>
            <a:lvl2pPr marL="752475" indent="-288925" eaLnBrk="0" hangingPunct="0">
              <a:spcBef>
                <a:spcPct val="30000"/>
              </a:spcBef>
              <a:defRPr sz="1200">
                <a:solidFill>
                  <a:schemeClr val="tx1"/>
                </a:solidFill>
                <a:latin typeface="Times" pitchFamily="18" charset="0"/>
              </a:defRPr>
            </a:lvl2pPr>
            <a:lvl3pPr marL="1157288" indent="-230188" eaLnBrk="0" hangingPunct="0">
              <a:spcBef>
                <a:spcPct val="30000"/>
              </a:spcBef>
              <a:defRPr sz="1200">
                <a:solidFill>
                  <a:schemeClr val="tx1"/>
                </a:solidFill>
                <a:latin typeface="Times" pitchFamily="18" charset="0"/>
              </a:defRPr>
            </a:lvl3pPr>
            <a:lvl4pPr marL="1620838" indent="-230188" eaLnBrk="0" hangingPunct="0">
              <a:spcBef>
                <a:spcPct val="30000"/>
              </a:spcBef>
              <a:defRPr sz="1200">
                <a:solidFill>
                  <a:schemeClr val="tx1"/>
                </a:solidFill>
                <a:latin typeface="Times" pitchFamily="18" charset="0"/>
              </a:defRPr>
            </a:lvl4pPr>
            <a:lvl5pPr marL="2082800" indent="-230188" eaLnBrk="0" hangingPunct="0">
              <a:spcBef>
                <a:spcPct val="30000"/>
              </a:spcBef>
              <a:defRPr sz="1200">
                <a:solidFill>
                  <a:schemeClr val="tx1"/>
                </a:solidFill>
                <a:latin typeface="Times" pitchFamily="18" charset="0"/>
              </a:defRPr>
            </a:lvl5pPr>
            <a:lvl6pPr marL="2540000" indent="-230188" eaLnBrk="0" fontAlgn="base" hangingPunct="0">
              <a:spcBef>
                <a:spcPct val="30000"/>
              </a:spcBef>
              <a:spcAft>
                <a:spcPct val="0"/>
              </a:spcAft>
              <a:defRPr sz="1200">
                <a:solidFill>
                  <a:schemeClr val="tx1"/>
                </a:solidFill>
                <a:latin typeface="Times" pitchFamily="18" charset="0"/>
              </a:defRPr>
            </a:lvl6pPr>
            <a:lvl7pPr marL="2997200" indent="-230188" eaLnBrk="0" fontAlgn="base" hangingPunct="0">
              <a:spcBef>
                <a:spcPct val="30000"/>
              </a:spcBef>
              <a:spcAft>
                <a:spcPct val="0"/>
              </a:spcAft>
              <a:defRPr sz="1200">
                <a:solidFill>
                  <a:schemeClr val="tx1"/>
                </a:solidFill>
                <a:latin typeface="Times" pitchFamily="18" charset="0"/>
              </a:defRPr>
            </a:lvl7pPr>
            <a:lvl8pPr marL="3454400" indent="-230188" eaLnBrk="0" fontAlgn="base" hangingPunct="0">
              <a:spcBef>
                <a:spcPct val="30000"/>
              </a:spcBef>
              <a:spcAft>
                <a:spcPct val="0"/>
              </a:spcAft>
              <a:defRPr sz="1200">
                <a:solidFill>
                  <a:schemeClr val="tx1"/>
                </a:solidFill>
                <a:latin typeface="Times" pitchFamily="18" charset="0"/>
              </a:defRPr>
            </a:lvl8pPr>
            <a:lvl9pPr marL="3911600" indent="-230188" eaLnBrk="0" fontAlgn="base" hangingPunct="0">
              <a:spcBef>
                <a:spcPct val="30000"/>
              </a:spcBef>
              <a:spcAft>
                <a:spcPct val="0"/>
              </a:spcAft>
              <a:defRPr sz="1200">
                <a:solidFill>
                  <a:schemeClr val="tx1"/>
                </a:solidFill>
                <a:latin typeface="Times" pitchFamily="18" charset="0"/>
              </a:defRPr>
            </a:lvl9pPr>
          </a:lstStyle>
          <a:p>
            <a:pPr>
              <a:spcBef>
                <a:spcPct val="0"/>
              </a:spcBef>
            </a:pPr>
            <a:fld id="{1654A0AD-B09F-4717-ACBF-6F469DE9A70F}" type="slidenum">
              <a:rPr lang="en-US" altLang="en-US" smtClean="0"/>
              <a:pPr>
                <a:spcBef>
                  <a:spcPct val="0"/>
                </a:spcBef>
              </a:pPr>
              <a:t>12</a:t>
            </a:fld>
            <a:endParaRPr lang="en-US" altLang="en-US" smtClean="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5106" name="Slide Image Placeholder 1"/>
          <p:cNvSpPr>
            <a:spLocks noGrp="1" noRot="1" noChangeAspect="1" noTextEdit="1"/>
          </p:cNvSpPr>
          <p:nvPr>
            <p:ph type="sldImg"/>
          </p:nvPr>
        </p:nvSpPr>
        <p:spPr>
          <a:ln/>
        </p:spPr>
      </p:sp>
      <p:sp>
        <p:nvSpPr>
          <p:cNvPr id="175107" name="Notes Placeholder 2"/>
          <p:cNvSpPr>
            <a:spLocks noGrp="1"/>
          </p:cNvSpPr>
          <p:nvPr>
            <p:ph type="body" idx="1"/>
          </p:nvPr>
        </p:nvSpPr>
        <p:spPr>
          <a:noFill/>
        </p:spPr>
        <p:txBody>
          <a:bodyPr/>
          <a:lstStyle/>
          <a:p>
            <a:endParaRPr lang="en-US" altLang="en-US" smtClean="0"/>
          </a:p>
        </p:txBody>
      </p:sp>
      <p:sp>
        <p:nvSpPr>
          <p:cNvPr id="175108" name="Slide Number Placeholder 3"/>
          <p:cNvSpPr>
            <a:spLocks noGrp="1"/>
          </p:cNvSpPr>
          <p:nvPr>
            <p:ph type="sldNum" sz="quarter" idx="5"/>
          </p:nvPr>
        </p:nvSpPr>
        <p:spPr>
          <a:noFill/>
        </p:spPr>
        <p:txBody>
          <a:bodyPr/>
          <a:lstStyle>
            <a:lvl1pPr eaLnBrk="0" hangingPunct="0">
              <a:spcBef>
                <a:spcPct val="30000"/>
              </a:spcBef>
              <a:defRPr sz="1200">
                <a:solidFill>
                  <a:schemeClr val="tx1"/>
                </a:solidFill>
                <a:latin typeface="Times" pitchFamily="18" charset="0"/>
              </a:defRPr>
            </a:lvl1pPr>
            <a:lvl2pPr marL="752475" indent="-288925" eaLnBrk="0" hangingPunct="0">
              <a:spcBef>
                <a:spcPct val="30000"/>
              </a:spcBef>
              <a:defRPr sz="1200">
                <a:solidFill>
                  <a:schemeClr val="tx1"/>
                </a:solidFill>
                <a:latin typeface="Times" pitchFamily="18" charset="0"/>
              </a:defRPr>
            </a:lvl2pPr>
            <a:lvl3pPr marL="1157288" indent="-230188" eaLnBrk="0" hangingPunct="0">
              <a:spcBef>
                <a:spcPct val="30000"/>
              </a:spcBef>
              <a:defRPr sz="1200">
                <a:solidFill>
                  <a:schemeClr val="tx1"/>
                </a:solidFill>
                <a:latin typeface="Times" pitchFamily="18" charset="0"/>
              </a:defRPr>
            </a:lvl3pPr>
            <a:lvl4pPr marL="1620838" indent="-230188" eaLnBrk="0" hangingPunct="0">
              <a:spcBef>
                <a:spcPct val="30000"/>
              </a:spcBef>
              <a:defRPr sz="1200">
                <a:solidFill>
                  <a:schemeClr val="tx1"/>
                </a:solidFill>
                <a:latin typeface="Times" pitchFamily="18" charset="0"/>
              </a:defRPr>
            </a:lvl4pPr>
            <a:lvl5pPr marL="2082800" indent="-230188" eaLnBrk="0" hangingPunct="0">
              <a:spcBef>
                <a:spcPct val="30000"/>
              </a:spcBef>
              <a:defRPr sz="1200">
                <a:solidFill>
                  <a:schemeClr val="tx1"/>
                </a:solidFill>
                <a:latin typeface="Times" pitchFamily="18" charset="0"/>
              </a:defRPr>
            </a:lvl5pPr>
            <a:lvl6pPr marL="2540000" indent="-230188" eaLnBrk="0" fontAlgn="base" hangingPunct="0">
              <a:spcBef>
                <a:spcPct val="30000"/>
              </a:spcBef>
              <a:spcAft>
                <a:spcPct val="0"/>
              </a:spcAft>
              <a:defRPr sz="1200">
                <a:solidFill>
                  <a:schemeClr val="tx1"/>
                </a:solidFill>
                <a:latin typeface="Times" pitchFamily="18" charset="0"/>
              </a:defRPr>
            </a:lvl6pPr>
            <a:lvl7pPr marL="2997200" indent="-230188" eaLnBrk="0" fontAlgn="base" hangingPunct="0">
              <a:spcBef>
                <a:spcPct val="30000"/>
              </a:spcBef>
              <a:spcAft>
                <a:spcPct val="0"/>
              </a:spcAft>
              <a:defRPr sz="1200">
                <a:solidFill>
                  <a:schemeClr val="tx1"/>
                </a:solidFill>
                <a:latin typeface="Times" pitchFamily="18" charset="0"/>
              </a:defRPr>
            </a:lvl7pPr>
            <a:lvl8pPr marL="3454400" indent="-230188" eaLnBrk="0" fontAlgn="base" hangingPunct="0">
              <a:spcBef>
                <a:spcPct val="30000"/>
              </a:spcBef>
              <a:spcAft>
                <a:spcPct val="0"/>
              </a:spcAft>
              <a:defRPr sz="1200">
                <a:solidFill>
                  <a:schemeClr val="tx1"/>
                </a:solidFill>
                <a:latin typeface="Times" pitchFamily="18" charset="0"/>
              </a:defRPr>
            </a:lvl8pPr>
            <a:lvl9pPr marL="3911600" indent="-230188" eaLnBrk="0" fontAlgn="base" hangingPunct="0">
              <a:spcBef>
                <a:spcPct val="30000"/>
              </a:spcBef>
              <a:spcAft>
                <a:spcPct val="0"/>
              </a:spcAft>
              <a:defRPr sz="1200">
                <a:solidFill>
                  <a:schemeClr val="tx1"/>
                </a:solidFill>
                <a:latin typeface="Times" pitchFamily="18" charset="0"/>
              </a:defRPr>
            </a:lvl9pPr>
          </a:lstStyle>
          <a:p>
            <a:pPr>
              <a:spcBef>
                <a:spcPct val="0"/>
              </a:spcBef>
            </a:pPr>
            <a:fld id="{B5BA1E67-B56D-4F64-8193-AE63028D3D6A}" type="slidenum">
              <a:rPr lang="en-US" altLang="en-US" smtClean="0"/>
              <a:pPr>
                <a:spcBef>
                  <a:spcPct val="0"/>
                </a:spcBef>
              </a:pPr>
              <a:t>13</a:t>
            </a:fld>
            <a:endParaRPr lang="en-US" altLang="en-US" smtClean="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6130" name="Slide Image Placeholder 1"/>
          <p:cNvSpPr>
            <a:spLocks noGrp="1" noRot="1" noChangeAspect="1" noTextEdit="1"/>
          </p:cNvSpPr>
          <p:nvPr>
            <p:ph type="sldImg"/>
          </p:nvPr>
        </p:nvSpPr>
        <p:spPr>
          <a:ln/>
        </p:spPr>
      </p:sp>
      <p:sp>
        <p:nvSpPr>
          <p:cNvPr id="176131" name="Notes Placeholder 2"/>
          <p:cNvSpPr>
            <a:spLocks noGrp="1"/>
          </p:cNvSpPr>
          <p:nvPr>
            <p:ph type="body" idx="1"/>
          </p:nvPr>
        </p:nvSpPr>
        <p:spPr>
          <a:noFill/>
        </p:spPr>
        <p:txBody>
          <a:bodyPr/>
          <a:lstStyle/>
          <a:p>
            <a:endParaRPr lang="en-US" altLang="en-US" smtClean="0"/>
          </a:p>
        </p:txBody>
      </p:sp>
      <p:sp>
        <p:nvSpPr>
          <p:cNvPr id="176132" name="Slide Number Placeholder 3"/>
          <p:cNvSpPr>
            <a:spLocks noGrp="1"/>
          </p:cNvSpPr>
          <p:nvPr>
            <p:ph type="sldNum" sz="quarter" idx="5"/>
          </p:nvPr>
        </p:nvSpPr>
        <p:spPr>
          <a:noFill/>
        </p:spPr>
        <p:txBody>
          <a:bodyPr/>
          <a:lstStyle>
            <a:lvl1pPr eaLnBrk="0" hangingPunct="0">
              <a:spcBef>
                <a:spcPct val="30000"/>
              </a:spcBef>
              <a:defRPr sz="1200">
                <a:solidFill>
                  <a:schemeClr val="tx1"/>
                </a:solidFill>
                <a:latin typeface="Times" pitchFamily="18" charset="0"/>
              </a:defRPr>
            </a:lvl1pPr>
            <a:lvl2pPr marL="752475" indent="-288925" eaLnBrk="0" hangingPunct="0">
              <a:spcBef>
                <a:spcPct val="30000"/>
              </a:spcBef>
              <a:defRPr sz="1200">
                <a:solidFill>
                  <a:schemeClr val="tx1"/>
                </a:solidFill>
                <a:latin typeface="Times" pitchFamily="18" charset="0"/>
              </a:defRPr>
            </a:lvl2pPr>
            <a:lvl3pPr marL="1157288" indent="-230188" eaLnBrk="0" hangingPunct="0">
              <a:spcBef>
                <a:spcPct val="30000"/>
              </a:spcBef>
              <a:defRPr sz="1200">
                <a:solidFill>
                  <a:schemeClr val="tx1"/>
                </a:solidFill>
                <a:latin typeface="Times" pitchFamily="18" charset="0"/>
              </a:defRPr>
            </a:lvl3pPr>
            <a:lvl4pPr marL="1620838" indent="-230188" eaLnBrk="0" hangingPunct="0">
              <a:spcBef>
                <a:spcPct val="30000"/>
              </a:spcBef>
              <a:defRPr sz="1200">
                <a:solidFill>
                  <a:schemeClr val="tx1"/>
                </a:solidFill>
                <a:latin typeface="Times" pitchFamily="18" charset="0"/>
              </a:defRPr>
            </a:lvl4pPr>
            <a:lvl5pPr marL="2082800" indent="-230188" eaLnBrk="0" hangingPunct="0">
              <a:spcBef>
                <a:spcPct val="30000"/>
              </a:spcBef>
              <a:defRPr sz="1200">
                <a:solidFill>
                  <a:schemeClr val="tx1"/>
                </a:solidFill>
                <a:latin typeface="Times" pitchFamily="18" charset="0"/>
              </a:defRPr>
            </a:lvl5pPr>
            <a:lvl6pPr marL="2540000" indent="-230188" eaLnBrk="0" fontAlgn="base" hangingPunct="0">
              <a:spcBef>
                <a:spcPct val="30000"/>
              </a:spcBef>
              <a:spcAft>
                <a:spcPct val="0"/>
              </a:spcAft>
              <a:defRPr sz="1200">
                <a:solidFill>
                  <a:schemeClr val="tx1"/>
                </a:solidFill>
                <a:latin typeface="Times" pitchFamily="18" charset="0"/>
              </a:defRPr>
            </a:lvl6pPr>
            <a:lvl7pPr marL="2997200" indent="-230188" eaLnBrk="0" fontAlgn="base" hangingPunct="0">
              <a:spcBef>
                <a:spcPct val="30000"/>
              </a:spcBef>
              <a:spcAft>
                <a:spcPct val="0"/>
              </a:spcAft>
              <a:defRPr sz="1200">
                <a:solidFill>
                  <a:schemeClr val="tx1"/>
                </a:solidFill>
                <a:latin typeface="Times" pitchFamily="18" charset="0"/>
              </a:defRPr>
            </a:lvl7pPr>
            <a:lvl8pPr marL="3454400" indent="-230188" eaLnBrk="0" fontAlgn="base" hangingPunct="0">
              <a:spcBef>
                <a:spcPct val="30000"/>
              </a:spcBef>
              <a:spcAft>
                <a:spcPct val="0"/>
              </a:spcAft>
              <a:defRPr sz="1200">
                <a:solidFill>
                  <a:schemeClr val="tx1"/>
                </a:solidFill>
                <a:latin typeface="Times" pitchFamily="18" charset="0"/>
              </a:defRPr>
            </a:lvl8pPr>
            <a:lvl9pPr marL="3911600" indent="-230188" eaLnBrk="0" fontAlgn="base" hangingPunct="0">
              <a:spcBef>
                <a:spcPct val="30000"/>
              </a:spcBef>
              <a:spcAft>
                <a:spcPct val="0"/>
              </a:spcAft>
              <a:defRPr sz="1200">
                <a:solidFill>
                  <a:schemeClr val="tx1"/>
                </a:solidFill>
                <a:latin typeface="Times" pitchFamily="18" charset="0"/>
              </a:defRPr>
            </a:lvl9pPr>
          </a:lstStyle>
          <a:p>
            <a:pPr>
              <a:spcBef>
                <a:spcPct val="0"/>
              </a:spcBef>
            </a:pPr>
            <a:fld id="{8B6D6C98-EA76-4944-A406-D53F0B45C397}" type="slidenum">
              <a:rPr lang="en-US" altLang="en-US" smtClean="0"/>
              <a:pPr>
                <a:spcBef>
                  <a:spcPct val="0"/>
                </a:spcBef>
              </a:pPr>
              <a:t>14</a:t>
            </a:fld>
            <a:endParaRPr lang="en-US" altLang="en-US" smtClean="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05BC6C48-EC53-4EBF-9E7F-E1F5BF5EB399}" type="slidenum">
              <a:rPr lang="en-US" altLang="en-US" smtClean="0"/>
              <a:pPr>
                <a:defRPr/>
              </a:pPr>
              <a:t>15</a:t>
            </a:fld>
            <a:endParaRPr lang="en-US" altLang="en-US" dirty="0"/>
          </a:p>
        </p:txBody>
      </p:sp>
    </p:spTree>
    <p:extLst>
      <p:ext uri="{BB962C8B-B14F-4D97-AF65-F5344CB8AC3E}">
        <p14:creationId xmlns:p14="http://schemas.microsoft.com/office/powerpoint/2010/main" val="206155921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7154" name="Slide Image Placeholder 1"/>
          <p:cNvSpPr>
            <a:spLocks noGrp="1" noRot="1" noChangeAspect="1" noTextEdit="1"/>
          </p:cNvSpPr>
          <p:nvPr>
            <p:ph type="sldImg"/>
          </p:nvPr>
        </p:nvSpPr>
        <p:spPr>
          <a:ln/>
        </p:spPr>
      </p:sp>
      <p:sp>
        <p:nvSpPr>
          <p:cNvPr id="177155" name="Notes Placeholder 2"/>
          <p:cNvSpPr>
            <a:spLocks noGrp="1"/>
          </p:cNvSpPr>
          <p:nvPr>
            <p:ph type="body" idx="1"/>
          </p:nvPr>
        </p:nvSpPr>
        <p:spPr>
          <a:noFill/>
        </p:spPr>
        <p:txBody>
          <a:bodyPr/>
          <a:lstStyle/>
          <a:p>
            <a:endParaRPr lang="en-US" altLang="en-US" smtClean="0"/>
          </a:p>
        </p:txBody>
      </p:sp>
      <p:sp>
        <p:nvSpPr>
          <p:cNvPr id="177156" name="Slide Number Placeholder 3"/>
          <p:cNvSpPr>
            <a:spLocks noGrp="1"/>
          </p:cNvSpPr>
          <p:nvPr>
            <p:ph type="sldNum" sz="quarter" idx="5"/>
          </p:nvPr>
        </p:nvSpPr>
        <p:spPr>
          <a:noFill/>
        </p:spPr>
        <p:txBody>
          <a:bodyPr/>
          <a:lstStyle>
            <a:lvl1pPr eaLnBrk="0" hangingPunct="0">
              <a:spcBef>
                <a:spcPct val="30000"/>
              </a:spcBef>
              <a:defRPr sz="1200">
                <a:solidFill>
                  <a:schemeClr val="tx1"/>
                </a:solidFill>
                <a:latin typeface="Times" pitchFamily="18" charset="0"/>
              </a:defRPr>
            </a:lvl1pPr>
            <a:lvl2pPr marL="752475" indent="-288925" eaLnBrk="0" hangingPunct="0">
              <a:spcBef>
                <a:spcPct val="30000"/>
              </a:spcBef>
              <a:defRPr sz="1200">
                <a:solidFill>
                  <a:schemeClr val="tx1"/>
                </a:solidFill>
                <a:latin typeface="Times" pitchFamily="18" charset="0"/>
              </a:defRPr>
            </a:lvl2pPr>
            <a:lvl3pPr marL="1157288" indent="-230188" eaLnBrk="0" hangingPunct="0">
              <a:spcBef>
                <a:spcPct val="30000"/>
              </a:spcBef>
              <a:defRPr sz="1200">
                <a:solidFill>
                  <a:schemeClr val="tx1"/>
                </a:solidFill>
                <a:latin typeface="Times" pitchFamily="18" charset="0"/>
              </a:defRPr>
            </a:lvl3pPr>
            <a:lvl4pPr marL="1620838" indent="-230188" eaLnBrk="0" hangingPunct="0">
              <a:spcBef>
                <a:spcPct val="30000"/>
              </a:spcBef>
              <a:defRPr sz="1200">
                <a:solidFill>
                  <a:schemeClr val="tx1"/>
                </a:solidFill>
                <a:latin typeface="Times" pitchFamily="18" charset="0"/>
              </a:defRPr>
            </a:lvl4pPr>
            <a:lvl5pPr marL="2082800" indent="-230188" eaLnBrk="0" hangingPunct="0">
              <a:spcBef>
                <a:spcPct val="30000"/>
              </a:spcBef>
              <a:defRPr sz="1200">
                <a:solidFill>
                  <a:schemeClr val="tx1"/>
                </a:solidFill>
                <a:latin typeface="Times" pitchFamily="18" charset="0"/>
              </a:defRPr>
            </a:lvl5pPr>
            <a:lvl6pPr marL="2540000" indent="-230188" eaLnBrk="0" fontAlgn="base" hangingPunct="0">
              <a:spcBef>
                <a:spcPct val="30000"/>
              </a:spcBef>
              <a:spcAft>
                <a:spcPct val="0"/>
              </a:spcAft>
              <a:defRPr sz="1200">
                <a:solidFill>
                  <a:schemeClr val="tx1"/>
                </a:solidFill>
                <a:latin typeface="Times" pitchFamily="18" charset="0"/>
              </a:defRPr>
            </a:lvl6pPr>
            <a:lvl7pPr marL="2997200" indent="-230188" eaLnBrk="0" fontAlgn="base" hangingPunct="0">
              <a:spcBef>
                <a:spcPct val="30000"/>
              </a:spcBef>
              <a:spcAft>
                <a:spcPct val="0"/>
              </a:spcAft>
              <a:defRPr sz="1200">
                <a:solidFill>
                  <a:schemeClr val="tx1"/>
                </a:solidFill>
                <a:latin typeface="Times" pitchFamily="18" charset="0"/>
              </a:defRPr>
            </a:lvl7pPr>
            <a:lvl8pPr marL="3454400" indent="-230188" eaLnBrk="0" fontAlgn="base" hangingPunct="0">
              <a:spcBef>
                <a:spcPct val="30000"/>
              </a:spcBef>
              <a:spcAft>
                <a:spcPct val="0"/>
              </a:spcAft>
              <a:defRPr sz="1200">
                <a:solidFill>
                  <a:schemeClr val="tx1"/>
                </a:solidFill>
                <a:latin typeface="Times" pitchFamily="18" charset="0"/>
              </a:defRPr>
            </a:lvl8pPr>
            <a:lvl9pPr marL="3911600" indent="-230188" eaLnBrk="0" fontAlgn="base" hangingPunct="0">
              <a:spcBef>
                <a:spcPct val="30000"/>
              </a:spcBef>
              <a:spcAft>
                <a:spcPct val="0"/>
              </a:spcAft>
              <a:defRPr sz="1200">
                <a:solidFill>
                  <a:schemeClr val="tx1"/>
                </a:solidFill>
                <a:latin typeface="Times" pitchFamily="18" charset="0"/>
              </a:defRPr>
            </a:lvl9pPr>
          </a:lstStyle>
          <a:p>
            <a:pPr>
              <a:spcBef>
                <a:spcPct val="0"/>
              </a:spcBef>
            </a:pPr>
            <a:fld id="{2BF76DFC-4752-4DDF-9733-AF7F3F691101}" type="slidenum">
              <a:rPr lang="en-US" altLang="en-US" smtClean="0"/>
              <a:pPr>
                <a:spcBef>
                  <a:spcPct val="0"/>
                </a:spcBef>
              </a:pPr>
              <a:t>16</a:t>
            </a:fld>
            <a:endParaRPr lang="en-US" altLang="en-US" smtClean="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8178" name="Slide Image Placeholder 1"/>
          <p:cNvSpPr>
            <a:spLocks noGrp="1" noRot="1" noChangeAspect="1" noTextEdit="1"/>
          </p:cNvSpPr>
          <p:nvPr>
            <p:ph type="sldImg"/>
          </p:nvPr>
        </p:nvSpPr>
        <p:spPr>
          <a:ln/>
        </p:spPr>
      </p:sp>
      <p:sp>
        <p:nvSpPr>
          <p:cNvPr id="178179" name="Notes Placeholder 2"/>
          <p:cNvSpPr>
            <a:spLocks noGrp="1"/>
          </p:cNvSpPr>
          <p:nvPr>
            <p:ph type="body" idx="1"/>
          </p:nvPr>
        </p:nvSpPr>
        <p:spPr>
          <a:noFill/>
        </p:spPr>
        <p:txBody>
          <a:bodyPr/>
          <a:lstStyle/>
          <a:p>
            <a:endParaRPr lang="en-US" altLang="en-US" smtClean="0"/>
          </a:p>
        </p:txBody>
      </p:sp>
      <p:sp>
        <p:nvSpPr>
          <p:cNvPr id="178180" name="Slide Number Placeholder 3"/>
          <p:cNvSpPr>
            <a:spLocks noGrp="1"/>
          </p:cNvSpPr>
          <p:nvPr>
            <p:ph type="sldNum" sz="quarter" idx="5"/>
          </p:nvPr>
        </p:nvSpPr>
        <p:spPr>
          <a:noFill/>
        </p:spPr>
        <p:txBody>
          <a:bodyPr/>
          <a:lstStyle>
            <a:lvl1pPr eaLnBrk="0" hangingPunct="0">
              <a:spcBef>
                <a:spcPct val="30000"/>
              </a:spcBef>
              <a:defRPr sz="1200">
                <a:solidFill>
                  <a:schemeClr val="tx1"/>
                </a:solidFill>
                <a:latin typeface="Times" pitchFamily="18" charset="0"/>
              </a:defRPr>
            </a:lvl1pPr>
            <a:lvl2pPr marL="752475" indent="-288925" eaLnBrk="0" hangingPunct="0">
              <a:spcBef>
                <a:spcPct val="30000"/>
              </a:spcBef>
              <a:defRPr sz="1200">
                <a:solidFill>
                  <a:schemeClr val="tx1"/>
                </a:solidFill>
                <a:latin typeface="Times" pitchFamily="18" charset="0"/>
              </a:defRPr>
            </a:lvl2pPr>
            <a:lvl3pPr marL="1157288" indent="-230188" eaLnBrk="0" hangingPunct="0">
              <a:spcBef>
                <a:spcPct val="30000"/>
              </a:spcBef>
              <a:defRPr sz="1200">
                <a:solidFill>
                  <a:schemeClr val="tx1"/>
                </a:solidFill>
                <a:latin typeface="Times" pitchFamily="18" charset="0"/>
              </a:defRPr>
            </a:lvl3pPr>
            <a:lvl4pPr marL="1620838" indent="-230188" eaLnBrk="0" hangingPunct="0">
              <a:spcBef>
                <a:spcPct val="30000"/>
              </a:spcBef>
              <a:defRPr sz="1200">
                <a:solidFill>
                  <a:schemeClr val="tx1"/>
                </a:solidFill>
                <a:latin typeface="Times" pitchFamily="18" charset="0"/>
              </a:defRPr>
            </a:lvl4pPr>
            <a:lvl5pPr marL="2082800" indent="-230188" eaLnBrk="0" hangingPunct="0">
              <a:spcBef>
                <a:spcPct val="30000"/>
              </a:spcBef>
              <a:defRPr sz="1200">
                <a:solidFill>
                  <a:schemeClr val="tx1"/>
                </a:solidFill>
                <a:latin typeface="Times" pitchFamily="18" charset="0"/>
              </a:defRPr>
            </a:lvl5pPr>
            <a:lvl6pPr marL="2540000" indent="-230188" eaLnBrk="0" fontAlgn="base" hangingPunct="0">
              <a:spcBef>
                <a:spcPct val="30000"/>
              </a:spcBef>
              <a:spcAft>
                <a:spcPct val="0"/>
              </a:spcAft>
              <a:defRPr sz="1200">
                <a:solidFill>
                  <a:schemeClr val="tx1"/>
                </a:solidFill>
                <a:latin typeface="Times" pitchFamily="18" charset="0"/>
              </a:defRPr>
            </a:lvl6pPr>
            <a:lvl7pPr marL="2997200" indent="-230188" eaLnBrk="0" fontAlgn="base" hangingPunct="0">
              <a:spcBef>
                <a:spcPct val="30000"/>
              </a:spcBef>
              <a:spcAft>
                <a:spcPct val="0"/>
              </a:spcAft>
              <a:defRPr sz="1200">
                <a:solidFill>
                  <a:schemeClr val="tx1"/>
                </a:solidFill>
                <a:latin typeface="Times" pitchFamily="18" charset="0"/>
              </a:defRPr>
            </a:lvl7pPr>
            <a:lvl8pPr marL="3454400" indent="-230188" eaLnBrk="0" fontAlgn="base" hangingPunct="0">
              <a:spcBef>
                <a:spcPct val="30000"/>
              </a:spcBef>
              <a:spcAft>
                <a:spcPct val="0"/>
              </a:spcAft>
              <a:defRPr sz="1200">
                <a:solidFill>
                  <a:schemeClr val="tx1"/>
                </a:solidFill>
                <a:latin typeface="Times" pitchFamily="18" charset="0"/>
              </a:defRPr>
            </a:lvl8pPr>
            <a:lvl9pPr marL="3911600" indent="-230188" eaLnBrk="0" fontAlgn="base" hangingPunct="0">
              <a:spcBef>
                <a:spcPct val="30000"/>
              </a:spcBef>
              <a:spcAft>
                <a:spcPct val="0"/>
              </a:spcAft>
              <a:defRPr sz="1200">
                <a:solidFill>
                  <a:schemeClr val="tx1"/>
                </a:solidFill>
                <a:latin typeface="Times" pitchFamily="18" charset="0"/>
              </a:defRPr>
            </a:lvl9pPr>
          </a:lstStyle>
          <a:p>
            <a:pPr>
              <a:spcBef>
                <a:spcPct val="0"/>
              </a:spcBef>
            </a:pPr>
            <a:fld id="{2BB4E208-243D-482C-9BFF-073B55367CEB}" type="slidenum">
              <a:rPr lang="en-US" altLang="en-US" smtClean="0"/>
              <a:pPr>
                <a:spcBef>
                  <a:spcPct val="0"/>
                </a:spcBef>
              </a:pPr>
              <a:t>17</a:t>
            </a:fld>
            <a:endParaRPr lang="en-US" altLang="en-US" smtClean="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9202" name="Slide Image Placeholder 1"/>
          <p:cNvSpPr>
            <a:spLocks noGrp="1" noRot="1" noChangeAspect="1" noTextEdit="1"/>
          </p:cNvSpPr>
          <p:nvPr>
            <p:ph type="sldImg"/>
          </p:nvPr>
        </p:nvSpPr>
        <p:spPr>
          <a:ln/>
        </p:spPr>
      </p:sp>
      <p:sp>
        <p:nvSpPr>
          <p:cNvPr id="179203" name="Notes Placeholder 2"/>
          <p:cNvSpPr>
            <a:spLocks noGrp="1"/>
          </p:cNvSpPr>
          <p:nvPr>
            <p:ph type="body" idx="1"/>
          </p:nvPr>
        </p:nvSpPr>
        <p:spPr>
          <a:noFill/>
        </p:spPr>
        <p:txBody>
          <a:bodyPr/>
          <a:lstStyle/>
          <a:p>
            <a:endParaRPr lang="en-US" altLang="en-US" smtClean="0"/>
          </a:p>
        </p:txBody>
      </p:sp>
      <p:sp>
        <p:nvSpPr>
          <p:cNvPr id="179204" name="Slide Number Placeholder 3"/>
          <p:cNvSpPr>
            <a:spLocks noGrp="1"/>
          </p:cNvSpPr>
          <p:nvPr>
            <p:ph type="sldNum" sz="quarter" idx="5"/>
          </p:nvPr>
        </p:nvSpPr>
        <p:spPr>
          <a:noFill/>
        </p:spPr>
        <p:txBody>
          <a:bodyPr/>
          <a:lstStyle>
            <a:lvl1pPr eaLnBrk="0" hangingPunct="0">
              <a:spcBef>
                <a:spcPct val="30000"/>
              </a:spcBef>
              <a:defRPr sz="1200">
                <a:solidFill>
                  <a:schemeClr val="tx1"/>
                </a:solidFill>
                <a:latin typeface="Times" pitchFamily="18" charset="0"/>
              </a:defRPr>
            </a:lvl1pPr>
            <a:lvl2pPr marL="752475" indent="-288925" eaLnBrk="0" hangingPunct="0">
              <a:spcBef>
                <a:spcPct val="30000"/>
              </a:spcBef>
              <a:defRPr sz="1200">
                <a:solidFill>
                  <a:schemeClr val="tx1"/>
                </a:solidFill>
                <a:latin typeface="Times" pitchFamily="18" charset="0"/>
              </a:defRPr>
            </a:lvl2pPr>
            <a:lvl3pPr marL="1157288" indent="-230188" eaLnBrk="0" hangingPunct="0">
              <a:spcBef>
                <a:spcPct val="30000"/>
              </a:spcBef>
              <a:defRPr sz="1200">
                <a:solidFill>
                  <a:schemeClr val="tx1"/>
                </a:solidFill>
                <a:latin typeface="Times" pitchFamily="18" charset="0"/>
              </a:defRPr>
            </a:lvl3pPr>
            <a:lvl4pPr marL="1620838" indent="-230188" eaLnBrk="0" hangingPunct="0">
              <a:spcBef>
                <a:spcPct val="30000"/>
              </a:spcBef>
              <a:defRPr sz="1200">
                <a:solidFill>
                  <a:schemeClr val="tx1"/>
                </a:solidFill>
                <a:latin typeface="Times" pitchFamily="18" charset="0"/>
              </a:defRPr>
            </a:lvl4pPr>
            <a:lvl5pPr marL="2082800" indent="-230188" eaLnBrk="0" hangingPunct="0">
              <a:spcBef>
                <a:spcPct val="30000"/>
              </a:spcBef>
              <a:defRPr sz="1200">
                <a:solidFill>
                  <a:schemeClr val="tx1"/>
                </a:solidFill>
                <a:latin typeface="Times" pitchFamily="18" charset="0"/>
              </a:defRPr>
            </a:lvl5pPr>
            <a:lvl6pPr marL="2540000" indent="-230188" eaLnBrk="0" fontAlgn="base" hangingPunct="0">
              <a:spcBef>
                <a:spcPct val="30000"/>
              </a:spcBef>
              <a:spcAft>
                <a:spcPct val="0"/>
              </a:spcAft>
              <a:defRPr sz="1200">
                <a:solidFill>
                  <a:schemeClr val="tx1"/>
                </a:solidFill>
                <a:latin typeface="Times" pitchFamily="18" charset="0"/>
              </a:defRPr>
            </a:lvl6pPr>
            <a:lvl7pPr marL="2997200" indent="-230188" eaLnBrk="0" fontAlgn="base" hangingPunct="0">
              <a:spcBef>
                <a:spcPct val="30000"/>
              </a:spcBef>
              <a:spcAft>
                <a:spcPct val="0"/>
              </a:spcAft>
              <a:defRPr sz="1200">
                <a:solidFill>
                  <a:schemeClr val="tx1"/>
                </a:solidFill>
                <a:latin typeface="Times" pitchFamily="18" charset="0"/>
              </a:defRPr>
            </a:lvl7pPr>
            <a:lvl8pPr marL="3454400" indent="-230188" eaLnBrk="0" fontAlgn="base" hangingPunct="0">
              <a:spcBef>
                <a:spcPct val="30000"/>
              </a:spcBef>
              <a:spcAft>
                <a:spcPct val="0"/>
              </a:spcAft>
              <a:defRPr sz="1200">
                <a:solidFill>
                  <a:schemeClr val="tx1"/>
                </a:solidFill>
                <a:latin typeface="Times" pitchFamily="18" charset="0"/>
              </a:defRPr>
            </a:lvl8pPr>
            <a:lvl9pPr marL="3911600" indent="-230188" eaLnBrk="0" fontAlgn="base" hangingPunct="0">
              <a:spcBef>
                <a:spcPct val="30000"/>
              </a:spcBef>
              <a:spcAft>
                <a:spcPct val="0"/>
              </a:spcAft>
              <a:defRPr sz="1200">
                <a:solidFill>
                  <a:schemeClr val="tx1"/>
                </a:solidFill>
                <a:latin typeface="Times" pitchFamily="18" charset="0"/>
              </a:defRPr>
            </a:lvl9pPr>
          </a:lstStyle>
          <a:p>
            <a:pPr>
              <a:spcBef>
                <a:spcPct val="0"/>
              </a:spcBef>
            </a:pPr>
            <a:fld id="{1F5F7E0C-48A1-42DE-8AE7-050233B40A95}" type="slidenum">
              <a:rPr lang="en-US" altLang="en-US" smtClean="0"/>
              <a:pPr>
                <a:spcBef>
                  <a:spcPct val="0"/>
                </a:spcBef>
              </a:pPr>
              <a:t>18</a:t>
            </a:fld>
            <a:endParaRPr lang="en-US" altLang="en-US" smtClean="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0226" name="Rectangle 7"/>
          <p:cNvSpPr>
            <a:spLocks noGrp="1" noChangeArrowheads="1"/>
          </p:cNvSpPr>
          <p:nvPr>
            <p:ph type="sldNum" sz="quarter" idx="5"/>
          </p:nvPr>
        </p:nvSpPr>
        <p:spPr>
          <a:noFill/>
        </p:spPr>
        <p:txBody>
          <a:bodyPr/>
          <a:lstStyle>
            <a:lvl1pPr eaLnBrk="0" hangingPunct="0">
              <a:spcBef>
                <a:spcPct val="30000"/>
              </a:spcBef>
              <a:defRPr sz="1200">
                <a:solidFill>
                  <a:schemeClr val="tx1"/>
                </a:solidFill>
                <a:latin typeface="Times" pitchFamily="18" charset="0"/>
              </a:defRPr>
            </a:lvl1pPr>
            <a:lvl2pPr marL="752475" indent="-288925" eaLnBrk="0" hangingPunct="0">
              <a:spcBef>
                <a:spcPct val="30000"/>
              </a:spcBef>
              <a:defRPr sz="1200">
                <a:solidFill>
                  <a:schemeClr val="tx1"/>
                </a:solidFill>
                <a:latin typeface="Times" pitchFamily="18" charset="0"/>
              </a:defRPr>
            </a:lvl2pPr>
            <a:lvl3pPr marL="1157288" indent="-230188" eaLnBrk="0" hangingPunct="0">
              <a:spcBef>
                <a:spcPct val="30000"/>
              </a:spcBef>
              <a:defRPr sz="1200">
                <a:solidFill>
                  <a:schemeClr val="tx1"/>
                </a:solidFill>
                <a:latin typeface="Times" pitchFamily="18" charset="0"/>
              </a:defRPr>
            </a:lvl3pPr>
            <a:lvl4pPr marL="1620838" indent="-230188" eaLnBrk="0" hangingPunct="0">
              <a:spcBef>
                <a:spcPct val="30000"/>
              </a:spcBef>
              <a:defRPr sz="1200">
                <a:solidFill>
                  <a:schemeClr val="tx1"/>
                </a:solidFill>
                <a:latin typeface="Times" pitchFamily="18" charset="0"/>
              </a:defRPr>
            </a:lvl4pPr>
            <a:lvl5pPr marL="2082800" indent="-230188" eaLnBrk="0" hangingPunct="0">
              <a:spcBef>
                <a:spcPct val="30000"/>
              </a:spcBef>
              <a:defRPr sz="1200">
                <a:solidFill>
                  <a:schemeClr val="tx1"/>
                </a:solidFill>
                <a:latin typeface="Times" pitchFamily="18" charset="0"/>
              </a:defRPr>
            </a:lvl5pPr>
            <a:lvl6pPr marL="2540000" indent="-230188" eaLnBrk="0" fontAlgn="base" hangingPunct="0">
              <a:spcBef>
                <a:spcPct val="30000"/>
              </a:spcBef>
              <a:spcAft>
                <a:spcPct val="0"/>
              </a:spcAft>
              <a:defRPr sz="1200">
                <a:solidFill>
                  <a:schemeClr val="tx1"/>
                </a:solidFill>
                <a:latin typeface="Times" pitchFamily="18" charset="0"/>
              </a:defRPr>
            </a:lvl6pPr>
            <a:lvl7pPr marL="2997200" indent="-230188" eaLnBrk="0" fontAlgn="base" hangingPunct="0">
              <a:spcBef>
                <a:spcPct val="30000"/>
              </a:spcBef>
              <a:spcAft>
                <a:spcPct val="0"/>
              </a:spcAft>
              <a:defRPr sz="1200">
                <a:solidFill>
                  <a:schemeClr val="tx1"/>
                </a:solidFill>
                <a:latin typeface="Times" pitchFamily="18" charset="0"/>
              </a:defRPr>
            </a:lvl7pPr>
            <a:lvl8pPr marL="3454400" indent="-230188" eaLnBrk="0" fontAlgn="base" hangingPunct="0">
              <a:spcBef>
                <a:spcPct val="30000"/>
              </a:spcBef>
              <a:spcAft>
                <a:spcPct val="0"/>
              </a:spcAft>
              <a:defRPr sz="1200">
                <a:solidFill>
                  <a:schemeClr val="tx1"/>
                </a:solidFill>
                <a:latin typeface="Times" pitchFamily="18" charset="0"/>
              </a:defRPr>
            </a:lvl8pPr>
            <a:lvl9pPr marL="3911600" indent="-230188" eaLnBrk="0" fontAlgn="base" hangingPunct="0">
              <a:spcBef>
                <a:spcPct val="30000"/>
              </a:spcBef>
              <a:spcAft>
                <a:spcPct val="0"/>
              </a:spcAft>
              <a:defRPr sz="1200">
                <a:solidFill>
                  <a:schemeClr val="tx1"/>
                </a:solidFill>
                <a:latin typeface="Times" pitchFamily="18" charset="0"/>
              </a:defRPr>
            </a:lvl9pPr>
          </a:lstStyle>
          <a:p>
            <a:pPr eaLnBrk="1" hangingPunct="1">
              <a:spcBef>
                <a:spcPct val="0"/>
              </a:spcBef>
            </a:pPr>
            <a:fld id="{B3B6763A-3798-4E4C-8672-860E40F40EEC}" type="slidenum">
              <a:rPr lang="en-US" altLang="en-US" smtClean="0">
                <a:solidFill>
                  <a:srgbClr val="000000"/>
                </a:solidFill>
                <a:latin typeface="Arial" charset="0"/>
                <a:cs typeface="Arial" charset="0"/>
              </a:rPr>
              <a:pPr eaLnBrk="1" hangingPunct="1">
                <a:spcBef>
                  <a:spcPct val="0"/>
                </a:spcBef>
              </a:pPr>
              <a:t>19</a:t>
            </a:fld>
            <a:endParaRPr lang="en-US" altLang="en-US" smtClean="0">
              <a:solidFill>
                <a:srgbClr val="000000"/>
              </a:solidFill>
              <a:latin typeface="Arial" charset="0"/>
              <a:cs typeface="Arial" charset="0"/>
            </a:endParaRPr>
          </a:p>
        </p:txBody>
      </p:sp>
      <p:sp>
        <p:nvSpPr>
          <p:cNvPr id="180227" name="Rectangle 2"/>
          <p:cNvSpPr>
            <a:spLocks noGrp="1" noRot="1" noChangeAspect="1" noChangeArrowheads="1" noTextEdit="1"/>
          </p:cNvSpPr>
          <p:nvPr>
            <p:ph type="sldImg"/>
          </p:nvPr>
        </p:nvSpPr>
        <p:spPr>
          <a:ln/>
        </p:spPr>
      </p:sp>
      <p:sp>
        <p:nvSpPr>
          <p:cNvPr id="180228" name="Rectangle 3"/>
          <p:cNvSpPr>
            <a:spLocks noGrp="1" noChangeArrowheads="1"/>
          </p:cNvSpPr>
          <p:nvPr>
            <p:ph type="body" idx="1"/>
          </p:nvPr>
        </p:nvSpPr>
        <p:spPr>
          <a:noFill/>
        </p:spPr>
        <p:txBody>
          <a:bodyPr/>
          <a:lstStyle/>
          <a:p>
            <a:pPr eaLnBrk="1" hangingPunct="1"/>
            <a:endParaRPr lang="en-US" altLang="en-US"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1794" name="Slide Image Placeholder 1"/>
          <p:cNvSpPr>
            <a:spLocks noGrp="1" noRot="1" noChangeAspect="1" noTextEdit="1"/>
          </p:cNvSpPr>
          <p:nvPr>
            <p:ph type="sldImg"/>
          </p:nvPr>
        </p:nvSpPr>
        <p:spPr>
          <a:ln/>
        </p:spPr>
      </p:sp>
      <p:sp>
        <p:nvSpPr>
          <p:cNvPr id="161795" name="Notes Placeholder 2"/>
          <p:cNvSpPr>
            <a:spLocks noGrp="1"/>
          </p:cNvSpPr>
          <p:nvPr>
            <p:ph type="body" idx="1"/>
          </p:nvPr>
        </p:nvSpPr>
        <p:spPr>
          <a:noFill/>
        </p:spPr>
        <p:txBody>
          <a:bodyPr/>
          <a:lstStyle/>
          <a:p>
            <a:endParaRPr lang="en-US" altLang="en-US" smtClean="0"/>
          </a:p>
        </p:txBody>
      </p:sp>
      <p:sp>
        <p:nvSpPr>
          <p:cNvPr id="161796" name="Slide Number Placeholder 3"/>
          <p:cNvSpPr>
            <a:spLocks noGrp="1"/>
          </p:cNvSpPr>
          <p:nvPr>
            <p:ph type="sldNum" sz="quarter" idx="5"/>
          </p:nvPr>
        </p:nvSpPr>
        <p:spPr>
          <a:noFill/>
        </p:spPr>
        <p:txBody>
          <a:bodyPr/>
          <a:lstStyle>
            <a:lvl1pPr eaLnBrk="0" hangingPunct="0">
              <a:spcBef>
                <a:spcPct val="30000"/>
              </a:spcBef>
              <a:defRPr sz="1200">
                <a:solidFill>
                  <a:schemeClr val="tx1"/>
                </a:solidFill>
                <a:latin typeface="Times" pitchFamily="18" charset="0"/>
              </a:defRPr>
            </a:lvl1pPr>
            <a:lvl2pPr marL="752475" indent="-288925" eaLnBrk="0" hangingPunct="0">
              <a:spcBef>
                <a:spcPct val="30000"/>
              </a:spcBef>
              <a:defRPr sz="1200">
                <a:solidFill>
                  <a:schemeClr val="tx1"/>
                </a:solidFill>
                <a:latin typeface="Times" pitchFamily="18" charset="0"/>
              </a:defRPr>
            </a:lvl2pPr>
            <a:lvl3pPr marL="1157288" indent="-230188" eaLnBrk="0" hangingPunct="0">
              <a:spcBef>
                <a:spcPct val="30000"/>
              </a:spcBef>
              <a:defRPr sz="1200">
                <a:solidFill>
                  <a:schemeClr val="tx1"/>
                </a:solidFill>
                <a:latin typeface="Times" pitchFamily="18" charset="0"/>
              </a:defRPr>
            </a:lvl3pPr>
            <a:lvl4pPr marL="1620838" indent="-230188" eaLnBrk="0" hangingPunct="0">
              <a:spcBef>
                <a:spcPct val="30000"/>
              </a:spcBef>
              <a:defRPr sz="1200">
                <a:solidFill>
                  <a:schemeClr val="tx1"/>
                </a:solidFill>
                <a:latin typeface="Times" pitchFamily="18" charset="0"/>
              </a:defRPr>
            </a:lvl4pPr>
            <a:lvl5pPr marL="2082800" indent="-230188" eaLnBrk="0" hangingPunct="0">
              <a:spcBef>
                <a:spcPct val="30000"/>
              </a:spcBef>
              <a:defRPr sz="1200">
                <a:solidFill>
                  <a:schemeClr val="tx1"/>
                </a:solidFill>
                <a:latin typeface="Times" pitchFamily="18" charset="0"/>
              </a:defRPr>
            </a:lvl5pPr>
            <a:lvl6pPr marL="2540000" indent="-230188" eaLnBrk="0" fontAlgn="base" hangingPunct="0">
              <a:spcBef>
                <a:spcPct val="30000"/>
              </a:spcBef>
              <a:spcAft>
                <a:spcPct val="0"/>
              </a:spcAft>
              <a:defRPr sz="1200">
                <a:solidFill>
                  <a:schemeClr val="tx1"/>
                </a:solidFill>
                <a:latin typeface="Times" pitchFamily="18" charset="0"/>
              </a:defRPr>
            </a:lvl6pPr>
            <a:lvl7pPr marL="2997200" indent="-230188" eaLnBrk="0" fontAlgn="base" hangingPunct="0">
              <a:spcBef>
                <a:spcPct val="30000"/>
              </a:spcBef>
              <a:spcAft>
                <a:spcPct val="0"/>
              </a:spcAft>
              <a:defRPr sz="1200">
                <a:solidFill>
                  <a:schemeClr val="tx1"/>
                </a:solidFill>
                <a:latin typeface="Times" pitchFamily="18" charset="0"/>
              </a:defRPr>
            </a:lvl7pPr>
            <a:lvl8pPr marL="3454400" indent="-230188" eaLnBrk="0" fontAlgn="base" hangingPunct="0">
              <a:spcBef>
                <a:spcPct val="30000"/>
              </a:spcBef>
              <a:spcAft>
                <a:spcPct val="0"/>
              </a:spcAft>
              <a:defRPr sz="1200">
                <a:solidFill>
                  <a:schemeClr val="tx1"/>
                </a:solidFill>
                <a:latin typeface="Times" pitchFamily="18" charset="0"/>
              </a:defRPr>
            </a:lvl8pPr>
            <a:lvl9pPr marL="3911600" indent="-230188" eaLnBrk="0" fontAlgn="base" hangingPunct="0">
              <a:spcBef>
                <a:spcPct val="30000"/>
              </a:spcBef>
              <a:spcAft>
                <a:spcPct val="0"/>
              </a:spcAft>
              <a:defRPr sz="1200">
                <a:solidFill>
                  <a:schemeClr val="tx1"/>
                </a:solidFill>
                <a:latin typeface="Times" pitchFamily="18" charset="0"/>
              </a:defRPr>
            </a:lvl9pPr>
          </a:lstStyle>
          <a:p>
            <a:pPr>
              <a:spcBef>
                <a:spcPct val="0"/>
              </a:spcBef>
            </a:pPr>
            <a:fld id="{66FD6F1C-A967-4141-9823-9ACAF9152059}" type="slidenum">
              <a:rPr lang="en-US" altLang="en-US" smtClean="0"/>
              <a:pPr>
                <a:spcBef>
                  <a:spcPct val="0"/>
                </a:spcBef>
              </a:pPr>
              <a:t>2</a:t>
            </a:fld>
            <a:endParaRPr lang="en-US" altLang="en-US" smtClean="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1250" name="Slide Image Placeholder 1"/>
          <p:cNvSpPr>
            <a:spLocks noGrp="1" noRot="1" noChangeAspect="1" noTextEdit="1"/>
          </p:cNvSpPr>
          <p:nvPr>
            <p:ph type="sldImg"/>
          </p:nvPr>
        </p:nvSpPr>
        <p:spPr>
          <a:ln/>
        </p:spPr>
      </p:sp>
      <p:sp>
        <p:nvSpPr>
          <p:cNvPr id="181251" name="Notes Placeholder 2"/>
          <p:cNvSpPr>
            <a:spLocks noGrp="1"/>
          </p:cNvSpPr>
          <p:nvPr>
            <p:ph type="body" idx="1"/>
          </p:nvPr>
        </p:nvSpPr>
        <p:spPr>
          <a:noFill/>
        </p:spPr>
        <p:txBody>
          <a:bodyPr/>
          <a:lstStyle/>
          <a:p>
            <a:endParaRPr lang="en-US" altLang="en-US" smtClean="0"/>
          </a:p>
        </p:txBody>
      </p:sp>
      <p:sp>
        <p:nvSpPr>
          <p:cNvPr id="181252" name="Slide Number Placeholder 3"/>
          <p:cNvSpPr>
            <a:spLocks noGrp="1"/>
          </p:cNvSpPr>
          <p:nvPr>
            <p:ph type="sldNum" sz="quarter" idx="5"/>
          </p:nvPr>
        </p:nvSpPr>
        <p:spPr>
          <a:noFill/>
        </p:spPr>
        <p:txBody>
          <a:bodyPr/>
          <a:lstStyle>
            <a:lvl1pPr eaLnBrk="0" hangingPunct="0">
              <a:spcBef>
                <a:spcPct val="30000"/>
              </a:spcBef>
              <a:defRPr sz="1200">
                <a:solidFill>
                  <a:schemeClr val="tx1"/>
                </a:solidFill>
                <a:latin typeface="Times" pitchFamily="18" charset="0"/>
              </a:defRPr>
            </a:lvl1pPr>
            <a:lvl2pPr marL="752475" indent="-288925" eaLnBrk="0" hangingPunct="0">
              <a:spcBef>
                <a:spcPct val="30000"/>
              </a:spcBef>
              <a:defRPr sz="1200">
                <a:solidFill>
                  <a:schemeClr val="tx1"/>
                </a:solidFill>
                <a:latin typeface="Times" pitchFamily="18" charset="0"/>
              </a:defRPr>
            </a:lvl2pPr>
            <a:lvl3pPr marL="1157288" indent="-230188" eaLnBrk="0" hangingPunct="0">
              <a:spcBef>
                <a:spcPct val="30000"/>
              </a:spcBef>
              <a:defRPr sz="1200">
                <a:solidFill>
                  <a:schemeClr val="tx1"/>
                </a:solidFill>
                <a:latin typeface="Times" pitchFamily="18" charset="0"/>
              </a:defRPr>
            </a:lvl3pPr>
            <a:lvl4pPr marL="1620838" indent="-230188" eaLnBrk="0" hangingPunct="0">
              <a:spcBef>
                <a:spcPct val="30000"/>
              </a:spcBef>
              <a:defRPr sz="1200">
                <a:solidFill>
                  <a:schemeClr val="tx1"/>
                </a:solidFill>
                <a:latin typeface="Times" pitchFamily="18" charset="0"/>
              </a:defRPr>
            </a:lvl4pPr>
            <a:lvl5pPr marL="2082800" indent="-230188" eaLnBrk="0" hangingPunct="0">
              <a:spcBef>
                <a:spcPct val="30000"/>
              </a:spcBef>
              <a:defRPr sz="1200">
                <a:solidFill>
                  <a:schemeClr val="tx1"/>
                </a:solidFill>
                <a:latin typeface="Times" pitchFamily="18" charset="0"/>
              </a:defRPr>
            </a:lvl5pPr>
            <a:lvl6pPr marL="2540000" indent="-230188" eaLnBrk="0" fontAlgn="base" hangingPunct="0">
              <a:spcBef>
                <a:spcPct val="30000"/>
              </a:spcBef>
              <a:spcAft>
                <a:spcPct val="0"/>
              </a:spcAft>
              <a:defRPr sz="1200">
                <a:solidFill>
                  <a:schemeClr val="tx1"/>
                </a:solidFill>
                <a:latin typeface="Times" pitchFamily="18" charset="0"/>
              </a:defRPr>
            </a:lvl6pPr>
            <a:lvl7pPr marL="2997200" indent="-230188" eaLnBrk="0" fontAlgn="base" hangingPunct="0">
              <a:spcBef>
                <a:spcPct val="30000"/>
              </a:spcBef>
              <a:spcAft>
                <a:spcPct val="0"/>
              </a:spcAft>
              <a:defRPr sz="1200">
                <a:solidFill>
                  <a:schemeClr val="tx1"/>
                </a:solidFill>
                <a:latin typeface="Times" pitchFamily="18" charset="0"/>
              </a:defRPr>
            </a:lvl7pPr>
            <a:lvl8pPr marL="3454400" indent="-230188" eaLnBrk="0" fontAlgn="base" hangingPunct="0">
              <a:spcBef>
                <a:spcPct val="30000"/>
              </a:spcBef>
              <a:spcAft>
                <a:spcPct val="0"/>
              </a:spcAft>
              <a:defRPr sz="1200">
                <a:solidFill>
                  <a:schemeClr val="tx1"/>
                </a:solidFill>
                <a:latin typeface="Times" pitchFamily="18" charset="0"/>
              </a:defRPr>
            </a:lvl8pPr>
            <a:lvl9pPr marL="3911600" indent="-230188" eaLnBrk="0" fontAlgn="base" hangingPunct="0">
              <a:spcBef>
                <a:spcPct val="30000"/>
              </a:spcBef>
              <a:spcAft>
                <a:spcPct val="0"/>
              </a:spcAft>
              <a:defRPr sz="1200">
                <a:solidFill>
                  <a:schemeClr val="tx1"/>
                </a:solidFill>
                <a:latin typeface="Times" pitchFamily="18" charset="0"/>
              </a:defRPr>
            </a:lvl9pPr>
          </a:lstStyle>
          <a:p>
            <a:pPr>
              <a:spcBef>
                <a:spcPct val="0"/>
              </a:spcBef>
            </a:pPr>
            <a:fld id="{2A897E9A-280E-4B7E-96BA-E39FC626B26A}" type="slidenum">
              <a:rPr lang="en-US" altLang="en-US" smtClean="0"/>
              <a:pPr>
                <a:spcBef>
                  <a:spcPct val="0"/>
                </a:spcBef>
              </a:pPr>
              <a:t>20</a:t>
            </a:fld>
            <a:endParaRPr lang="en-US" altLang="en-US" smtClean="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2274" name="Rectangle 1031"/>
          <p:cNvSpPr>
            <a:spLocks noGrp="1" noChangeArrowheads="1"/>
          </p:cNvSpPr>
          <p:nvPr>
            <p:ph type="sldNum" sz="quarter" idx="5"/>
          </p:nvPr>
        </p:nvSpPr>
        <p:spPr>
          <a:noFill/>
        </p:spPr>
        <p:txBody>
          <a:bodyPr/>
          <a:lstStyle>
            <a:lvl1pPr eaLnBrk="0" hangingPunct="0">
              <a:spcBef>
                <a:spcPct val="30000"/>
              </a:spcBef>
              <a:defRPr sz="1200">
                <a:solidFill>
                  <a:schemeClr val="tx1"/>
                </a:solidFill>
                <a:latin typeface="Times" pitchFamily="18" charset="0"/>
              </a:defRPr>
            </a:lvl1pPr>
            <a:lvl2pPr marL="752475" indent="-288925" eaLnBrk="0" hangingPunct="0">
              <a:spcBef>
                <a:spcPct val="30000"/>
              </a:spcBef>
              <a:defRPr sz="1200">
                <a:solidFill>
                  <a:schemeClr val="tx1"/>
                </a:solidFill>
                <a:latin typeface="Times" pitchFamily="18" charset="0"/>
              </a:defRPr>
            </a:lvl2pPr>
            <a:lvl3pPr marL="1157288" indent="-230188" eaLnBrk="0" hangingPunct="0">
              <a:spcBef>
                <a:spcPct val="30000"/>
              </a:spcBef>
              <a:defRPr sz="1200">
                <a:solidFill>
                  <a:schemeClr val="tx1"/>
                </a:solidFill>
                <a:latin typeface="Times" pitchFamily="18" charset="0"/>
              </a:defRPr>
            </a:lvl3pPr>
            <a:lvl4pPr marL="1620838" indent="-230188" eaLnBrk="0" hangingPunct="0">
              <a:spcBef>
                <a:spcPct val="30000"/>
              </a:spcBef>
              <a:defRPr sz="1200">
                <a:solidFill>
                  <a:schemeClr val="tx1"/>
                </a:solidFill>
                <a:latin typeface="Times" pitchFamily="18" charset="0"/>
              </a:defRPr>
            </a:lvl4pPr>
            <a:lvl5pPr marL="2082800" indent="-230188" eaLnBrk="0" hangingPunct="0">
              <a:spcBef>
                <a:spcPct val="30000"/>
              </a:spcBef>
              <a:defRPr sz="1200">
                <a:solidFill>
                  <a:schemeClr val="tx1"/>
                </a:solidFill>
                <a:latin typeface="Times" pitchFamily="18" charset="0"/>
              </a:defRPr>
            </a:lvl5pPr>
            <a:lvl6pPr marL="2540000" indent="-230188" eaLnBrk="0" fontAlgn="base" hangingPunct="0">
              <a:spcBef>
                <a:spcPct val="30000"/>
              </a:spcBef>
              <a:spcAft>
                <a:spcPct val="0"/>
              </a:spcAft>
              <a:defRPr sz="1200">
                <a:solidFill>
                  <a:schemeClr val="tx1"/>
                </a:solidFill>
                <a:latin typeface="Times" pitchFamily="18" charset="0"/>
              </a:defRPr>
            </a:lvl6pPr>
            <a:lvl7pPr marL="2997200" indent="-230188" eaLnBrk="0" fontAlgn="base" hangingPunct="0">
              <a:spcBef>
                <a:spcPct val="30000"/>
              </a:spcBef>
              <a:spcAft>
                <a:spcPct val="0"/>
              </a:spcAft>
              <a:defRPr sz="1200">
                <a:solidFill>
                  <a:schemeClr val="tx1"/>
                </a:solidFill>
                <a:latin typeface="Times" pitchFamily="18" charset="0"/>
              </a:defRPr>
            </a:lvl7pPr>
            <a:lvl8pPr marL="3454400" indent="-230188" eaLnBrk="0" fontAlgn="base" hangingPunct="0">
              <a:spcBef>
                <a:spcPct val="30000"/>
              </a:spcBef>
              <a:spcAft>
                <a:spcPct val="0"/>
              </a:spcAft>
              <a:defRPr sz="1200">
                <a:solidFill>
                  <a:schemeClr val="tx1"/>
                </a:solidFill>
                <a:latin typeface="Times" pitchFamily="18" charset="0"/>
              </a:defRPr>
            </a:lvl8pPr>
            <a:lvl9pPr marL="3911600" indent="-230188" eaLnBrk="0" fontAlgn="base" hangingPunct="0">
              <a:spcBef>
                <a:spcPct val="30000"/>
              </a:spcBef>
              <a:spcAft>
                <a:spcPct val="0"/>
              </a:spcAft>
              <a:defRPr sz="1200">
                <a:solidFill>
                  <a:schemeClr val="tx1"/>
                </a:solidFill>
                <a:latin typeface="Times" pitchFamily="18" charset="0"/>
              </a:defRPr>
            </a:lvl9pPr>
          </a:lstStyle>
          <a:p>
            <a:pPr>
              <a:spcBef>
                <a:spcPct val="0"/>
              </a:spcBef>
            </a:pPr>
            <a:fld id="{78D80157-82BD-404C-B6F2-E7E3E37BD188}" type="slidenum">
              <a:rPr lang="en-US" altLang="en-US" smtClean="0"/>
              <a:pPr>
                <a:spcBef>
                  <a:spcPct val="0"/>
                </a:spcBef>
              </a:pPr>
              <a:t>21</a:t>
            </a:fld>
            <a:endParaRPr lang="en-US" altLang="en-US" smtClean="0"/>
          </a:p>
        </p:txBody>
      </p:sp>
      <p:sp>
        <p:nvSpPr>
          <p:cNvPr id="182275" name="Rectangle 2"/>
          <p:cNvSpPr>
            <a:spLocks noGrp="1" noRot="1" noChangeAspect="1" noChangeArrowheads="1" noTextEdit="1"/>
          </p:cNvSpPr>
          <p:nvPr>
            <p:ph type="sldImg"/>
          </p:nvPr>
        </p:nvSpPr>
        <p:spPr>
          <a:ln/>
        </p:spPr>
      </p:sp>
      <p:sp>
        <p:nvSpPr>
          <p:cNvPr id="182276" name="Rectangle 3"/>
          <p:cNvSpPr>
            <a:spLocks noGrp="1" noChangeArrowheads="1"/>
          </p:cNvSpPr>
          <p:nvPr>
            <p:ph type="body" idx="1"/>
          </p:nvPr>
        </p:nvSpPr>
        <p:spPr>
          <a:noFill/>
        </p:spPr>
        <p:txBody>
          <a:bodyPr/>
          <a:lstStyle/>
          <a:p>
            <a:endParaRPr lang="en-US" altLang="en-US" smtClean="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05BC6C48-EC53-4EBF-9E7F-E1F5BF5EB399}" type="slidenum">
              <a:rPr lang="en-US" altLang="en-US" smtClean="0"/>
              <a:pPr>
                <a:defRPr/>
              </a:pPr>
              <a:t>22</a:t>
            </a:fld>
            <a:endParaRPr lang="en-US" altLang="en-US" dirty="0"/>
          </a:p>
        </p:txBody>
      </p:sp>
    </p:spTree>
    <p:extLst>
      <p:ext uri="{BB962C8B-B14F-4D97-AF65-F5344CB8AC3E}">
        <p14:creationId xmlns:p14="http://schemas.microsoft.com/office/powerpoint/2010/main" val="101518462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Times" pitchFamily="18" charset="0"/>
              </a:defRPr>
            </a:lvl1pPr>
            <a:lvl2pPr marL="752475" indent="-288925" eaLnBrk="0" hangingPunct="0">
              <a:spcBef>
                <a:spcPct val="30000"/>
              </a:spcBef>
              <a:defRPr sz="1200">
                <a:solidFill>
                  <a:schemeClr val="tx1"/>
                </a:solidFill>
                <a:latin typeface="Times" pitchFamily="18" charset="0"/>
              </a:defRPr>
            </a:lvl2pPr>
            <a:lvl3pPr marL="1157288" indent="-230188" eaLnBrk="0" hangingPunct="0">
              <a:spcBef>
                <a:spcPct val="30000"/>
              </a:spcBef>
              <a:defRPr sz="1200">
                <a:solidFill>
                  <a:schemeClr val="tx1"/>
                </a:solidFill>
                <a:latin typeface="Times" pitchFamily="18" charset="0"/>
              </a:defRPr>
            </a:lvl3pPr>
            <a:lvl4pPr marL="1620838" indent="-230188" eaLnBrk="0" hangingPunct="0">
              <a:spcBef>
                <a:spcPct val="30000"/>
              </a:spcBef>
              <a:defRPr sz="1200">
                <a:solidFill>
                  <a:schemeClr val="tx1"/>
                </a:solidFill>
                <a:latin typeface="Times" pitchFamily="18" charset="0"/>
              </a:defRPr>
            </a:lvl4pPr>
            <a:lvl5pPr marL="2082800" indent="-230188" eaLnBrk="0" hangingPunct="0">
              <a:spcBef>
                <a:spcPct val="30000"/>
              </a:spcBef>
              <a:defRPr sz="1200">
                <a:solidFill>
                  <a:schemeClr val="tx1"/>
                </a:solidFill>
                <a:latin typeface="Times" pitchFamily="18" charset="0"/>
              </a:defRPr>
            </a:lvl5pPr>
            <a:lvl6pPr marL="2540000" indent="-230188" eaLnBrk="0" fontAlgn="base" hangingPunct="0">
              <a:spcBef>
                <a:spcPct val="30000"/>
              </a:spcBef>
              <a:spcAft>
                <a:spcPct val="0"/>
              </a:spcAft>
              <a:defRPr sz="1200">
                <a:solidFill>
                  <a:schemeClr val="tx1"/>
                </a:solidFill>
                <a:latin typeface="Times" pitchFamily="18" charset="0"/>
              </a:defRPr>
            </a:lvl6pPr>
            <a:lvl7pPr marL="2997200" indent="-230188" eaLnBrk="0" fontAlgn="base" hangingPunct="0">
              <a:spcBef>
                <a:spcPct val="30000"/>
              </a:spcBef>
              <a:spcAft>
                <a:spcPct val="0"/>
              </a:spcAft>
              <a:defRPr sz="1200">
                <a:solidFill>
                  <a:schemeClr val="tx1"/>
                </a:solidFill>
                <a:latin typeface="Times" pitchFamily="18" charset="0"/>
              </a:defRPr>
            </a:lvl7pPr>
            <a:lvl8pPr marL="3454400" indent="-230188" eaLnBrk="0" fontAlgn="base" hangingPunct="0">
              <a:spcBef>
                <a:spcPct val="30000"/>
              </a:spcBef>
              <a:spcAft>
                <a:spcPct val="0"/>
              </a:spcAft>
              <a:defRPr sz="1200">
                <a:solidFill>
                  <a:schemeClr val="tx1"/>
                </a:solidFill>
                <a:latin typeface="Times" pitchFamily="18" charset="0"/>
              </a:defRPr>
            </a:lvl8pPr>
            <a:lvl9pPr marL="3911600" indent="-230188" eaLnBrk="0" fontAlgn="base" hangingPunct="0">
              <a:spcBef>
                <a:spcPct val="30000"/>
              </a:spcBef>
              <a:spcAft>
                <a:spcPct val="0"/>
              </a:spcAft>
              <a:defRPr sz="1200">
                <a:solidFill>
                  <a:schemeClr val="tx1"/>
                </a:solidFill>
                <a:latin typeface="Times" pitchFamily="18" charset="0"/>
              </a:defRPr>
            </a:lvl9pPr>
          </a:lstStyle>
          <a:p>
            <a:pPr eaLnBrk="1" hangingPunct="1">
              <a:spcBef>
                <a:spcPct val="0"/>
              </a:spcBef>
            </a:pPr>
            <a:fld id="{0E802637-A4A1-44FA-8D4D-1DE3B31E7C94}" type="slidenum">
              <a:rPr lang="en-US" altLang="en-US" smtClean="0">
                <a:latin typeface="Arial" charset="0"/>
              </a:rPr>
              <a:pPr eaLnBrk="1" hangingPunct="1">
                <a:spcBef>
                  <a:spcPct val="0"/>
                </a:spcBef>
              </a:pPr>
              <a:t>23</a:t>
            </a:fld>
            <a:endParaRPr lang="en-US" altLang="en-US" smtClean="0">
              <a:latin typeface="Arial" charset="0"/>
            </a:endParaRPr>
          </a:p>
        </p:txBody>
      </p:sp>
      <p:sp>
        <p:nvSpPr>
          <p:cNvPr id="29699" name="Rectangle 2"/>
          <p:cNvSpPr>
            <a:spLocks noGrp="1" noRot="1" noChangeAspect="1" noChangeArrowheads="1" noTextEdit="1"/>
          </p:cNvSpPr>
          <p:nvPr>
            <p:ph type="sldImg"/>
          </p:nvPr>
        </p:nvSpPr>
        <p:spPr>
          <a:ln/>
        </p:spPr>
      </p:sp>
      <p:sp>
        <p:nvSpPr>
          <p:cNvPr id="185348" name="Rectangle 3"/>
          <p:cNvSpPr>
            <a:spLocks noGrp="1" noChangeArrowheads="1"/>
          </p:cNvSpPr>
          <p:nvPr>
            <p:ph type="body" idx="1"/>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spcBef>
                <a:spcPts val="0"/>
              </a:spcBef>
              <a:spcAft>
                <a:spcPts val="0"/>
              </a:spcAft>
              <a:defRPr/>
            </a:pPr>
            <a:endParaRPr lang="en-US" sz="1050" dirty="0" smtClean="0">
              <a:latin typeface="Times New Roman"/>
              <a:ea typeface="Times New Roman"/>
            </a:endParaRPr>
          </a:p>
          <a:p>
            <a:pPr eaLnBrk="1" hangingPunct="1">
              <a:spcBef>
                <a:spcPct val="0"/>
              </a:spcBef>
              <a:defRPr/>
            </a:pPr>
            <a:endParaRPr lang="en-US" altLang="en-US" dirty="0" smtClean="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6370" name="Rectangle 1031"/>
          <p:cNvSpPr>
            <a:spLocks noGrp="1" noChangeArrowheads="1"/>
          </p:cNvSpPr>
          <p:nvPr>
            <p:ph type="sldNum" sz="quarter" idx="5"/>
          </p:nvPr>
        </p:nvSpPr>
        <p:spPr>
          <a:noFill/>
        </p:spPr>
        <p:txBody>
          <a:bodyPr/>
          <a:lstStyle>
            <a:lvl1pPr eaLnBrk="0" hangingPunct="0">
              <a:spcBef>
                <a:spcPct val="30000"/>
              </a:spcBef>
              <a:defRPr sz="1200">
                <a:solidFill>
                  <a:schemeClr val="tx1"/>
                </a:solidFill>
                <a:latin typeface="Times" pitchFamily="18" charset="0"/>
              </a:defRPr>
            </a:lvl1pPr>
            <a:lvl2pPr marL="752475" indent="-288925" eaLnBrk="0" hangingPunct="0">
              <a:spcBef>
                <a:spcPct val="30000"/>
              </a:spcBef>
              <a:defRPr sz="1200">
                <a:solidFill>
                  <a:schemeClr val="tx1"/>
                </a:solidFill>
                <a:latin typeface="Times" pitchFamily="18" charset="0"/>
              </a:defRPr>
            </a:lvl2pPr>
            <a:lvl3pPr marL="1157288" indent="-230188" eaLnBrk="0" hangingPunct="0">
              <a:spcBef>
                <a:spcPct val="30000"/>
              </a:spcBef>
              <a:defRPr sz="1200">
                <a:solidFill>
                  <a:schemeClr val="tx1"/>
                </a:solidFill>
                <a:latin typeface="Times" pitchFamily="18" charset="0"/>
              </a:defRPr>
            </a:lvl3pPr>
            <a:lvl4pPr marL="1620838" indent="-230188" eaLnBrk="0" hangingPunct="0">
              <a:spcBef>
                <a:spcPct val="30000"/>
              </a:spcBef>
              <a:defRPr sz="1200">
                <a:solidFill>
                  <a:schemeClr val="tx1"/>
                </a:solidFill>
                <a:latin typeface="Times" pitchFamily="18" charset="0"/>
              </a:defRPr>
            </a:lvl4pPr>
            <a:lvl5pPr marL="2082800" indent="-230188" eaLnBrk="0" hangingPunct="0">
              <a:spcBef>
                <a:spcPct val="30000"/>
              </a:spcBef>
              <a:defRPr sz="1200">
                <a:solidFill>
                  <a:schemeClr val="tx1"/>
                </a:solidFill>
                <a:latin typeface="Times" pitchFamily="18" charset="0"/>
              </a:defRPr>
            </a:lvl5pPr>
            <a:lvl6pPr marL="2540000" indent="-230188" eaLnBrk="0" fontAlgn="base" hangingPunct="0">
              <a:spcBef>
                <a:spcPct val="30000"/>
              </a:spcBef>
              <a:spcAft>
                <a:spcPct val="0"/>
              </a:spcAft>
              <a:defRPr sz="1200">
                <a:solidFill>
                  <a:schemeClr val="tx1"/>
                </a:solidFill>
                <a:latin typeface="Times" pitchFamily="18" charset="0"/>
              </a:defRPr>
            </a:lvl6pPr>
            <a:lvl7pPr marL="2997200" indent="-230188" eaLnBrk="0" fontAlgn="base" hangingPunct="0">
              <a:spcBef>
                <a:spcPct val="30000"/>
              </a:spcBef>
              <a:spcAft>
                <a:spcPct val="0"/>
              </a:spcAft>
              <a:defRPr sz="1200">
                <a:solidFill>
                  <a:schemeClr val="tx1"/>
                </a:solidFill>
                <a:latin typeface="Times" pitchFamily="18" charset="0"/>
              </a:defRPr>
            </a:lvl7pPr>
            <a:lvl8pPr marL="3454400" indent="-230188" eaLnBrk="0" fontAlgn="base" hangingPunct="0">
              <a:spcBef>
                <a:spcPct val="30000"/>
              </a:spcBef>
              <a:spcAft>
                <a:spcPct val="0"/>
              </a:spcAft>
              <a:defRPr sz="1200">
                <a:solidFill>
                  <a:schemeClr val="tx1"/>
                </a:solidFill>
                <a:latin typeface="Times" pitchFamily="18" charset="0"/>
              </a:defRPr>
            </a:lvl8pPr>
            <a:lvl9pPr marL="3911600" indent="-230188" eaLnBrk="0" fontAlgn="base" hangingPunct="0">
              <a:spcBef>
                <a:spcPct val="30000"/>
              </a:spcBef>
              <a:spcAft>
                <a:spcPct val="0"/>
              </a:spcAft>
              <a:defRPr sz="1200">
                <a:solidFill>
                  <a:schemeClr val="tx1"/>
                </a:solidFill>
                <a:latin typeface="Times" pitchFamily="18" charset="0"/>
              </a:defRPr>
            </a:lvl9pPr>
          </a:lstStyle>
          <a:p>
            <a:pPr>
              <a:spcBef>
                <a:spcPct val="0"/>
              </a:spcBef>
            </a:pPr>
            <a:fld id="{AA4C8AD5-C970-4D9A-89BD-D0CBD9C57B71}" type="slidenum">
              <a:rPr lang="en-US" altLang="en-US" smtClean="0"/>
              <a:pPr>
                <a:spcBef>
                  <a:spcPct val="0"/>
                </a:spcBef>
              </a:pPr>
              <a:t>24</a:t>
            </a:fld>
            <a:endParaRPr lang="en-US" altLang="en-US" smtClean="0"/>
          </a:p>
        </p:txBody>
      </p:sp>
      <p:sp>
        <p:nvSpPr>
          <p:cNvPr id="186371" name="Rectangle 2"/>
          <p:cNvSpPr>
            <a:spLocks noGrp="1" noRot="1" noChangeAspect="1" noChangeArrowheads="1" noTextEdit="1"/>
          </p:cNvSpPr>
          <p:nvPr>
            <p:ph type="sldImg"/>
          </p:nvPr>
        </p:nvSpPr>
        <p:spPr>
          <a:ln/>
        </p:spPr>
      </p:sp>
      <p:sp>
        <p:nvSpPr>
          <p:cNvPr id="186372" name="Rectangle 3"/>
          <p:cNvSpPr>
            <a:spLocks noGrp="1" noChangeArrowheads="1"/>
          </p:cNvSpPr>
          <p:nvPr>
            <p:ph type="body" idx="1"/>
          </p:nvPr>
        </p:nvSpPr>
        <p:spPr>
          <a:noFill/>
        </p:spPr>
        <p:txBody>
          <a:bodyPr/>
          <a:lstStyle/>
          <a:p>
            <a:endParaRPr lang="en-US" altLang="en-US" b="1" smtClean="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7394" name="Rectangle 7"/>
          <p:cNvSpPr>
            <a:spLocks noGrp="1" noChangeArrowheads="1"/>
          </p:cNvSpPr>
          <p:nvPr>
            <p:ph type="sldNum" sz="quarter" idx="5"/>
          </p:nvPr>
        </p:nvSpPr>
        <p:spPr>
          <a:noFill/>
        </p:spPr>
        <p:txBody>
          <a:bodyPr/>
          <a:lstStyle>
            <a:lvl1pPr eaLnBrk="0" hangingPunct="0">
              <a:spcBef>
                <a:spcPct val="30000"/>
              </a:spcBef>
              <a:defRPr sz="1200">
                <a:solidFill>
                  <a:schemeClr val="tx1"/>
                </a:solidFill>
                <a:latin typeface="Times" pitchFamily="18" charset="0"/>
              </a:defRPr>
            </a:lvl1pPr>
            <a:lvl2pPr marL="752475" indent="-288925" eaLnBrk="0" hangingPunct="0">
              <a:spcBef>
                <a:spcPct val="30000"/>
              </a:spcBef>
              <a:defRPr sz="1200">
                <a:solidFill>
                  <a:schemeClr val="tx1"/>
                </a:solidFill>
                <a:latin typeface="Times" pitchFamily="18" charset="0"/>
              </a:defRPr>
            </a:lvl2pPr>
            <a:lvl3pPr marL="1157288" indent="-230188" eaLnBrk="0" hangingPunct="0">
              <a:spcBef>
                <a:spcPct val="30000"/>
              </a:spcBef>
              <a:defRPr sz="1200">
                <a:solidFill>
                  <a:schemeClr val="tx1"/>
                </a:solidFill>
                <a:latin typeface="Times" pitchFamily="18" charset="0"/>
              </a:defRPr>
            </a:lvl3pPr>
            <a:lvl4pPr marL="1620838" indent="-230188" eaLnBrk="0" hangingPunct="0">
              <a:spcBef>
                <a:spcPct val="30000"/>
              </a:spcBef>
              <a:defRPr sz="1200">
                <a:solidFill>
                  <a:schemeClr val="tx1"/>
                </a:solidFill>
                <a:latin typeface="Times" pitchFamily="18" charset="0"/>
              </a:defRPr>
            </a:lvl4pPr>
            <a:lvl5pPr marL="2082800" indent="-230188" eaLnBrk="0" hangingPunct="0">
              <a:spcBef>
                <a:spcPct val="30000"/>
              </a:spcBef>
              <a:defRPr sz="1200">
                <a:solidFill>
                  <a:schemeClr val="tx1"/>
                </a:solidFill>
                <a:latin typeface="Times" pitchFamily="18" charset="0"/>
              </a:defRPr>
            </a:lvl5pPr>
            <a:lvl6pPr marL="2540000" indent="-230188" eaLnBrk="0" fontAlgn="base" hangingPunct="0">
              <a:spcBef>
                <a:spcPct val="30000"/>
              </a:spcBef>
              <a:spcAft>
                <a:spcPct val="0"/>
              </a:spcAft>
              <a:defRPr sz="1200">
                <a:solidFill>
                  <a:schemeClr val="tx1"/>
                </a:solidFill>
                <a:latin typeface="Times" pitchFamily="18" charset="0"/>
              </a:defRPr>
            </a:lvl6pPr>
            <a:lvl7pPr marL="2997200" indent="-230188" eaLnBrk="0" fontAlgn="base" hangingPunct="0">
              <a:spcBef>
                <a:spcPct val="30000"/>
              </a:spcBef>
              <a:spcAft>
                <a:spcPct val="0"/>
              </a:spcAft>
              <a:defRPr sz="1200">
                <a:solidFill>
                  <a:schemeClr val="tx1"/>
                </a:solidFill>
                <a:latin typeface="Times" pitchFamily="18" charset="0"/>
              </a:defRPr>
            </a:lvl7pPr>
            <a:lvl8pPr marL="3454400" indent="-230188" eaLnBrk="0" fontAlgn="base" hangingPunct="0">
              <a:spcBef>
                <a:spcPct val="30000"/>
              </a:spcBef>
              <a:spcAft>
                <a:spcPct val="0"/>
              </a:spcAft>
              <a:defRPr sz="1200">
                <a:solidFill>
                  <a:schemeClr val="tx1"/>
                </a:solidFill>
                <a:latin typeface="Times" pitchFamily="18" charset="0"/>
              </a:defRPr>
            </a:lvl8pPr>
            <a:lvl9pPr marL="3911600" indent="-230188" eaLnBrk="0" fontAlgn="base" hangingPunct="0">
              <a:spcBef>
                <a:spcPct val="30000"/>
              </a:spcBef>
              <a:spcAft>
                <a:spcPct val="0"/>
              </a:spcAft>
              <a:defRPr sz="1200">
                <a:solidFill>
                  <a:schemeClr val="tx1"/>
                </a:solidFill>
                <a:latin typeface="Times" pitchFamily="18" charset="0"/>
              </a:defRPr>
            </a:lvl9pPr>
          </a:lstStyle>
          <a:p>
            <a:pPr eaLnBrk="1" hangingPunct="1">
              <a:spcBef>
                <a:spcPct val="0"/>
              </a:spcBef>
            </a:pPr>
            <a:fld id="{6C9A579A-97C0-4E25-93C3-968623665FBF}" type="slidenum">
              <a:rPr lang="en-US" altLang="en-US" smtClean="0">
                <a:latin typeface="Arial" charset="0"/>
                <a:cs typeface="Arial" charset="0"/>
              </a:rPr>
              <a:pPr eaLnBrk="1" hangingPunct="1">
                <a:spcBef>
                  <a:spcPct val="0"/>
                </a:spcBef>
              </a:pPr>
              <a:t>25</a:t>
            </a:fld>
            <a:endParaRPr lang="en-US" altLang="en-US" smtClean="0">
              <a:latin typeface="Arial" charset="0"/>
              <a:cs typeface="Arial" charset="0"/>
            </a:endParaRPr>
          </a:p>
        </p:txBody>
      </p:sp>
      <p:sp>
        <p:nvSpPr>
          <p:cNvPr id="187395" name="Rectangle 2"/>
          <p:cNvSpPr>
            <a:spLocks noGrp="1" noRot="1" noChangeAspect="1" noChangeArrowheads="1" noTextEdit="1"/>
          </p:cNvSpPr>
          <p:nvPr>
            <p:ph type="sldImg"/>
          </p:nvPr>
        </p:nvSpPr>
        <p:spPr>
          <a:ln/>
        </p:spPr>
      </p:sp>
      <p:sp>
        <p:nvSpPr>
          <p:cNvPr id="187396" name="Rectangle 3"/>
          <p:cNvSpPr>
            <a:spLocks noGrp="1" noChangeArrowheads="1"/>
          </p:cNvSpPr>
          <p:nvPr>
            <p:ph type="body" idx="1"/>
          </p:nvPr>
        </p:nvSpPr>
        <p:spPr>
          <a:noFill/>
        </p:spPr>
        <p:txBody>
          <a:bodyPr/>
          <a:lstStyle/>
          <a:p>
            <a:pPr eaLnBrk="1" hangingPunct="1"/>
            <a:endParaRPr lang="en-US" altLang="en-US" smtClean="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8418" name="Rectangle 1031"/>
          <p:cNvSpPr>
            <a:spLocks noGrp="1" noChangeArrowheads="1"/>
          </p:cNvSpPr>
          <p:nvPr>
            <p:ph type="sldNum" sz="quarter" idx="5"/>
          </p:nvPr>
        </p:nvSpPr>
        <p:spPr>
          <a:noFill/>
        </p:spPr>
        <p:txBody>
          <a:bodyPr/>
          <a:lstStyle>
            <a:lvl1pPr eaLnBrk="0" hangingPunct="0">
              <a:spcBef>
                <a:spcPct val="30000"/>
              </a:spcBef>
              <a:defRPr sz="1200">
                <a:solidFill>
                  <a:schemeClr val="tx1"/>
                </a:solidFill>
                <a:latin typeface="Times" pitchFamily="18" charset="0"/>
              </a:defRPr>
            </a:lvl1pPr>
            <a:lvl2pPr marL="752475" indent="-288925" eaLnBrk="0" hangingPunct="0">
              <a:spcBef>
                <a:spcPct val="30000"/>
              </a:spcBef>
              <a:defRPr sz="1200">
                <a:solidFill>
                  <a:schemeClr val="tx1"/>
                </a:solidFill>
                <a:latin typeface="Times" pitchFamily="18" charset="0"/>
              </a:defRPr>
            </a:lvl2pPr>
            <a:lvl3pPr marL="1157288" indent="-230188" eaLnBrk="0" hangingPunct="0">
              <a:spcBef>
                <a:spcPct val="30000"/>
              </a:spcBef>
              <a:defRPr sz="1200">
                <a:solidFill>
                  <a:schemeClr val="tx1"/>
                </a:solidFill>
                <a:latin typeface="Times" pitchFamily="18" charset="0"/>
              </a:defRPr>
            </a:lvl3pPr>
            <a:lvl4pPr marL="1620838" indent="-230188" eaLnBrk="0" hangingPunct="0">
              <a:spcBef>
                <a:spcPct val="30000"/>
              </a:spcBef>
              <a:defRPr sz="1200">
                <a:solidFill>
                  <a:schemeClr val="tx1"/>
                </a:solidFill>
                <a:latin typeface="Times" pitchFamily="18" charset="0"/>
              </a:defRPr>
            </a:lvl4pPr>
            <a:lvl5pPr marL="2082800" indent="-230188" eaLnBrk="0" hangingPunct="0">
              <a:spcBef>
                <a:spcPct val="30000"/>
              </a:spcBef>
              <a:defRPr sz="1200">
                <a:solidFill>
                  <a:schemeClr val="tx1"/>
                </a:solidFill>
                <a:latin typeface="Times" pitchFamily="18" charset="0"/>
              </a:defRPr>
            </a:lvl5pPr>
            <a:lvl6pPr marL="2540000" indent="-230188" eaLnBrk="0" fontAlgn="base" hangingPunct="0">
              <a:spcBef>
                <a:spcPct val="30000"/>
              </a:spcBef>
              <a:spcAft>
                <a:spcPct val="0"/>
              </a:spcAft>
              <a:defRPr sz="1200">
                <a:solidFill>
                  <a:schemeClr val="tx1"/>
                </a:solidFill>
                <a:latin typeface="Times" pitchFamily="18" charset="0"/>
              </a:defRPr>
            </a:lvl6pPr>
            <a:lvl7pPr marL="2997200" indent="-230188" eaLnBrk="0" fontAlgn="base" hangingPunct="0">
              <a:spcBef>
                <a:spcPct val="30000"/>
              </a:spcBef>
              <a:spcAft>
                <a:spcPct val="0"/>
              </a:spcAft>
              <a:defRPr sz="1200">
                <a:solidFill>
                  <a:schemeClr val="tx1"/>
                </a:solidFill>
                <a:latin typeface="Times" pitchFamily="18" charset="0"/>
              </a:defRPr>
            </a:lvl7pPr>
            <a:lvl8pPr marL="3454400" indent="-230188" eaLnBrk="0" fontAlgn="base" hangingPunct="0">
              <a:spcBef>
                <a:spcPct val="30000"/>
              </a:spcBef>
              <a:spcAft>
                <a:spcPct val="0"/>
              </a:spcAft>
              <a:defRPr sz="1200">
                <a:solidFill>
                  <a:schemeClr val="tx1"/>
                </a:solidFill>
                <a:latin typeface="Times" pitchFamily="18" charset="0"/>
              </a:defRPr>
            </a:lvl8pPr>
            <a:lvl9pPr marL="3911600" indent="-230188" eaLnBrk="0" fontAlgn="base" hangingPunct="0">
              <a:spcBef>
                <a:spcPct val="30000"/>
              </a:spcBef>
              <a:spcAft>
                <a:spcPct val="0"/>
              </a:spcAft>
              <a:defRPr sz="1200">
                <a:solidFill>
                  <a:schemeClr val="tx1"/>
                </a:solidFill>
                <a:latin typeface="Times" pitchFamily="18" charset="0"/>
              </a:defRPr>
            </a:lvl9pPr>
          </a:lstStyle>
          <a:p>
            <a:pPr>
              <a:spcBef>
                <a:spcPct val="0"/>
              </a:spcBef>
            </a:pPr>
            <a:fld id="{6FB1E53A-6B87-45BA-B07C-A1767CC2A095}" type="slidenum">
              <a:rPr lang="en-US" altLang="en-US" smtClean="0"/>
              <a:pPr>
                <a:spcBef>
                  <a:spcPct val="0"/>
                </a:spcBef>
              </a:pPr>
              <a:t>27</a:t>
            </a:fld>
            <a:endParaRPr lang="en-US" altLang="en-US" smtClean="0"/>
          </a:p>
        </p:txBody>
      </p:sp>
      <p:sp>
        <p:nvSpPr>
          <p:cNvPr id="188419" name="Rectangle 2"/>
          <p:cNvSpPr>
            <a:spLocks noGrp="1" noRot="1" noChangeAspect="1" noChangeArrowheads="1" noTextEdit="1"/>
          </p:cNvSpPr>
          <p:nvPr>
            <p:ph type="sldImg"/>
          </p:nvPr>
        </p:nvSpPr>
        <p:spPr>
          <a:ln/>
        </p:spPr>
      </p:sp>
      <p:sp>
        <p:nvSpPr>
          <p:cNvPr id="188420" name="Rectangle 3"/>
          <p:cNvSpPr>
            <a:spLocks noGrp="1" noChangeArrowheads="1"/>
          </p:cNvSpPr>
          <p:nvPr>
            <p:ph type="body" idx="1"/>
          </p:nvPr>
        </p:nvSpPr>
        <p:spPr>
          <a:noFill/>
        </p:spPr>
        <p:txBody>
          <a:bodyPr/>
          <a:lstStyle/>
          <a:p>
            <a:endParaRPr lang="en-US" altLang="en-US" smtClean="0"/>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9442" name="Rectangle 1031"/>
          <p:cNvSpPr>
            <a:spLocks noGrp="1" noChangeArrowheads="1"/>
          </p:cNvSpPr>
          <p:nvPr>
            <p:ph type="sldNum" sz="quarter" idx="5"/>
          </p:nvPr>
        </p:nvSpPr>
        <p:spPr>
          <a:noFill/>
        </p:spPr>
        <p:txBody>
          <a:bodyPr/>
          <a:lstStyle>
            <a:lvl1pPr eaLnBrk="0" hangingPunct="0">
              <a:spcBef>
                <a:spcPct val="30000"/>
              </a:spcBef>
              <a:defRPr sz="1200">
                <a:solidFill>
                  <a:schemeClr val="tx1"/>
                </a:solidFill>
                <a:latin typeface="Times" pitchFamily="18" charset="0"/>
              </a:defRPr>
            </a:lvl1pPr>
            <a:lvl2pPr marL="752475" indent="-288925" eaLnBrk="0" hangingPunct="0">
              <a:spcBef>
                <a:spcPct val="30000"/>
              </a:spcBef>
              <a:defRPr sz="1200">
                <a:solidFill>
                  <a:schemeClr val="tx1"/>
                </a:solidFill>
                <a:latin typeface="Times" pitchFamily="18" charset="0"/>
              </a:defRPr>
            </a:lvl2pPr>
            <a:lvl3pPr marL="1157288" indent="-230188" eaLnBrk="0" hangingPunct="0">
              <a:spcBef>
                <a:spcPct val="30000"/>
              </a:spcBef>
              <a:defRPr sz="1200">
                <a:solidFill>
                  <a:schemeClr val="tx1"/>
                </a:solidFill>
                <a:latin typeface="Times" pitchFamily="18" charset="0"/>
              </a:defRPr>
            </a:lvl3pPr>
            <a:lvl4pPr marL="1620838" indent="-230188" eaLnBrk="0" hangingPunct="0">
              <a:spcBef>
                <a:spcPct val="30000"/>
              </a:spcBef>
              <a:defRPr sz="1200">
                <a:solidFill>
                  <a:schemeClr val="tx1"/>
                </a:solidFill>
                <a:latin typeface="Times" pitchFamily="18" charset="0"/>
              </a:defRPr>
            </a:lvl4pPr>
            <a:lvl5pPr marL="2082800" indent="-230188" eaLnBrk="0" hangingPunct="0">
              <a:spcBef>
                <a:spcPct val="30000"/>
              </a:spcBef>
              <a:defRPr sz="1200">
                <a:solidFill>
                  <a:schemeClr val="tx1"/>
                </a:solidFill>
                <a:latin typeface="Times" pitchFamily="18" charset="0"/>
              </a:defRPr>
            </a:lvl5pPr>
            <a:lvl6pPr marL="2540000" indent="-230188" eaLnBrk="0" fontAlgn="base" hangingPunct="0">
              <a:spcBef>
                <a:spcPct val="30000"/>
              </a:spcBef>
              <a:spcAft>
                <a:spcPct val="0"/>
              </a:spcAft>
              <a:defRPr sz="1200">
                <a:solidFill>
                  <a:schemeClr val="tx1"/>
                </a:solidFill>
                <a:latin typeface="Times" pitchFamily="18" charset="0"/>
              </a:defRPr>
            </a:lvl6pPr>
            <a:lvl7pPr marL="2997200" indent="-230188" eaLnBrk="0" fontAlgn="base" hangingPunct="0">
              <a:spcBef>
                <a:spcPct val="30000"/>
              </a:spcBef>
              <a:spcAft>
                <a:spcPct val="0"/>
              </a:spcAft>
              <a:defRPr sz="1200">
                <a:solidFill>
                  <a:schemeClr val="tx1"/>
                </a:solidFill>
                <a:latin typeface="Times" pitchFamily="18" charset="0"/>
              </a:defRPr>
            </a:lvl7pPr>
            <a:lvl8pPr marL="3454400" indent="-230188" eaLnBrk="0" fontAlgn="base" hangingPunct="0">
              <a:spcBef>
                <a:spcPct val="30000"/>
              </a:spcBef>
              <a:spcAft>
                <a:spcPct val="0"/>
              </a:spcAft>
              <a:defRPr sz="1200">
                <a:solidFill>
                  <a:schemeClr val="tx1"/>
                </a:solidFill>
                <a:latin typeface="Times" pitchFamily="18" charset="0"/>
              </a:defRPr>
            </a:lvl8pPr>
            <a:lvl9pPr marL="3911600" indent="-230188" eaLnBrk="0" fontAlgn="base" hangingPunct="0">
              <a:spcBef>
                <a:spcPct val="30000"/>
              </a:spcBef>
              <a:spcAft>
                <a:spcPct val="0"/>
              </a:spcAft>
              <a:defRPr sz="1200">
                <a:solidFill>
                  <a:schemeClr val="tx1"/>
                </a:solidFill>
                <a:latin typeface="Times" pitchFamily="18" charset="0"/>
              </a:defRPr>
            </a:lvl9pPr>
          </a:lstStyle>
          <a:p>
            <a:pPr>
              <a:spcBef>
                <a:spcPct val="0"/>
              </a:spcBef>
            </a:pPr>
            <a:fld id="{054A08DF-FC27-47B3-AD8B-EC6D82B36DE0}" type="slidenum">
              <a:rPr lang="en-US" altLang="en-US" smtClean="0"/>
              <a:pPr>
                <a:spcBef>
                  <a:spcPct val="0"/>
                </a:spcBef>
              </a:pPr>
              <a:t>28</a:t>
            </a:fld>
            <a:endParaRPr lang="en-US" altLang="en-US" smtClean="0"/>
          </a:p>
        </p:txBody>
      </p:sp>
      <p:sp>
        <p:nvSpPr>
          <p:cNvPr id="189443" name="Rectangle 2"/>
          <p:cNvSpPr>
            <a:spLocks noGrp="1" noRot="1" noChangeAspect="1" noChangeArrowheads="1" noTextEdit="1"/>
          </p:cNvSpPr>
          <p:nvPr>
            <p:ph type="sldImg"/>
          </p:nvPr>
        </p:nvSpPr>
        <p:spPr>
          <a:ln/>
        </p:spPr>
      </p:sp>
      <p:sp>
        <p:nvSpPr>
          <p:cNvPr id="189444" name="Rectangle 3"/>
          <p:cNvSpPr>
            <a:spLocks noGrp="1" noChangeArrowheads="1"/>
          </p:cNvSpPr>
          <p:nvPr>
            <p:ph type="body" idx="1"/>
          </p:nvPr>
        </p:nvSpPr>
        <p:spPr>
          <a:noFill/>
        </p:spPr>
        <p:txBody>
          <a:bodyPr/>
          <a:lstStyle/>
          <a:p>
            <a:endParaRPr lang="en-US" altLang="en-US" smtClean="0"/>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0466" name="Rectangle 1031"/>
          <p:cNvSpPr>
            <a:spLocks noGrp="1" noChangeArrowheads="1"/>
          </p:cNvSpPr>
          <p:nvPr>
            <p:ph type="sldNum" sz="quarter" idx="5"/>
          </p:nvPr>
        </p:nvSpPr>
        <p:spPr>
          <a:noFill/>
        </p:spPr>
        <p:txBody>
          <a:bodyPr/>
          <a:lstStyle>
            <a:lvl1pPr eaLnBrk="0" hangingPunct="0">
              <a:spcBef>
                <a:spcPct val="30000"/>
              </a:spcBef>
              <a:defRPr sz="1200">
                <a:solidFill>
                  <a:schemeClr val="tx1"/>
                </a:solidFill>
                <a:latin typeface="Times" pitchFamily="18" charset="0"/>
              </a:defRPr>
            </a:lvl1pPr>
            <a:lvl2pPr marL="752475" indent="-288925" eaLnBrk="0" hangingPunct="0">
              <a:spcBef>
                <a:spcPct val="30000"/>
              </a:spcBef>
              <a:defRPr sz="1200">
                <a:solidFill>
                  <a:schemeClr val="tx1"/>
                </a:solidFill>
                <a:latin typeface="Times" pitchFamily="18" charset="0"/>
              </a:defRPr>
            </a:lvl2pPr>
            <a:lvl3pPr marL="1157288" indent="-230188" eaLnBrk="0" hangingPunct="0">
              <a:spcBef>
                <a:spcPct val="30000"/>
              </a:spcBef>
              <a:defRPr sz="1200">
                <a:solidFill>
                  <a:schemeClr val="tx1"/>
                </a:solidFill>
                <a:latin typeface="Times" pitchFamily="18" charset="0"/>
              </a:defRPr>
            </a:lvl3pPr>
            <a:lvl4pPr marL="1620838" indent="-230188" eaLnBrk="0" hangingPunct="0">
              <a:spcBef>
                <a:spcPct val="30000"/>
              </a:spcBef>
              <a:defRPr sz="1200">
                <a:solidFill>
                  <a:schemeClr val="tx1"/>
                </a:solidFill>
                <a:latin typeface="Times" pitchFamily="18" charset="0"/>
              </a:defRPr>
            </a:lvl4pPr>
            <a:lvl5pPr marL="2082800" indent="-230188" eaLnBrk="0" hangingPunct="0">
              <a:spcBef>
                <a:spcPct val="30000"/>
              </a:spcBef>
              <a:defRPr sz="1200">
                <a:solidFill>
                  <a:schemeClr val="tx1"/>
                </a:solidFill>
                <a:latin typeface="Times" pitchFamily="18" charset="0"/>
              </a:defRPr>
            </a:lvl5pPr>
            <a:lvl6pPr marL="2540000" indent="-230188" eaLnBrk="0" fontAlgn="base" hangingPunct="0">
              <a:spcBef>
                <a:spcPct val="30000"/>
              </a:spcBef>
              <a:spcAft>
                <a:spcPct val="0"/>
              </a:spcAft>
              <a:defRPr sz="1200">
                <a:solidFill>
                  <a:schemeClr val="tx1"/>
                </a:solidFill>
                <a:latin typeface="Times" pitchFamily="18" charset="0"/>
              </a:defRPr>
            </a:lvl6pPr>
            <a:lvl7pPr marL="2997200" indent="-230188" eaLnBrk="0" fontAlgn="base" hangingPunct="0">
              <a:spcBef>
                <a:spcPct val="30000"/>
              </a:spcBef>
              <a:spcAft>
                <a:spcPct val="0"/>
              </a:spcAft>
              <a:defRPr sz="1200">
                <a:solidFill>
                  <a:schemeClr val="tx1"/>
                </a:solidFill>
                <a:latin typeface="Times" pitchFamily="18" charset="0"/>
              </a:defRPr>
            </a:lvl7pPr>
            <a:lvl8pPr marL="3454400" indent="-230188" eaLnBrk="0" fontAlgn="base" hangingPunct="0">
              <a:spcBef>
                <a:spcPct val="30000"/>
              </a:spcBef>
              <a:spcAft>
                <a:spcPct val="0"/>
              </a:spcAft>
              <a:defRPr sz="1200">
                <a:solidFill>
                  <a:schemeClr val="tx1"/>
                </a:solidFill>
                <a:latin typeface="Times" pitchFamily="18" charset="0"/>
              </a:defRPr>
            </a:lvl8pPr>
            <a:lvl9pPr marL="3911600" indent="-230188" eaLnBrk="0" fontAlgn="base" hangingPunct="0">
              <a:spcBef>
                <a:spcPct val="30000"/>
              </a:spcBef>
              <a:spcAft>
                <a:spcPct val="0"/>
              </a:spcAft>
              <a:defRPr sz="1200">
                <a:solidFill>
                  <a:schemeClr val="tx1"/>
                </a:solidFill>
                <a:latin typeface="Times" pitchFamily="18" charset="0"/>
              </a:defRPr>
            </a:lvl9pPr>
          </a:lstStyle>
          <a:p>
            <a:pPr>
              <a:spcBef>
                <a:spcPct val="0"/>
              </a:spcBef>
            </a:pPr>
            <a:fld id="{849A25B9-01DB-4D7E-9910-09E3658B2D26}" type="slidenum">
              <a:rPr lang="en-US" altLang="en-US" smtClean="0"/>
              <a:pPr>
                <a:spcBef>
                  <a:spcPct val="0"/>
                </a:spcBef>
              </a:pPr>
              <a:t>29</a:t>
            </a:fld>
            <a:endParaRPr lang="en-US" altLang="en-US" smtClean="0"/>
          </a:p>
        </p:txBody>
      </p:sp>
      <p:sp>
        <p:nvSpPr>
          <p:cNvPr id="190467" name="Rectangle 2"/>
          <p:cNvSpPr>
            <a:spLocks noGrp="1" noRot="1" noChangeAspect="1" noChangeArrowheads="1" noTextEdit="1"/>
          </p:cNvSpPr>
          <p:nvPr>
            <p:ph type="sldImg"/>
          </p:nvPr>
        </p:nvSpPr>
        <p:spPr>
          <a:ln/>
        </p:spPr>
      </p:sp>
      <p:sp>
        <p:nvSpPr>
          <p:cNvPr id="190468" name="Rectangle 3"/>
          <p:cNvSpPr>
            <a:spLocks noGrp="1" noChangeArrowheads="1"/>
          </p:cNvSpPr>
          <p:nvPr>
            <p:ph type="body" idx="1"/>
          </p:nvPr>
        </p:nvSpPr>
        <p:spPr>
          <a:noFill/>
        </p:spPr>
        <p:txBody>
          <a:bodyPr/>
          <a:lstStyle/>
          <a:p>
            <a:endParaRPr lang="en-US" altLang="en-US" smtClean="0"/>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1490" name="Slide Image Placeholder 1"/>
          <p:cNvSpPr>
            <a:spLocks noGrp="1" noRot="1" noChangeAspect="1" noTextEdit="1"/>
          </p:cNvSpPr>
          <p:nvPr>
            <p:ph type="sldImg"/>
          </p:nvPr>
        </p:nvSpPr>
        <p:spPr>
          <a:ln/>
        </p:spPr>
      </p:sp>
      <p:sp>
        <p:nvSpPr>
          <p:cNvPr id="191491" name="Notes Placeholder 2"/>
          <p:cNvSpPr>
            <a:spLocks noGrp="1"/>
          </p:cNvSpPr>
          <p:nvPr>
            <p:ph type="body" idx="1"/>
          </p:nvPr>
        </p:nvSpPr>
        <p:spPr>
          <a:noFill/>
        </p:spPr>
        <p:txBody>
          <a:bodyPr/>
          <a:lstStyle/>
          <a:p>
            <a:endParaRPr lang="en-US" altLang="en-US" smtClean="0"/>
          </a:p>
        </p:txBody>
      </p:sp>
      <p:sp>
        <p:nvSpPr>
          <p:cNvPr id="191492" name="Slide Number Placeholder 3"/>
          <p:cNvSpPr>
            <a:spLocks noGrp="1"/>
          </p:cNvSpPr>
          <p:nvPr>
            <p:ph type="sldNum" sz="quarter" idx="5"/>
          </p:nvPr>
        </p:nvSpPr>
        <p:spPr>
          <a:noFill/>
        </p:spPr>
        <p:txBody>
          <a:bodyPr/>
          <a:lstStyle>
            <a:lvl1pPr eaLnBrk="0" hangingPunct="0">
              <a:spcBef>
                <a:spcPct val="30000"/>
              </a:spcBef>
              <a:defRPr sz="1200">
                <a:solidFill>
                  <a:schemeClr val="tx1"/>
                </a:solidFill>
                <a:latin typeface="Times" pitchFamily="18" charset="0"/>
              </a:defRPr>
            </a:lvl1pPr>
            <a:lvl2pPr marL="752475" indent="-288925" eaLnBrk="0" hangingPunct="0">
              <a:spcBef>
                <a:spcPct val="30000"/>
              </a:spcBef>
              <a:defRPr sz="1200">
                <a:solidFill>
                  <a:schemeClr val="tx1"/>
                </a:solidFill>
                <a:latin typeface="Times" pitchFamily="18" charset="0"/>
              </a:defRPr>
            </a:lvl2pPr>
            <a:lvl3pPr marL="1157288" indent="-230188" eaLnBrk="0" hangingPunct="0">
              <a:spcBef>
                <a:spcPct val="30000"/>
              </a:spcBef>
              <a:defRPr sz="1200">
                <a:solidFill>
                  <a:schemeClr val="tx1"/>
                </a:solidFill>
                <a:latin typeface="Times" pitchFamily="18" charset="0"/>
              </a:defRPr>
            </a:lvl3pPr>
            <a:lvl4pPr marL="1620838" indent="-230188" eaLnBrk="0" hangingPunct="0">
              <a:spcBef>
                <a:spcPct val="30000"/>
              </a:spcBef>
              <a:defRPr sz="1200">
                <a:solidFill>
                  <a:schemeClr val="tx1"/>
                </a:solidFill>
                <a:latin typeface="Times" pitchFamily="18" charset="0"/>
              </a:defRPr>
            </a:lvl4pPr>
            <a:lvl5pPr marL="2082800" indent="-230188" eaLnBrk="0" hangingPunct="0">
              <a:spcBef>
                <a:spcPct val="30000"/>
              </a:spcBef>
              <a:defRPr sz="1200">
                <a:solidFill>
                  <a:schemeClr val="tx1"/>
                </a:solidFill>
                <a:latin typeface="Times" pitchFamily="18" charset="0"/>
              </a:defRPr>
            </a:lvl5pPr>
            <a:lvl6pPr marL="2540000" indent="-230188" eaLnBrk="0" fontAlgn="base" hangingPunct="0">
              <a:spcBef>
                <a:spcPct val="30000"/>
              </a:spcBef>
              <a:spcAft>
                <a:spcPct val="0"/>
              </a:spcAft>
              <a:defRPr sz="1200">
                <a:solidFill>
                  <a:schemeClr val="tx1"/>
                </a:solidFill>
                <a:latin typeface="Times" pitchFamily="18" charset="0"/>
              </a:defRPr>
            </a:lvl6pPr>
            <a:lvl7pPr marL="2997200" indent="-230188" eaLnBrk="0" fontAlgn="base" hangingPunct="0">
              <a:spcBef>
                <a:spcPct val="30000"/>
              </a:spcBef>
              <a:spcAft>
                <a:spcPct val="0"/>
              </a:spcAft>
              <a:defRPr sz="1200">
                <a:solidFill>
                  <a:schemeClr val="tx1"/>
                </a:solidFill>
                <a:latin typeface="Times" pitchFamily="18" charset="0"/>
              </a:defRPr>
            </a:lvl7pPr>
            <a:lvl8pPr marL="3454400" indent="-230188" eaLnBrk="0" fontAlgn="base" hangingPunct="0">
              <a:spcBef>
                <a:spcPct val="30000"/>
              </a:spcBef>
              <a:spcAft>
                <a:spcPct val="0"/>
              </a:spcAft>
              <a:defRPr sz="1200">
                <a:solidFill>
                  <a:schemeClr val="tx1"/>
                </a:solidFill>
                <a:latin typeface="Times" pitchFamily="18" charset="0"/>
              </a:defRPr>
            </a:lvl8pPr>
            <a:lvl9pPr marL="3911600" indent="-230188" eaLnBrk="0" fontAlgn="base" hangingPunct="0">
              <a:spcBef>
                <a:spcPct val="30000"/>
              </a:spcBef>
              <a:spcAft>
                <a:spcPct val="0"/>
              </a:spcAft>
              <a:defRPr sz="1200">
                <a:solidFill>
                  <a:schemeClr val="tx1"/>
                </a:solidFill>
                <a:latin typeface="Times" pitchFamily="18" charset="0"/>
              </a:defRPr>
            </a:lvl9pPr>
          </a:lstStyle>
          <a:p>
            <a:pPr>
              <a:spcBef>
                <a:spcPct val="0"/>
              </a:spcBef>
            </a:pPr>
            <a:fld id="{B11647DE-ECB7-4362-A690-56A2FBBF553D}" type="slidenum">
              <a:rPr lang="en-US" altLang="en-US" smtClean="0"/>
              <a:pPr>
                <a:spcBef>
                  <a:spcPct val="0"/>
                </a:spcBef>
              </a:pPr>
              <a:t>32</a:t>
            </a:fld>
            <a:endParaRPr lang="en-US" altLang="en-US"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05BC6C48-EC53-4EBF-9E7F-E1F5BF5EB399}" type="slidenum">
              <a:rPr lang="en-US" altLang="en-US" smtClean="0"/>
              <a:pPr>
                <a:defRPr/>
              </a:pPr>
              <a:t>3</a:t>
            </a:fld>
            <a:endParaRPr lang="en-US" altLang="en-US" dirty="0"/>
          </a:p>
        </p:txBody>
      </p:sp>
    </p:spTree>
    <p:extLst>
      <p:ext uri="{BB962C8B-B14F-4D97-AF65-F5344CB8AC3E}">
        <p14:creationId xmlns:p14="http://schemas.microsoft.com/office/powerpoint/2010/main" val="733091980"/>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2514" name="Rectangle 1031"/>
          <p:cNvSpPr>
            <a:spLocks noGrp="1" noChangeArrowheads="1"/>
          </p:cNvSpPr>
          <p:nvPr>
            <p:ph type="sldNum" sz="quarter" idx="5"/>
          </p:nvPr>
        </p:nvSpPr>
        <p:spPr>
          <a:noFill/>
        </p:spPr>
        <p:txBody>
          <a:bodyPr/>
          <a:lstStyle>
            <a:lvl1pPr eaLnBrk="0" hangingPunct="0">
              <a:spcBef>
                <a:spcPct val="30000"/>
              </a:spcBef>
              <a:defRPr sz="1200">
                <a:solidFill>
                  <a:schemeClr val="tx1"/>
                </a:solidFill>
                <a:latin typeface="Times" pitchFamily="18" charset="0"/>
              </a:defRPr>
            </a:lvl1pPr>
            <a:lvl2pPr marL="752475" indent="-288925" eaLnBrk="0" hangingPunct="0">
              <a:spcBef>
                <a:spcPct val="30000"/>
              </a:spcBef>
              <a:defRPr sz="1200">
                <a:solidFill>
                  <a:schemeClr val="tx1"/>
                </a:solidFill>
                <a:latin typeface="Times" pitchFamily="18" charset="0"/>
              </a:defRPr>
            </a:lvl2pPr>
            <a:lvl3pPr marL="1157288" indent="-230188" eaLnBrk="0" hangingPunct="0">
              <a:spcBef>
                <a:spcPct val="30000"/>
              </a:spcBef>
              <a:defRPr sz="1200">
                <a:solidFill>
                  <a:schemeClr val="tx1"/>
                </a:solidFill>
                <a:latin typeface="Times" pitchFamily="18" charset="0"/>
              </a:defRPr>
            </a:lvl3pPr>
            <a:lvl4pPr marL="1620838" indent="-230188" eaLnBrk="0" hangingPunct="0">
              <a:spcBef>
                <a:spcPct val="30000"/>
              </a:spcBef>
              <a:defRPr sz="1200">
                <a:solidFill>
                  <a:schemeClr val="tx1"/>
                </a:solidFill>
                <a:latin typeface="Times" pitchFamily="18" charset="0"/>
              </a:defRPr>
            </a:lvl4pPr>
            <a:lvl5pPr marL="2082800" indent="-230188" eaLnBrk="0" hangingPunct="0">
              <a:spcBef>
                <a:spcPct val="30000"/>
              </a:spcBef>
              <a:defRPr sz="1200">
                <a:solidFill>
                  <a:schemeClr val="tx1"/>
                </a:solidFill>
                <a:latin typeface="Times" pitchFamily="18" charset="0"/>
              </a:defRPr>
            </a:lvl5pPr>
            <a:lvl6pPr marL="2540000" indent="-230188" eaLnBrk="0" fontAlgn="base" hangingPunct="0">
              <a:spcBef>
                <a:spcPct val="30000"/>
              </a:spcBef>
              <a:spcAft>
                <a:spcPct val="0"/>
              </a:spcAft>
              <a:defRPr sz="1200">
                <a:solidFill>
                  <a:schemeClr val="tx1"/>
                </a:solidFill>
                <a:latin typeface="Times" pitchFamily="18" charset="0"/>
              </a:defRPr>
            </a:lvl6pPr>
            <a:lvl7pPr marL="2997200" indent="-230188" eaLnBrk="0" fontAlgn="base" hangingPunct="0">
              <a:spcBef>
                <a:spcPct val="30000"/>
              </a:spcBef>
              <a:spcAft>
                <a:spcPct val="0"/>
              </a:spcAft>
              <a:defRPr sz="1200">
                <a:solidFill>
                  <a:schemeClr val="tx1"/>
                </a:solidFill>
                <a:latin typeface="Times" pitchFamily="18" charset="0"/>
              </a:defRPr>
            </a:lvl7pPr>
            <a:lvl8pPr marL="3454400" indent="-230188" eaLnBrk="0" fontAlgn="base" hangingPunct="0">
              <a:spcBef>
                <a:spcPct val="30000"/>
              </a:spcBef>
              <a:spcAft>
                <a:spcPct val="0"/>
              </a:spcAft>
              <a:defRPr sz="1200">
                <a:solidFill>
                  <a:schemeClr val="tx1"/>
                </a:solidFill>
                <a:latin typeface="Times" pitchFamily="18" charset="0"/>
              </a:defRPr>
            </a:lvl8pPr>
            <a:lvl9pPr marL="3911600" indent="-230188" eaLnBrk="0" fontAlgn="base" hangingPunct="0">
              <a:spcBef>
                <a:spcPct val="30000"/>
              </a:spcBef>
              <a:spcAft>
                <a:spcPct val="0"/>
              </a:spcAft>
              <a:defRPr sz="1200">
                <a:solidFill>
                  <a:schemeClr val="tx1"/>
                </a:solidFill>
                <a:latin typeface="Times" pitchFamily="18" charset="0"/>
              </a:defRPr>
            </a:lvl9pPr>
          </a:lstStyle>
          <a:p>
            <a:pPr>
              <a:spcBef>
                <a:spcPct val="0"/>
              </a:spcBef>
            </a:pPr>
            <a:fld id="{A858E906-9E59-4078-B50E-9CDD414E5EA2}" type="slidenum">
              <a:rPr lang="en-US" altLang="en-US" smtClean="0"/>
              <a:pPr>
                <a:spcBef>
                  <a:spcPct val="0"/>
                </a:spcBef>
              </a:pPr>
              <a:t>34</a:t>
            </a:fld>
            <a:endParaRPr lang="en-US" altLang="en-US" smtClean="0"/>
          </a:p>
        </p:txBody>
      </p:sp>
      <p:sp>
        <p:nvSpPr>
          <p:cNvPr id="192515" name="Rectangle 2"/>
          <p:cNvSpPr>
            <a:spLocks noGrp="1" noRot="1" noChangeAspect="1" noChangeArrowheads="1" noTextEdit="1"/>
          </p:cNvSpPr>
          <p:nvPr>
            <p:ph type="sldImg"/>
          </p:nvPr>
        </p:nvSpPr>
        <p:spPr>
          <a:ln/>
        </p:spPr>
      </p:sp>
      <p:sp>
        <p:nvSpPr>
          <p:cNvPr id="192516" name="Rectangle 3"/>
          <p:cNvSpPr>
            <a:spLocks noGrp="1" noChangeArrowheads="1"/>
          </p:cNvSpPr>
          <p:nvPr>
            <p:ph type="body" idx="1"/>
          </p:nvPr>
        </p:nvSpPr>
        <p:spPr>
          <a:noFill/>
        </p:spPr>
        <p:txBody>
          <a:bodyPr/>
          <a:lstStyle/>
          <a:p>
            <a:endParaRPr lang="en-US" altLang="en-US" smtClean="0"/>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3538" name="Slide Image Placeholder 1"/>
          <p:cNvSpPr>
            <a:spLocks noGrp="1" noRot="1" noChangeAspect="1" noTextEdit="1"/>
          </p:cNvSpPr>
          <p:nvPr>
            <p:ph type="sldImg"/>
          </p:nvPr>
        </p:nvSpPr>
        <p:spPr>
          <a:ln/>
        </p:spPr>
      </p:sp>
      <p:sp>
        <p:nvSpPr>
          <p:cNvPr id="193539" name="Notes Placeholder 2"/>
          <p:cNvSpPr>
            <a:spLocks noGrp="1"/>
          </p:cNvSpPr>
          <p:nvPr>
            <p:ph type="body" idx="1"/>
          </p:nvPr>
        </p:nvSpPr>
        <p:spPr>
          <a:noFill/>
        </p:spPr>
        <p:txBody>
          <a:bodyPr/>
          <a:lstStyle/>
          <a:p>
            <a:endParaRPr lang="en-US" altLang="en-US" smtClean="0"/>
          </a:p>
        </p:txBody>
      </p:sp>
      <p:sp>
        <p:nvSpPr>
          <p:cNvPr id="193540" name="Slide Number Placeholder 3"/>
          <p:cNvSpPr>
            <a:spLocks noGrp="1"/>
          </p:cNvSpPr>
          <p:nvPr>
            <p:ph type="sldNum" sz="quarter" idx="5"/>
          </p:nvPr>
        </p:nvSpPr>
        <p:spPr>
          <a:noFill/>
        </p:spPr>
        <p:txBody>
          <a:bodyPr/>
          <a:lstStyle>
            <a:lvl1pPr eaLnBrk="0" hangingPunct="0">
              <a:spcBef>
                <a:spcPct val="30000"/>
              </a:spcBef>
              <a:defRPr sz="1200">
                <a:solidFill>
                  <a:schemeClr val="tx1"/>
                </a:solidFill>
                <a:latin typeface="Times" pitchFamily="18" charset="0"/>
              </a:defRPr>
            </a:lvl1pPr>
            <a:lvl2pPr marL="752475" indent="-288925" eaLnBrk="0" hangingPunct="0">
              <a:spcBef>
                <a:spcPct val="30000"/>
              </a:spcBef>
              <a:defRPr sz="1200">
                <a:solidFill>
                  <a:schemeClr val="tx1"/>
                </a:solidFill>
                <a:latin typeface="Times" pitchFamily="18" charset="0"/>
              </a:defRPr>
            </a:lvl2pPr>
            <a:lvl3pPr marL="1157288" indent="-230188" eaLnBrk="0" hangingPunct="0">
              <a:spcBef>
                <a:spcPct val="30000"/>
              </a:spcBef>
              <a:defRPr sz="1200">
                <a:solidFill>
                  <a:schemeClr val="tx1"/>
                </a:solidFill>
                <a:latin typeface="Times" pitchFamily="18" charset="0"/>
              </a:defRPr>
            </a:lvl3pPr>
            <a:lvl4pPr marL="1620838" indent="-230188" eaLnBrk="0" hangingPunct="0">
              <a:spcBef>
                <a:spcPct val="30000"/>
              </a:spcBef>
              <a:defRPr sz="1200">
                <a:solidFill>
                  <a:schemeClr val="tx1"/>
                </a:solidFill>
                <a:latin typeface="Times" pitchFamily="18" charset="0"/>
              </a:defRPr>
            </a:lvl4pPr>
            <a:lvl5pPr marL="2082800" indent="-230188" eaLnBrk="0" hangingPunct="0">
              <a:spcBef>
                <a:spcPct val="30000"/>
              </a:spcBef>
              <a:defRPr sz="1200">
                <a:solidFill>
                  <a:schemeClr val="tx1"/>
                </a:solidFill>
                <a:latin typeface="Times" pitchFamily="18" charset="0"/>
              </a:defRPr>
            </a:lvl5pPr>
            <a:lvl6pPr marL="2540000" indent="-230188" eaLnBrk="0" fontAlgn="base" hangingPunct="0">
              <a:spcBef>
                <a:spcPct val="30000"/>
              </a:spcBef>
              <a:spcAft>
                <a:spcPct val="0"/>
              </a:spcAft>
              <a:defRPr sz="1200">
                <a:solidFill>
                  <a:schemeClr val="tx1"/>
                </a:solidFill>
                <a:latin typeface="Times" pitchFamily="18" charset="0"/>
              </a:defRPr>
            </a:lvl6pPr>
            <a:lvl7pPr marL="2997200" indent="-230188" eaLnBrk="0" fontAlgn="base" hangingPunct="0">
              <a:spcBef>
                <a:spcPct val="30000"/>
              </a:spcBef>
              <a:spcAft>
                <a:spcPct val="0"/>
              </a:spcAft>
              <a:defRPr sz="1200">
                <a:solidFill>
                  <a:schemeClr val="tx1"/>
                </a:solidFill>
                <a:latin typeface="Times" pitchFamily="18" charset="0"/>
              </a:defRPr>
            </a:lvl7pPr>
            <a:lvl8pPr marL="3454400" indent="-230188" eaLnBrk="0" fontAlgn="base" hangingPunct="0">
              <a:spcBef>
                <a:spcPct val="30000"/>
              </a:spcBef>
              <a:spcAft>
                <a:spcPct val="0"/>
              </a:spcAft>
              <a:defRPr sz="1200">
                <a:solidFill>
                  <a:schemeClr val="tx1"/>
                </a:solidFill>
                <a:latin typeface="Times" pitchFamily="18" charset="0"/>
              </a:defRPr>
            </a:lvl8pPr>
            <a:lvl9pPr marL="3911600" indent="-230188" eaLnBrk="0" fontAlgn="base" hangingPunct="0">
              <a:spcBef>
                <a:spcPct val="30000"/>
              </a:spcBef>
              <a:spcAft>
                <a:spcPct val="0"/>
              </a:spcAft>
              <a:defRPr sz="1200">
                <a:solidFill>
                  <a:schemeClr val="tx1"/>
                </a:solidFill>
                <a:latin typeface="Times" pitchFamily="18" charset="0"/>
              </a:defRPr>
            </a:lvl9pPr>
          </a:lstStyle>
          <a:p>
            <a:pPr>
              <a:spcBef>
                <a:spcPct val="0"/>
              </a:spcBef>
            </a:pPr>
            <a:fld id="{DBE854F9-51D1-40C4-A532-BA289FE2AB61}" type="slidenum">
              <a:rPr lang="en-US" altLang="en-US" smtClean="0"/>
              <a:pPr>
                <a:spcBef>
                  <a:spcPct val="0"/>
                </a:spcBef>
              </a:pPr>
              <a:t>35</a:t>
            </a:fld>
            <a:endParaRPr lang="en-US" altLang="en-US" smtClean="0"/>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62" name="Rectangle 1031"/>
          <p:cNvSpPr>
            <a:spLocks noGrp="1" noChangeArrowheads="1"/>
          </p:cNvSpPr>
          <p:nvPr>
            <p:ph type="sldNum" sz="quarter" idx="5"/>
          </p:nvPr>
        </p:nvSpPr>
        <p:spPr>
          <a:noFill/>
        </p:spPr>
        <p:txBody>
          <a:bodyPr/>
          <a:lstStyle>
            <a:lvl1pPr eaLnBrk="0" hangingPunct="0">
              <a:spcBef>
                <a:spcPct val="30000"/>
              </a:spcBef>
              <a:defRPr sz="1200">
                <a:solidFill>
                  <a:schemeClr val="tx1"/>
                </a:solidFill>
                <a:latin typeface="Times" pitchFamily="18" charset="0"/>
              </a:defRPr>
            </a:lvl1pPr>
            <a:lvl2pPr marL="752475" indent="-288925" eaLnBrk="0" hangingPunct="0">
              <a:spcBef>
                <a:spcPct val="30000"/>
              </a:spcBef>
              <a:defRPr sz="1200">
                <a:solidFill>
                  <a:schemeClr val="tx1"/>
                </a:solidFill>
                <a:latin typeface="Times" pitchFamily="18" charset="0"/>
              </a:defRPr>
            </a:lvl2pPr>
            <a:lvl3pPr marL="1157288" indent="-230188" eaLnBrk="0" hangingPunct="0">
              <a:spcBef>
                <a:spcPct val="30000"/>
              </a:spcBef>
              <a:defRPr sz="1200">
                <a:solidFill>
                  <a:schemeClr val="tx1"/>
                </a:solidFill>
                <a:latin typeface="Times" pitchFamily="18" charset="0"/>
              </a:defRPr>
            </a:lvl3pPr>
            <a:lvl4pPr marL="1620838" indent="-230188" eaLnBrk="0" hangingPunct="0">
              <a:spcBef>
                <a:spcPct val="30000"/>
              </a:spcBef>
              <a:defRPr sz="1200">
                <a:solidFill>
                  <a:schemeClr val="tx1"/>
                </a:solidFill>
                <a:latin typeface="Times" pitchFamily="18" charset="0"/>
              </a:defRPr>
            </a:lvl4pPr>
            <a:lvl5pPr marL="2082800" indent="-230188" eaLnBrk="0" hangingPunct="0">
              <a:spcBef>
                <a:spcPct val="30000"/>
              </a:spcBef>
              <a:defRPr sz="1200">
                <a:solidFill>
                  <a:schemeClr val="tx1"/>
                </a:solidFill>
                <a:latin typeface="Times" pitchFamily="18" charset="0"/>
              </a:defRPr>
            </a:lvl5pPr>
            <a:lvl6pPr marL="2540000" indent="-230188" eaLnBrk="0" fontAlgn="base" hangingPunct="0">
              <a:spcBef>
                <a:spcPct val="30000"/>
              </a:spcBef>
              <a:spcAft>
                <a:spcPct val="0"/>
              </a:spcAft>
              <a:defRPr sz="1200">
                <a:solidFill>
                  <a:schemeClr val="tx1"/>
                </a:solidFill>
                <a:latin typeface="Times" pitchFamily="18" charset="0"/>
              </a:defRPr>
            </a:lvl6pPr>
            <a:lvl7pPr marL="2997200" indent="-230188" eaLnBrk="0" fontAlgn="base" hangingPunct="0">
              <a:spcBef>
                <a:spcPct val="30000"/>
              </a:spcBef>
              <a:spcAft>
                <a:spcPct val="0"/>
              </a:spcAft>
              <a:defRPr sz="1200">
                <a:solidFill>
                  <a:schemeClr val="tx1"/>
                </a:solidFill>
                <a:latin typeface="Times" pitchFamily="18" charset="0"/>
              </a:defRPr>
            </a:lvl7pPr>
            <a:lvl8pPr marL="3454400" indent="-230188" eaLnBrk="0" fontAlgn="base" hangingPunct="0">
              <a:spcBef>
                <a:spcPct val="30000"/>
              </a:spcBef>
              <a:spcAft>
                <a:spcPct val="0"/>
              </a:spcAft>
              <a:defRPr sz="1200">
                <a:solidFill>
                  <a:schemeClr val="tx1"/>
                </a:solidFill>
                <a:latin typeface="Times" pitchFamily="18" charset="0"/>
              </a:defRPr>
            </a:lvl8pPr>
            <a:lvl9pPr marL="3911600" indent="-230188" eaLnBrk="0" fontAlgn="base" hangingPunct="0">
              <a:spcBef>
                <a:spcPct val="30000"/>
              </a:spcBef>
              <a:spcAft>
                <a:spcPct val="0"/>
              </a:spcAft>
              <a:defRPr sz="1200">
                <a:solidFill>
                  <a:schemeClr val="tx1"/>
                </a:solidFill>
                <a:latin typeface="Times" pitchFamily="18" charset="0"/>
              </a:defRPr>
            </a:lvl9pPr>
          </a:lstStyle>
          <a:p>
            <a:pPr>
              <a:spcBef>
                <a:spcPct val="0"/>
              </a:spcBef>
            </a:pPr>
            <a:fld id="{BF656A5E-2CEE-433F-901A-BB815ECCB78B}" type="slidenum">
              <a:rPr lang="en-US" altLang="en-US" smtClean="0"/>
              <a:pPr>
                <a:spcBef>
                  <a:spcPct val="0"/>
                </a:spcBef>
              </a:pPr>
              <a:t>37</a:t>
            </a:fld>
            <a:endParaRPr lang="en-US" altLang="en-US" smtClean="0"/>
          </a:p>
        </p:txBody>
      </p:sp>
      <p:sp>
        <p:nvSpPr>
          <p:cNvPr id="194563" name="Rectangle 2"/>
          <p:cNvSpPr>
            <a:spLocks noGrp="1" noRot="1" noChangeAspect="1" noChangeArrowheads="1" noTextEdit="1"/>
          </p:cNvSpPr>
          <p:nvPr>
            <p:ph type="sldImg"/>
          </p:nvPr>
        </p:nvSpPr>
        <p:spPr>
          <a:ln/>
        </p:spPr>
      </p:sp>
      <p:sp>
        <p:nvSpPr>
          <p:cNvPr id="194564" name="Rectangle 3"/>
          <p:cNvSpPr>
            <a:spLocks noGrp="1" noChangeArrowheads="1"/>
          </p:cNvSpPr>
          <p:nvPr>
            <p:ph type="body" idx="1"/>
          </p:nvPr>
        </p:nvSpPr>
        <p:spPr>
          <a:noFill/>
        </p:spPr>
        <p:txBody>
          <a:bodyPr/>
          <a:lstStyle/>
          <a:p>
            <a:endParaRPr lang="en-US" altLang="en-US" b="1" smtClean="0"/>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5586" name="Rectangle 1031"/>
          <p:cNvSpPr>
            <a:spLocks noGrp="1" noChangeArrowheads="1"/>
          </p:cNvSpPr>
          <p:nvPr>
            <p:ph type="sldNum" sz="quarter" idx="5"/>
          </p:nvPr>
        </p:nvSpPr>
        <p:spPr>
          <a:noFill/>
        </p:spPr>
        <p:txBody>
          <a:bodyPr/>
          <a:lstStyle>
            <a:lvl1pPr eaLnBrk="0" hangingPunct="0">
              <a:spcBef>
                <a:spcPct val="30000"/>
              </a:spcBef>
              <a:defRPr sz="1200">
                <a:solidFill>
                  <a:schemeClr val="tx1"/>
                </a:solidFill>
                <a:latin typeface="Times" pitchFamily="18" charset="0"/>
              </a:defRPr>
            </a:lvl1pPr>
            <a:lvl2pPr marL="752475" indent="-288925" eaLnBrk="0" hangingPunct="0">
              <a:spcBef>
                <a:spcPct val="30000"/>
              </a:spcBef>
              <a:defRPr sz="1200">
                <a:solidFill>
                  <a:schemeClr val="tx1"/>
                </a:solidFill>
                <a:latin typeface="Times" pitchFamily="18" charset="0"/>
              </a:defRPr>
            </a:lvl2pPr>
            <a:lvl3pPr marL="1157288" indent="-230188" eaLnBrk="0" hangingPunct="0">
              <a:spcBef>
                <a:spcPct val="30000"/>
              </a:spcBef>
              <a:defRPr sz="1200">
                <a:solidFill>
                  <a:schemeClr val="tx1"/>
                </a:solidFill>
                <a:latin typeface="Times" pitchFamily="18" charset="0"/>
              </a:defRPr>
            </a:lvl3pPr>
            <a:lvl4pPr marL="1620838" indent="-230188" eaLnBrk="0" hangingPunct="0">
              <a:spcBef>
                <a:spcPct val="30000"/>
              </a:spcBef>
              <a:defRPr sz="1200">
                <a:solidFill>
                  <a:schemeClr val="tx1"/>
                </a:solidFill>
                <a:latin typeface="Times" pitchFamily="18" charset="0"/>
              </a:defRPr>
            </a:lvl4pPr>
            <a:lvl5pPr marL="2082800" indent="-230188" eaLnBrk="0" hangingPunct="0">
              <a:spcBef>
                <a:spcPct val="30000"/>
              </a:spcBef>
              <a:defRPr sz="1200">
                <a:solidFill>
                  <a:schemeClr val="tx1"/>
                </a:solidFill>
                <a:latin typeface="Times" pitchFamily="18" charset="0"/>
              </a:defRPr>
            </a:lvl5pPr>
            <a:lvl6pPr marL="2540000" indent="-230188" eaLnBrk="0" fontAlgn="base" hangingPunct="0">
              <a:spcBef>
                <a:spcPct val="30000"/>
              </a:spcBef>
              <a:spcAft>
                <a:spcPct val="0"/>
              </a:spcAft>
              <a:defRPr sz="1200">
                <a:solidFill>
                  <a:schemeClr val="tx1"/>
                </a:solidFill>
                <a:latin typeface="Times" pitchFamily="18" charset="0"/>
              </a:defRPr>
            </a:lvl6pPr>
            <a:lvl7pPr marL="2997200" indent="-230188" eaLnBrk="0" fontAlgn="base" hangingPunct="0">
              <a:spcBef>
                <a:spcPct val="30000"/>
              </a:spcBef>
              <a:spcAft>
                <a:spcPct val="0"/>
              </a:spcAft>
              <a:defRPr sz="1200">
                <a:solidFill>
                  <a:schemeClr val="tx1"/>
                </a:solidFill>
                <a:latin typeface="Times" pitchFamily="18" charset="0"/>
              </a:defRPr>
            </a:lvl7pPr>
            <a:lvl8pPr marL="3454400" indent="-230188" eaLnBrk="0" fontAlgn="base" hangingPunct="0">
              <a:spcBef>
                <a:spcPct val="30000"/>
              </a:spcBef>
              <a:spcAft>
                <a:spcPct val="0"/>
              </a:spcAft>
              <a:defRPr sz="1200">
                <a:solidFill>
                  <a:schemeClr val="tx1"/>
                </a:solidFill>
                <a:latin typeface="Times" pitchFamily="18" charset="0"/>
              </a:defRPr>
            </a:lvl8pPr>
            <a:lvl9pPr marL="3911600" indent="-230188" eaLnBrk="0" fontAlgn="base" hangingPunct="0">
              <a:spcBef>
                <a:spcPct val="30000"/>
              </a:spcBef>
              <a:spcAft>
                <a:spcPct val="0"/>
              </a:spcAft>
              <a:defRPr sz="1200">
                <a:solidFill>
                  <a:schemeClr val="tx1"/>
                </a:solidFill>
                <a:latin typeface="Times" pitchFamily="18" charset="0"/>
              </a:defRPr>
            </a:lvl9pPr>
          </a:lstStyle>
          <a:p>
            <a:pPr>
              <a:spcBef>
                <a:spcPct val="0"/>
              </a:spcBef>
            </a:pPr>
            <a:fld id="{69FD29A7-7D29-4904-8206-57367C1D4563}" type="slidenum">
              <a:rPr lang="en-US" altLang="en-US" smtClean="0"/>
              <a:pPr>
                <a:spcBef>
                  <a:spcPct val="0"/>
                </a:spcBef>
              </a:pPr>
              <a:t>38</a:t>
            </a:fld>
            <a:endParaRPr lang="en-US" altLang="en-US" smtClean="0"/>
          </a:p>
        </p:txBody>
      </p:sp>
      <p:sp>
        <p:nvSpPr>
          <p:cNvPr id="195587" name="Rectangle 2"/>
          <p:cNvSpPr>
            <a:spLocks noGrp="1" noRot="1" noChangeAspect="1" noChangeArrowheads="1" noTextEdit="1"/>
          </p:cNvSpPr>
          <p:nvPr>
            <p:ph type="sldImg"/>
          </p:nvPr>
        </p:nvSpPr>
        <p:spPr>
          <a:ln/>
        </p:spPr>
      </p:sp>
      <p:sp>
        <p:nvSpPr>
          <p:cNvPr id="195588" name="Rectangle 3"/>
          <p:cNvSpPr>
            <a:spLocks noGrp="1" noChangeArrowheads="1"/>
          </p:cNvSpPr>
          <p:nvPr>
            <p:ph type="body" idx="1"/>
          </p:nvPr>
        </p:nvSpPr>
        <p:spPr>
          <a:noFill/>
        </p:spPr>
        <p:txBody>
          <a:bodyPr/>
          <a:lstStyle/>
          <a:p>
            <a:endParaRPr lang="en-US" altLang="en-US" smtClean="0"/>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6610"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Times" pitchFamily="18" charset="0"/>
              </a:defRPr>
            </a:lvl1pPr>
            <a:lvl2pPr marL="709613" indent="-273050" eaLnBrk="0" hangingPunct="0">
              <a:spcBef>
                <a:spcPct val="30000"/>
              </a:spcBef>
              <a:defRPr sz="1200">
                <a:solidFill>
                  <a:schemeClr val="tx1"/>
                </a:solidFill>
                <a:latin typeface="Times" pitchFamily="18" charset="0"/>
              </a:defRPr>
            </a:lvl2pPr>
            <a:lvl3pPr marL="1093788" indent="-217488" eaLnBrk="0" hangingPunct="0">
              <a:spcBef>
                <a:spcPct val="30000"/>
              </a:spcBef>
              <a:defRPr sz="1200">
                <a:solidFill>
                  <a:schemeClr val="tx1"/>
                </a:solidFill>
                <a:latin typeface="Times" pitchFamily="18" charset="0"/>
              </a:defRPr>
            </a:lvl3pPr>
            <a:lvl4pPr marL="1531938" indent="-217488" eaLnBrk="0" hangingPunct="0">
              <a:spcBef>
                <a:spcPct val="30000"/>
              </a:spcBef>
              <a:defRPr sz="1200">
                <a:solidFill>
                  <a:schemeClr val="tx1"/>
                </a:solidFill>
                <a:latin typeface="Times" pitchFamily="18" charset="0"/>
              </a:defRPr>
            </a:lvl4pPr>
            <a:lvl5pPr marL="1968500" indent="-217488" eaLnBrk="0" hangingPunct="0">
              <a:spcBef>
                <a:spcPct val="30000"/>
              </a:spcBef>
              <a:defRPr sz="1200">
                <a:solidFill>
                  <a:schemeClr val="tx1"/>
                </a:solidFill>
                <a:latin typeface="Times" pitchFamily="18" charset="0"/>
              </a:defRPr>
            </a:lvl5pPr>
            <a:lvl6pPr marL="2425700" indent="-217488" eaLnBrk="0" fontAlgn="base" hangingPunct="0">
              <a:spcBef>
                <a:spcPct val="30000"/>
              </a:spcBef>
              <a:spcAft>
                <a:spcPct val="0"/>
              </a:spcAft>
              <a:defRPr sz="1200">
                <a:solidFill>
                  <a:schemeClr val="tx1"/>
                </a:solidFill>
                <a:latin typeface="Times" pitchFamily="18" charset="0"/>
              </a:defRPr>
            </a:lvl6pPr>
            <a:lvl7pPr marL="2882900" indent="-217488" eaLnBrk="0" fontAlgn="base" hangingPunct="0">
              <a:spcBef>
                <a:spcPct val="30000"/>
              </a:spcBef>
              <a:spcAft>
                <a:spcPct val="0"/>
              </a:spcAft>
              <a:defRPr sz="1200">
                <a:solidFill>
                  <a:schemeClr val="tx1"/>
                </a:solidFill>
                <a:latin typeface="Times" pitchFamily="18" charset="0"/>
              </a:defRPr>
            </a:lvl7pPr>
            <a:lvl8pPr marL="3340100" indent="-217488" eaLnBrk="0" fontAlgn="base" hangingPunct="0">
              <a:spcBef>
                <a:spcPct val="30000"/>
              </a:spcBef>
              <a:spcAft>
                <a:spcPct val="0"/>
              </a:spcAft>
              <a:defRPr sz="1200">
                <a:solidFill>
                  <a:schemeClr val="tx1"/>
                </a:solidFill>
                <a:latin typeface="Times" pitchFamily="18" charset="0"/>
              </a:defRPr>
            </a:lvl8pPr>
            <a:lvl9pPr marL="3797300" indent="-217488" eaLnBrk="0" fontAlgn="base" hangingPunct="0">
              <a:spcBef>
                <a:spcPct val="30000"/>
              </a:spcBef>
              <a:spcAft>
                <a:spcPct val="0"/>
              </a:spcAft>
              <a:defRPr sz="1200">
                <a:solidFill>
                  <a:schemeClr val="tx1"/>
                </a:solidFill>
                <a:latin typeface="Times" pitchFamily="18" charset="0"/>
              </a:defRPr>
            </a:lvl9pPr>
          </a:lstStyle>
          <a:p>
            <a:pPr eaLnBrk="1" hangingPunct="1">
              <a:spcBef>
                <a:spcPct val="0"/>
              </a:spcBef>
            </a:pPr>
            <a:fld id="{8CE03C0D-2DD4-456F-91B4-03E349EE8E0F}" type="slidenum">
              <a:rPr lang="en-US" altLang="en-US" smtClean="0">
                <a:latin typeface="Times New Roman" pitchFamily="18" charset="0"/>
              </a:rPr>
              <a:pPr eaLnBrk="1" hangingPunct="1">
                <a:spcBef>
                  <a:spcPct val="0"/>
                </a:spcBef>
              </a:pPr>
              <a:t>39</a:t>
            </a:fld>
            <a:endParaRPr lang="en-US" altLang="en-US" smtClean="0">
              <a:latin typeface="Times New Roman" pitchFamily="18" charset="0"/>
            </a:endParaRPr>
          </a:p>
        </p:txBody>
      </p:sp>
      <p:sp>
        <p:nvSpPr>
          <p:cNvPr id="196611" name="Rectangle 2"/>
          <p:cNvSpPr>
            <a:spLocks noGrp="1" noRot="1" noChangeAspect="1" noChangeArrowheads="1" noTextEdit="1"/>
          </p:cNvSpPr>
          <p:nvPr>
            <p:ph type="sldImg"/>
          </p:nvPr>
        </p:nvSpPr>
        <p:spPr>
          <a:ln/>
        </p:spPr>
      </p:sp>
      <p:sp>
        <p:nvSpPr>
          <p:cNvPr id="196612"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7634" name="Rectangle 1031"/>
          <p:cNvSpPr>
            <a:spLocks noGrp="1" noChangeArrowheads="1"/>
          </p:cNvSpPr>
          <p:nvPr>
            <p:ph type="sldNum" sz="quarter" idx="5"/>
          </p:nvPr>
        </p:nvSpPr>
        <p:spPr>
          <a:noFill/>
        </p:spPr>
        <p:txBody>
          <a:bodyPr/>
          <a:lstStyle>
            <a:lvl1pPr eaLnBrk="0" hangingPunct="0">
              <a:spcBef>
                <a:spcPct val="30000"/>
              </a:spcBef>
              <a:defRPr sz="1200">
                <a:solidFill>
                  <a:schemeClr val="tx1"/>
                </a:solidFill>
                <a:latin typeface="Times" pitchFamily="18" charset="0"/>
              </a:defRPr>
            </a:lvl1pPr>
            <a:lvl2pPr marL="752475" indent="-288925" eaLnBrk="0" hangingPunct="0">
              <a:spcBef>
                <a:spcPct val="30000"/>
              </a:spcBef>
              <a:defRPr sz="1200">
                <a:solidFill>
                  <a:schemeClr val="tx1"/>
                </a:solidFill>
                <a:latin typeface="Times" pitchFamily="18" charset="0"/>
              </a:defRPr>
            </a:lvl2pPr>
            <a:lvl3pPr marL="1157288" indent="-230188" eaLnBrk="0" hangingPunct="0">
              <a:spcBef>
                <a:spcPct val="30000"/>
              </a:spcBef>
              <a:defRPr sz="1200">
                <a:solidFill>
                  <a:schemeClr val="tx1"/>
                </a:solidFill>
                <a:latin typeface="Times" pitchFamily="18" charset="0"/>
              </a:defRPr>
            </a:lvl3pPr>
            <a:lvl4pPr marL="1620838" indent="-230188" eaLnBrk="0" hangingPunct="0">
              <a:spcBef>
                <a:spcPct val="30000"/>
              </a:spcBef>
              <a:defRPr sz="1200">
                <a:solidFill>
                  <a:schemeClr val="tx1"/>
                </a:solidFill>
                <a:latin typeface="Times" pitchFamily="18" charset="0"/>
              </a:defRPr>
            </a:lvl4pPr>
            <a:lvl5pPr marL="2082800" indent="-230188" eaLnBrk="0" hangingPunct="0">
              <a:spcBef>
                <a:spcPct val="30000"/>
              </a:spcBef>
              <a:defRPr sz="1200">
                <a:solidFill>
                  <a:schemeClr val="tx1"/>
                </a:solidFill>
                <a:latin typeface="Times" pitchFamily="18" charset="0"/>
              </a:defRPr>
            </a:lvl5pPr>
            <a:lvl6pPr marL="2540000" indent="-230188" eaLnBrk="0" fontAlgn="base" hangingPunct="0">
              <a:spcBef>
                <a:spcPct val="30000"/>
              </a:spcBef>
              <a:spcAft>
                <a:spcPct val="0"/>
              </a:spcAft>
              <a:defRPr sz="1200">
                <a:solidFill>
                  <a:schemeClr val="tx1"/>
                </a:solidFill>
                <a:latin typeface="Times" pitchFamily="18" charset="0"/>
              </a:defRPr>
            </a:lvl6pPr>
            <a:lvl7pPr marL="2997200" indent="-230188" eaLnBrk="0" fontAlgn="base" hangingPunct="0">
              <a:spcBef>
                <a:spcPct val="30000"/>
              </a:spcBef>
              <a:spcAft>
                <a:spcPct val="0"/>
              </a:spcAft>
              <a:defRPr sz="1200">
                <a:solidFill>
                  <a:schemeClr val="tx1"/>
                </a:solidFill>
                <a:latin typeface="Times" pitchFamily="18" charset="0"/>
              </a:defRPr>
            </a:lvl7pPr>
            <a:lvl8pPr marL="3454400" indent="-230188" eaLnBrk="0" fontAlgn="base" hangingPunct="0">
              <a:spcBef>
                <a:spcPct val="30000"/>
              </a:spcBef>
              <a:spcAft>
                <a:spcPct val="0"/>
              </a:spcAft>
              <a:defRPr sz="1200">
                <a:solidFill>
                  <a:schemeClr val="tx1"/>
                </a:solidFill>
                <a:latin typeface="Times" pitchFamily="18" charset="0"/>
              </a:defRPr>
            </a:lvl8pPr>
            <a:lvl9pPr marL="3911600" indent="-230188" eaLnBrk="0" fontAlgn="base" hangingPunct="0">
              <a:spcBef>
                <a:spcPct val="30000"/>
              </a:spcBef>
              <a:spcAft>
                <a:spcPct val="0"/>
              </a:spcAft>
              <a:defRPr sz="1200">
                <a:solidFill>
                  <a:schemeClr val="tx1"/>
                </a:solidFill>
                <a:latin typeface="Times" pitchFamily="18" charset="0"/>
              </a:defRPr>
            </a:lvl9pPr>
          </a:lstStyle>
          <a:p>
            <a:pPr>
              <a:spcBef>
                <a:spcPct val="0"/>
              </a:spcBef>
            </a:pPr>
            <a:fld id="{EF7ACCC2-13B0-4E4F-9435-AB4445411E7C}" type="slidenum">
              <a:rPr lang="en-US" altLang="en-US" smtClean="0"/>
              <a:pPr>
                <a:spcBef>
                  <a:spcPct val="0"/>
                </a:spcBef>
              </a:pPr>
              <a:t>40</a:t>
            </a:fld>
            <a:endParaRPr lang="en-US" altLang="en-US" smtClean="0"/>
          </a:p>
        </p:txBody>
      </p:sp>
      <p:sp>
        <p:nvSpPr>
          <p:cNvPr id="197635" name="Rectangle 2"/>
          <p:cNvSpPr>
            <a:spLocks noGrp="1" noRot="1" noChangeAspect="1" noChangeArrowheads="1" noTextEdit="1"/>
          </p:cNvSpPr>
          <p:nvPr>
            <p:ph type="sldImg"/>
          </p:nvPr>
        </p:nvSpPr>
        <p:spPr>
          <a:ln/>
        </p:spPr>
      </p:sp>
      <p:sp>
        <p:nvSpPr>
          <p:cNvPr id="197636" name="Rectangle 3"/>
          <p:cNvSpPr>
            <a:spLocks noGrp="1" noChangeArrowheads="1"/>
          </p:cNvSpPr>
          <p:nvPr>
            <p:ph type="body" idx="1"/>
          </p:nvPr>
        </p:nvSpPr>
        <p:spPr>
          <a:noFill/>
        </p:spPr>
        <p:txBody>
          <a:bodyPr/>
          <a:lstStyle/>
          <a:p>
            <a:endParaRPr lang="en-US" altLang="en-US" smtClean="0"/>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8658" name="Slide Image Placeholder 1"/>
          <p:cNvSpPr>
            <a:spLocks noGrp="1" noRot="1" noChangeAspect="1" noTextEdit="1"/>
          </p:cNvSpPr>
          <p:nvPr>
            <p:ph type="sldImg"/>
          </p:nvPr>
        </p:nvSpPr>
        <p:spPr>
          <a:ln/>
        </p:spPr>
      </p:sp>
      <p:sp>
        <p:nvSpPr>
          <p:cNvPr id="198659" name="Notes Placeholder 2"/>
          <p:cNvSpPr>
            <a:spLocks noGrp="1"/>
          </p:cNvSpPr>
          <p:nvPr>
            <p:ph type="body" idx="1"/>
          </p:nvPr>
        </p:nvSpPr>
        <p:spPr>
          <a:noFill/>
        </p:spPr>
        <p:txBody>
          <a:bodyPr/>
          <a:lstStyle/>
          <a:p>
            <a:endParaRPr lang="en-US" altLang="en-US" smtClean="0"/>
          </a:p>
        </p:txBody>
      </p:sp>
      <p:sp>
        <p:nvSpPr>
          <p:cNvPr id="198660" name="Slide Number Placeholder 3"/>
          <p:cNvSpPr>
            <a:spLocks noGrp="1"/>
          </p:cNvSpPr>
          <p:nvPr>
            <p:ph type="sldNum" sz="quarter" idx="5"/>
          </p:nvPr>
        </p:nvSpPr>
        <p:spPr>
          <a:noFill/>
        </p:spPr>
        <p:txBody>
          <a:bodyPr/>
          <a:lstStyle>
            <a:lvl1pPr eaLnBrk="0" hangingPunct="0">
              <a:spcBef>
                <a:spcPct val="30000"/>
              </a:spcBef>
              <a:defRPr sz="1200">
                <a:solidFill>
                  <a:schemeClr val="tx1"/>
                </a:solidFill>
                <a:latin typeface="Times" pitchFamily="18" charset="0"/>
              </a:defRPr>
            </a:lvl1pPr>
            <a:lvl2pPr marL="752475" indent="-288925" eaLnBrk="0" hangingPunct="0">
              <a:spcBef>
                <a:spcPct val="30000"/>
              </a:spcBef>
              <a:defRPr sz="1200">
                <a:solidFill>
                  <a:schemeClr val="tx1"/>
                </a:solidFill>
                <a:latin typeface="Times" pitchFamily="18" charset="0"/>
              </a:defRPr>
            </a:lvl2pPr>
            <a:lvl3pPr marL="1157288" indent="-230188" eaLnBrk="0" hangingPunct="0">
              <a:spcBef>
                <a:spcPct val="30000"/>
              </a:spcBef>
              <a:defRPr sz="1200">
                <a:solidFill>
                  <a:schemeClr val="tx1"/>
                </a:solidFill>
                <a:latin typeface="Times" pitchFamily="18" charset="0"/>
              </a:defRPr>
            </a:lvl3pPr>
            <a:lvl4pPr marL="1620838" indent="-230188" eaLnBrk="0" hangingPunct="0">
              <a:spcBef>
                <a:spcPct val="30000"/>
              </a:spcBef>
              <a:defRPr sz="1200">
                <a:solidFill>
                  <a:schemeClr val="tx1"/>
                </a:solidFill>
                <a:latin typeface="Times" pitchFamily="18" charset="0"/>
              </a:defRPr>
            </a:lvl4pPr>
            <a:lvl5pPr marL="2082800" indent="-230188" eaLnBrk="0" hangingPunct="0">
              <a:spcBef>
                <a:spcPct val="30000"/>
              </a:spcBef>
              <a:defRPr sz="1200">
                <a:solidFill>
                  <a:schemeClr val="tx1"/>
                </a:solidFill>
                <a:latin typeface="Times" pitchFamily="18" charset="0"/>
              </a:defRPr>
            </a:lvl5pPr>
            <a:lvl6pPr marL="2540000" indent="-230188" eaLnBrk="0" fontAlgn="base" hangingPunct="0">
              <a:spcBef>
                <a:spcPct val="30000"/>
              </a:spcBef>
              <a:spcAft>
                <a:spcPct val="0"/>
              </a:spcAft>
              <a:defRPr sz="1200">
                <a:solidFill>
                  <a:schemeClr val="tx1"/>
                </a:solidFill>
                <a:latin typeface="Times" pitchFamily="18" charset="0"/>
              </a:defRPr>
            </a:lvl6pPr>
            <a:lvl7pPr marL="2997200" indent="-230188" eaLnBrk="0" fontAlgn="base" hangingPunct="0">
              <a:spcBef>
                <a:spcPct val="30000"/>
              </a:spcBef>
              <a:spcAft>
                <a:spcPct val="0"/>
              </a:spcAft>
              <a:defRPr sz="1200">
                <a:solidFill>
                  <a:schemeClr val="tx1"/>
                </a:solidFill>
                <a:latin typeface="Times" pitchFamily="18" charset="0"/>
              </a:defRPr>
            </a:lvl7pPr>
            <a:lvl8pPr marL="3454400" indent="-230188" eaLnBrk="0" fontAlgn="base" hangingPunct="0">
              <a:spcBef>
                <a:spcPct val="30000"/>
              </a:spcBef>
              <a:spcAft>
                <a:spcPct val="0"/>
              </a:spcAft>
              <a:defRPr sz="1200">
                <a:solidFill>
                  <a:schemeClr val="tx1"/>
                </a:solidFill>
                <a:latin typeface="Times" pitchFamily="18" charset="0"/>
              </a:defRPr>
            </a:lvl8pPr>
            <a:lvl9pPr marL="3911600" indent="-230188" eaLnBrk="0" fontAlgn="base" hangingPunct="0">
              <a:spcBef>
                <a:spcPct val="30000"/>
              </a:spcBef>
              <a:spcAft>
                <a:spcPct val="0"/>
              </a:spcAft>
              <a:defRPr sz="1200">
                <a:solidFill>
                  <a:schemeClr val="tx1"/>
                </a:solidFill>
                <a:latin typeface="Times" pitchFamily="18" charset="0"/>
              </a:defRPr>
            </a:lvl9pPr>
          </a:lstStyle>
          <a:p>
            <a:pPr>
              <a:spcBef>
                <a:spcPct val="0"/>
              </a:spcBef>
            </a:pPr>
            <a:fld id="{28336C9F-AF91-4FC9-AF49-F3211C128BE6}" type="slidenum">
              <a:rPr lang="en-US" altLang="en-US" smtClean="0"/>
              <a:pPr>
                <a:spcBef>
                  <a:spcPct val="0"/>
                </a:spcBef>
              </a:pPr>
              <a:t>41</a:t>
            </a:fld>
            <a:endParaRPr lang="en-US" altLang="en-US" smtClean="0"/>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9682" name="Slide Image Placeholder 1"/>
          <p:cNvSpPr>
            <a:spLocks noGrp="1" noRot="1" noChangeAspect="1" noTextEdit="1"/>
          </p:cNvSpPr>
          <p:nvPr>
            <p:ph type="sldImg"/>
          </p:nvPr>
        </p:nvSpPr>
        <p:spPr>
          <a:ln/>
        </p:spPr>
      </p:sp>
      <p:sp>
        <p:nvSpPr>
          <p:cNvPr id="199683" name="Notes Placeholder 2"/>
          <p:cNvSpPr>
            <a:spLocks noGrp="1"/>
          </p:cNvSpPr>
          <p:nvPr>
            <p:ph type="body" idx="1"/>
          </p:nvPr>
        </p:nvSpPr>
        <p:spPr>
          <a:noFill/>
        </p:spPr>
        <p:txBody>
          <a:bodyPr/>
          <a:lstStyle/>
          <a:p>
            <a:endParaRPr lang="en-US" altLang="en-US" smtClean="0"/>
          </a:p>
        </p:txBody>
      </p:sp>
      <p:sp>
        <p:nvSpPr>
          <p:cNvPr id="199684" name="Slide Number Placeholder 3"/>
          <p:cNvSpPr>
            <a:spLocks noGrp="1"/>
          </p:cNvSpPr>
          <p:nvPr>
            <p:ph type="sldNum" sz="quarter" idx="5"/>
          </p:nvPr>
        </p:nvSpPr>
        <p:spPr>
          <a:noFill/>
        </p:spPr>
        <p:txBody>
          <a:bodyPr/>
          <a:lstStyle>
            <a:lvl1pPr eaLnBrk="0" hangingPunct="0">
              <a:spcBef>
                <a:spcPct val="30000"/>
              </a:spcBef>
              <a:defRPr sz="1200">
                <a:solidFill>
                  <a:schemeClr val="tx1"/>
                </a:solidFill>
                <a:latin typeface="Times" pitchFamily="18" charset="0"/>
              </a:defRPr>
            </a:lvl1pPr>
            <a:lvl2pPr marL="752475" indent="-288925" eaLnBrk="0" hangingPunct="0">
              <a:spcBef>
                <a:spcPct val="30000"/>
              </a:spcBef>
              <a:defRPr sz="1200">
                <a:solidFill>
                  <a:schemeClr val="tx1"/>
                </a:solidFill>
                <a:latin typeface="Times" pitchFamily="18" charset="0"/>
              </a:defRPr>
            </a:lvl2pPr>
            <a:lvl3pPr marL="1157288" indent="-230188" eaLnBrk="0" hangingPunct="0">
              <a:spcBef>
                <a:spcPct val="30000"/>
              </a:spcBef>
              <a:defRPr sz="1200">
                <a:solidFill>
                  <a:schemeClr val="tx1"/>
                </a:solidFill>
                <a:latin typeface="Times" pitchFamily="18" charset="0"/>
              </a:defRPr>
            </a:lvl3pPr>
            <a:lvl4pPr marL="1620838" indent="-230188" eaLnBrk="0" hangingPunct="0">
              <a:spcBef>
                <a:spcPct val="30000"/>
              </a:spcBef>
              <a:defRPr sz="1200">
                <a:solidFill>
                  <a:schemeClr val="tx1"/>
                </a:solidFill>
                <a:latin typeface="Times" pitchFamily="18" charset="0"/>
              </a:defRPr>
            </a:lvl4pPr>
            <a:lvl5pPr marL="2082800" indent="-230188" eaLnBrk="0" hangingPunct="0">
              <a:spcBef>
                <a:spcPct val="30000"/>
              </a:spcBef>
              <a:defRPr sz="1200">
                <a:solidFill>
                  <a:schemeClr val="tx1"/>
                </a:solidFill>
                <a:latin typeface="Times" pitchFamily="18" charset="0"/>
              </a:defRPr>
            </a:lvl5pPr>
            <a:lvl6pPr marL="2540000" indent="-230188" eaLnBrk="0" fontAlgn="base" hangingPunct="0">
              <a:spcBef>
                <a:spcPct val="30000"/>
              </a:spcBef>
              <a:spcAft>
                <a:spcPct val="0"/>
              </a:spcAft>
              <a:defRPr sz="1200">
                <a:solidFill>
                  <a:schemeClr val="tx1"/>
                </a:solidFill>
                <a:latin typeface="Times" pitchFamily="18" charset="0"/>
              </a:defRPr>
            </a:lvl6pPr>
            <a:lvl7pPr marL="2997200" indent="-230188" eaLnBrk="0" fontAlgn="base" hangingPunct="0">
              <a:spcBef>
                <a:spcPct val="30000"/>
              </a:spcBef>
              <a:spcAft>
                <a:spcPct val="0"/>
              </a:spcAft>
              <a:defRPr sz="1200">
                <a:solidFill>
                  <a:schemeClr val="tx1"/>
                </a:solidFill>
                <a:latin typeface="Times" pitchFamily="18" charset="0"/>
              </a:defRPr>
            </a:lvl7pPr>
            <a:lvl8pPr marL="3454400" indent="-230188" eaLnBrk="0" fontAlgn="base" hangingPunct="0">
              <a:spcBef>
                <a:spcPct val="30000"/>
              </a:spcBef>
              <a:spcAft>
                <a:spcPct val="0"/>
              </a:spcAft>
              <a:defRPr sz="1200">
                <a:solidFill>
                  <a:schemeClr val="tx1"/>
                </a:solidFill>
                <a:latin typeface="Times" pitchFamily="18" charset="0"/>
              </a:defRPr>
            </a:lvl8pPr>
            <a:lvl9pPr marL="3911600" indent="-230188" eaLnBrk="0" fontAlgn="base" hangingPunct="0">
              <a:spcBef>
                <a:spcPct val="30000"/>
              </a:spcBef>
              <a:spcAft>
                <a:spcPct val="0"/>
              </a:spcAft>
              <a:defRPr sz="1200">
                <a:solidFill>
                  <a:schemeClr val="tx1"/>
                </a:solidFill>
                <a:latin typeface="Times" pitchFamily="18" charset="0"/>
              </a:defRPr>
            </a:lvl9pPr>
          </a:lstStyle>
          <a:p>
            <a:pPr>
              <a:spcBef>
                <a:spcPct val="0"/>
              </a:spcBef>
            </a:pPr>
            <a:fld id="{48FBF42C-5C53-4331-B1A8-FE603A4F92E3}" type="slidenum">
              <a:rPr lang="en-US" altLang="en-US" smtClean="0"/>
              <a:pPr>
                <a:spcBef>
                  <a:spcPct val="0"/>
                </a:spcBef>
              </a:pPr>
              <a:t>42</a:t>
            </a:fld>
            <a:endParaRPr lang="en-US" altLang="en-US" smtClean="0"/>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0706" name="Slide Image Placeholder 1"/>
          <p:cNvSpPr>
            <a:spLocks noGrp="1" noRot="1" noChangeAspect="1" noTextEdit="1"/>
          </p:cNvSpPr>
          <p:nvPr>
            <p:ph type="sldImg"/>
          </p:nvPr>
        </p:nvSpPr>
        <p:spPr>
          <a:ln/>
        </p:spPr>
      </p:sp>
      <p:sp>
        <p:nvSpPr>
          <p:cNvPr id="200707" name="Notes Placeholder 2"/>
          <p:cNvSpPr>
            <a:spLocks noGrp="1"/>
          </p:cNvSpPr>
          <p:nvPr>
            <p:ph type="body" idx="1"/>
          </p:nvPr>
        </p:nvSpPr>
        <p:spPr>
          <a:noFill/>
        </p:spPr>
        <p:txBody>
          <a:bodyPr/>
          <a:lstStyle/>
          <a:p>
            <a:endParaRPr lang="en-US" altLang="en-US" smtClean="0"/>
          </a:p>
        </p:txBody>
      </p:sp>
      <p:sp>
        <p:nvSpPr>
          <p:cNvPr id="200708" name="Slide Number Placeholder 3"/>
          <p:cNvSpPr>
            <a:spLocks noGrp="1"/>
          </p:cNvSpPr>
          <p:nvPr>
            <p:ph type="sldNum" sz="quarter" idx="5"/>
          </p:nvPr>
        </p:nvSpPr>
        <p:spPr>
          <a:noFill/>
        </p:spPr>
        <p:txBody>
          <a:bodyPr/>
          <a:lstStyle>
            <a:lvl1pPr eaLnBrk="0" hangingPunct="0">
              <a:spcBef>
                <a:spcPct val="30000"/>
              </a:spcBef>
              <a:defRPr sz="1200">
                <a:solidFill>
                  <a:schemeClr val="tx1"/>
                </a:solidFill>
                <a:latin typeface="Times" pitchFamily="18" charset="0"/>
              </a:defRPr>
            </a:lvl1pPr>
            <a:lvl2pPr marL="752475" indent="-288925" eaLnBrk="0" hangingPunct="0">
              <a:spcBef>
                <a:spcPct val="30000"/>
              </a:spcBef>
              <a:defRPr sz="1200">
                <a:solidFill>
                  <a:schemeClr val="tx1"/>
                </a:solidFill>
                <a:latin typeface="Times" pitchFamily="18" charset="0"/>
              </a:defRPr>
            </a:lvl2pPr>
            <a:lvl3pPr marL="1157288" indent="-230188" eaLnBrk="0" hangingPunct="0">
              <a:spcBef>
                <a:spcPct val="30000"/>
              </a:spcBef>
              <a:defRPr sz="1200">
                <a:solidFill>
                  <a:schemeClr val="tx1"/>
                </a:solidFill>
                <a:latin typeface="Times" pitchFamily="18" charset="0"/>
              </a:defRPr>
            </a:lvl3pPr>
            <a:lvl4pPr marL="1620838" indent="-230188" eaLnBrk="0" hangingPunct="0">
              <a:spcBef>
                <a:spcPct val="30000"/>
              </a:spcBef>
              <a:defRPr sz="1200">
                <a:solidFill>
                  <a:schemeClr val="tx1"/>
                </a:solidFill>
                <a:latin typeface="Times" pitchFamily="18" charset="0"/>
              </a:defRPr>
            </a:lvl4pPr>
            <a:lvl5pPr marL="2082800" indent="-230188" eaLnBrk="0" hangingPunct="0">
              <a:spcBef>
                <a:spcPct val="30000"/>
              </a:spcBef>
              <a:defRPr sz="1200">
                <a:solidFill>
                  <a:schemeClr val="tx1"/>
                </a:solidFill>
                <a:latin typeface="Times" pitchFamily="18" charset="0"/>
              </a:defRPr>
            </a:lvl5pPr>
            <a:lvl6pPr marL="2540000" indent="-230188" eaLnBrk="0" fontAlgn="base" hangingPunct="0">
              <a:spcBef>
                <a:spcPct val="30000"/>
              </a:spcBef>
              <a:spcAft>
                <a:spcPct val="0"/>
              </a:spcAft>
              <a:defRPr sz="1200">
                <a:solidFill>
                  <a:schemeClr val="tx1"/>
                </a:solidFill>
                <a:latin typeface="Times" pitchFamily="18" charset="0"/>
              </a:defRPr>
            </a:lvl6pPr>
            <a:lvl7pPr marL="2997200" indent="-230188" eaLnBrk="0" fontAlgn="base" hangingPunct="0">
              <a:spcBef>
                <a:spcPct val="30000"/>
              </a:spcBef>
              <a:spcAft>
                <a:spcPct val="0"/>
              </a:spcAft>
              <a:defRPr sz="1200">
                <a:solidFill>
                  <a:schemeClr val="tx1"/>
                </a:solidFill>
                <a:latin typeface="Times" pitchFamily="18" charset="0"/>
              </a:defRPr>
            </a:lvl7pPr>
            <a:lvl8pPr marL="3454400" indent="-230188" eaLnBrk="0" fontAlgn="base" hangingPunct="0">
              <a:spcBef>
                <a:spcPct val="30000"/>
              </a:spcBef>
              <a:spcAft>
                <a:spcPct val="0"/>
              </a:spcAft>
              <a:defRPr sz="1200">
                <a:solidFill>
                  <a:schemeClr val="tx1"/>
                </a:solidFill>
                <a:latin typeface="Times" pitchFamily="18" charset="0"/>
              </a:defRPr>
            </a:lvl8pPr>
            <a:lvl9pPr marL="3911600" indent="-230188" eaLnBrk="0" fontAlgn="base" hangingPunct="0">
              <a:spcBef>
                <a:spcPct val="30000"/>
              </a:spcBef>
              <a:spcAft>
                <a:spcPct val="0"/>
              </a:spcAft>
              <a:defRPr sz="1200">
                <a:solidFill>
                  <a:schemeClr val="tx1"/>
                </a:solidFill>
                <a:latin typeface="Times" pitchFamily="18" charset="0"/>
              </a:defRPr>
            </a:lvl9pPr>
          </a:lstStyle>
          <a:p>
            <a:pPr>
              <a:spcBef>
                <a:spcPct val="0"/>
              </a:spcBef>
            </a:pPr>
            <a:fld id="{017CE9CC-34E8-47A9-AEBA-CCCAE4838C8F}" type="slidenum">
              <a:rPr lang="en-US" altLang="en-US" smtClean="0"/>
              <a:pPr>
                <a:spcBef>
                  <a:spcPct val="0"/>
                </a:spcBef>
              </a:pPr>
              <a:t>43</a:t>
            </a:fld>
            <a:endParaRPr lang="en-US" altLang="en-US" smtClean="0"/>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1730" name="Rectangle 7"/>
          <p:cNvSpPr>
            <a:spLocks noGrp="1" noChangeArrowheads="1"/>
          </p:cNvSpPr>
          <p:nvPr>
            <p:ph type="sldNum" sz="quarter" idx="5"/>
          </p:nvPr>
        </p:nvSpPr>
        <p:spPr>
          <a:noFill/>
        </p:spPr>
        <p:txBody>
          <a:bodyPr/>
          <a:lstStyle>
            <a:lvl1pPr eaLnBrk="0" hangingPunct="0">
              <a:spcBef>
                <a:spcPct val="30000"/>
              </a:spcBef>
              <a:defRPr sz="1200">
                <a:solidFill>
                  <a:schemeClr val="tx1"/>
                </a:solidFill>
                <a:latin typeface="Times" pitchFamily="18" charset="0"/>
              </a:defRPr>
            </a:lvl1pPr>
            <a:lvl2pPr marL="752475" indent="-288925" eaLnBrk="0" hangingPunct="0">
              <a:spcBef>
                <a:spcPct val="30000"/>
              </a:spcBef>
              <a:defRPr sz="1200">
                <a:solidFill>
                  <a:schemeClr val="tx1"/>
                </a:solidFill>
                <a:latin typeface="Times" pitchFamily="18" charset="0"/>
              </a:defRPr>
            </a:lvl2pPr>
            <a:lvl3pPr marL="1157288" indent="-230188" eaLnBrk="0" hangingPunct="0">
              <a:spcBef>
                <a:spcPct val="30000"/>
              </a:spcBef>
              <a:defRPr sz="1200">
                <a:solidFill>
                  <a:schemeClr val="tx1"/>
                </a:solidFill>
                <a:latin typeface="Times" pitchFamily="18" charset="0"/>
              </a:defRPr>
            </a:lvl3pPr>
            <a:lvl4pPr marL="1620838" indent="-230188" eaLnBrk="0" hangingPunct="0">
              <a:spcBef>
                <a:spcPct val="30000"/>
              </a:spcBef>
              <a:defRPr sz="1200">
                <a:solidFill>
                  <a:schemeClr val="tx1"/>
                </a:solidFill>
                <a:latin typeface="Times" pitchFamily="18" charset="0"/>
              </a:defRPr>
            </a:lvl4pPr>
            <a:lvl5pPr marL="2082800" indent="-230188" eaLnBrk="0" hangingPunct="0">
              <a:spcBef>
                <a:spcPct val="30000"/>
              </a:spcBef>
              <a:defRPr sz="1200">
                <a:solidFill>
                  <a:schemeClr val="tx1"/>
                </a:solidFill>
                <a:latin typeface="Times" pitchFamily="18" charset="0"/>
              </a:defRPr>
            </a:lvl5pPr>
            <a:lvl6pPr marL="2540000" indent="-230188" eaLnBrk="0" fontAlgn="base" hangingPunct="0">
              <a:spcBef>
                <a:spcPct val="30000"/>
              </a:spcBef>
              <a:spcAft>
                <a:spcPct val="0"/>
              </a:spcAft>
              <a:defRPr sz="1200">
                <a:solidFill>
                  <a:schemeClr val="tx1"/>
                </a:solidFill>
                <a:latin typeface="Times" pitchFamily="18" charset="0"/>
              </a:defRPr>
            </a:lvl6pPr>
            <a:lvl7pPr marL="2997200" indent="-230188" eaLnBrk="0" fontAlgn="base" hangingPunct="0">
              <a:spcBef>
                <a:spcPct val="30000"/>
              </a:spcBef>
              <a:spcAft>
                <a:spcPct val="0"/>
              </a:spcAft>
              <a:defRPr sz="1200">
                <a:solidFill>
                  <a:schemeClr val="tx1"/>
                </a:solidFill>
                <a:latin typeface="Times" pitchFamily="18" charset="0"/>
              </a:defRPr>
            </a:lvl7pPr>
            <a:lvl8pPr marL="3454400" indent="-230188" eaLnBrk="0" fontAlgn="base" hangingPunct="0">
              <a:spcBef>
                <a:spcPct val="30000"/>
              </a:spcBef>
              <a:spcAft>
                <a:spcPct val="0"/>
              </a:spcAft>
              <a:defRPr sz="1200">
                <a:solidFill>
                  <a:schemeClr val="tx1"/>
                </a:solidFill>
                <a:latin typeface="Times" pitchFamily="18" charset="0"/>
              </a:defRPr>
            </a:lvl8pPr>
            <a:lvl9pPr marL="3911600" indent="-230188" eaLnBrk="0" fontAlgn="base" hangingPunct="0">
              <a:spcBef>
                <a:spcPct val="30000"/>
              </a:spcBef>
              <a:spcAft>
                <a:spcPct val="0"/>
              </a:spcAft>
              <a:defRPr sz="1200">
                <a:solidFill>
                  <a:schemeClr val="tx1"/>
                </a:solidFill>
                <a:latin typeface="Times" pitchFamily="18" charset="0"/>
              </a:defRPr>
            </a:lvl9pPr>
          </a:lstStyle>
          <a:p>
            <a:pPr eaLnBrk="1" hangingPunct="1">
              <a:spcBef>
                <a:spcPct val="0"/>
              </a:spcBef>
            </a:pPr>
            <a:fld id="{8FA33086-2CA2-4B3F-BB8C-0A99A5F7909C}" type="slidenum">
              <a:rPr lang="en-US" altLang="en-US" smtClean="0">
                <a:latin typeface="Arial" charset="0"/>
                <a:cs typeface="Arial" charset="0"/>
              </a:rPr>
              <a:pPr eaLnBrk="1" hangingPunct="1">
                <a:spcBef>
                  <a:spcPct val="0"/>
                </a:spcBef>
              </a:pPr>
              <a:t>44</a:t>
            </a:fld>
            <a:endParaRPr lang="en-US" altLang="en-US" smtClean="0">
              <a:latin typeface="Arial" charset="0"/>
              <a:cs typeface="Arial" charset="0"/>
            </a:endParaRPr>
          </a:p>
        </p:txBody>
      </p:sp>
      <p:sp>
        <p:nvSpPr>
          <p:cNvPr id="201731" name="Rectangle 2"/>
          <p:cNvSpPr>
            <a:spLocks noGrp="1" noRot="1" noChangeAspect="1" noChangeArrowheads="1" noTextEdit="1"/>
          </p:cNvSpPr>
          <p:nvPr>
            <p:ph type="sldImg"/>
          </p:nvPr>
        </p:nvSpPr>
        <p:spPr>
          <a:ln/>
        </p:spPr>
      </p:sp>
      <p:sp>
        <p:nvSpPr>
          <p:cNvPr id="201732" name="Rectangle 3"/>
          <p:cNvSpPr>
            <a:spLocks noGrp="1" noChangeArrowheads="1"/>
          </p:cNvSpPr>
          <p:nvPr>
            <p:ph type="body" idx="1"/>
          </p:nvPr>
        </p:nvSpPr>
        <p:spPr>
          <a:noFill/>
        </p:spPr>
        <p:txBody>
          <a:bodyPr/>
          <a:lstStyle/>
          <a:p>
            <a:pPr eaLnBrk="1" hangingPunct="1"/>
            <a:endParaRPr lang="en-US" altLang="en-US"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05BC6C48-EC53-4EBF-9E7F-E1F5BF5EB399}" type="slidenum">
              <a:rPr lang="en-US" altLang="en-US" smtClean="0"/>
              <a:pPr>
                <a:defRPr/>
              </a:pPr>
              <a:t>4</a:t>
            </a:fld>
            <a:endParaRPr lang="en-US" altLang="en-US" dirty="0"/>
          </a:p>
        </p:txBody>
      </p:sp>
    </p:spTree>
    <p:extLst>
      <p:ext uri="{BB962C8B-B14F-4D97-AF65-F5344CB8AC3E}">
        <p14:creationId xmlns:p14="http://schemas.microsoft.com/office/powerpoint/2010/main" val="2968039099"/>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2754" name="Rectangle 7"/>
          <p:cNvSpPr>
            <a:spLocks noGrp="1" noChangeArrowheads="1"/>
          </p:cNvSpPr>
          <p:nvPr>
            <p:ph type="sldNum" sz="quarter" idx="5"/>
          </p:nvPr>
        </p:nvSpPr>
        <p:spPr>
          <a:noFill/>
        </p:spPr>
        <p:txBody>
          <a:bodyPr/>
          <a:lstStyle>
            <a:lvl1pPr eaLnBrk="0" hangingPunct="0">
              <a:spcBef>
                <a:spcPct val="30000"/>
              </a:spcBef>
              <a:defRPr sz="1200">
                <a:solidFill>
                  <a:schemeClr val="tx1"/>
                </a:solidFill>
                <a:latin typeface="Times" pitchFamily="18" charset="0"/>
              </a:defRPr>
            </a:lvl1pPr>
            <a:lvl2pPr marL="752475" indent="-288925" eaLnBrk="0" hangingPunct="0">
              <a:spcBef>
                <a:spcPct val="30000"/>
              </a:spcBef>
              <a:defRPr sz="1200">
                <a:solidFill>
                  <a:schemeClr val="tx1"/>
                </a:solidFill>
                <a:latin typeface="Times" pitchFamily="18" charset="0"/>
              </a:defRPr>
            </a:lvl2pPr>
            <a:lvl3pPr marL="1157288" indent="-230188" eaLnBrk="0" hangingPunct="0">
              <a:spcBef>
                <a:spcPct val="30000"/>
              </a:spcBef>
              <a:defRPr sz="1200">
                <a:solidFill>
                  <a:schemeClr val="tx1"/>
                </a:solidFill>
                <a:latin typeface="Times" pitchFamily="18" charset="0"/>
              </a:defRPr>
            </a:lvl3pPr>
            <a:lvl4pPr marL="1620838" indent="-230188" eaLnBrk="0" hangingPunct="0">
              <a:spcBef>
                <a:spcPct val="30000"/>
              </a:spcBef>
              <a:defRPr sz="1200">
                <a:solidFill>
                  <a:schemeClr val="tx1"/>
                </a:solidFill>
                <a:latin typeface="Times" pitchFamily="18" charset="0"/>
              </a:defRPr>
            </a:lvl4pPr>
            <a:lvl5pPr marL="2082800" indent="-230188" eaLnBrk="0" hangingPunct="0">
              <a:spcBef>
                <a:spcPct val="30000"/>
              </a:spcBef>
              <a:defRPr sz="1200">
                <a:solidFill>
                  <a:schemeClr val="tx1"/>
                </a:solidFill>
                <a:latin typeface="Times" pitchFamily="18" charset="0"/>
              </a:defRPr>
            </a:lvl5pPr>
            <a:lvl6pPr marL="2540000" indent="-230188" eaLnBrk="0" fontAlgn="base" hangingPunct="0">
              <a:spcBef>
                <a:spcPct val="30000"/>
              </a:spcBef>
              <a:spcAft>
                <a:spcPct val="0"/>
              </a:spcAft>
              <a:defRPr sz="1200">
                <a:solidFill>
                  <a:schemeClr val="tx1"/>
                </a:solidFill>
                <a:latin typeface="Times" pitchFamily="18" charset="0"/>
              </a:defRPr>
            </a:lvl6pPr>
            <a:lvl7pPr marL="2997200" indent="-230188" eaLnBrk="0" fontAlgn="base" hangingPunct="0">
              <a:spcBef>
                <a:spcPct val="30000"/>
              </a:spcBef>
              <a:spcAft>
                <a:spcPct val="0"/>
              </a:spcAft>
              <a:defRPr sz="1200">
                <a:solidFill>
                  <a:schemeClr val="tx1"/>
                </a:solidFill>
                <a:latin typeface="Times" pitchFamily="18" charset="0"/>
              </a:defRPr>
            </a:lvl7pPr>
            <a:lvl8pPr marL="3454400" indent="-230188" eaLnBrk="0" fontAlgn="base" hangingPunct="0">
              <a:spcBef>
                <a:spcPct val="30000"/>
              </a:spcBef>
              <a:spcAft>
                <a:spcPct val="0"/>
              </a:spcAft>
              <a:defRPr sz="1200">
                <a:solidFill>
                  <a:schemeClr val="tx1"/>
                </a:solidFill>
                <a:latin typeface="Times" pitchFamily="18" charset="0"/>
              </a:defRPr>
            </a:lvl8pPr>
            <a:lvl9pPr marL="3911600" indent="-230188" eaLnBrk="0" fontAlgn="base" hangingPunct="0">
              <a:spcBef>
                <a:spcPct val="30000"/>
              </a:spcBef>
              <a:spcAft>
                <a:spcPct val="0"/>
              </a:spcAft>
              <a:defRPr sz="1200">
                <a:solidFill>
                  <a:schemeClr val="tx1"/>
                </a:solidFill>
                <a:latin typeface="Times" pitchFamily="18" charset="0"/>
              </a:defRPr>
            </a:lvl9pPr>
          </a:lstStyle>
          <a:p>
            <a:pPr eaLnBrk="1" hangingPunct="1">
              <a:spcBef>
                <a:spcPct val="0"/>
              </a:spcBef>
            </a:pPr>
            <a:fld id="{7EE3B388-4E9A-4740-809F-9BD400572023}" type="slidenum">
              <a:rPr lang="en-US" altLang="en-US" smtClean="0">
                <a:latin typeface="Arial" charset="0"/>
                <a:cs typeface="Arial" charset="0"/>
              </a:rPr>
              <a:pPr eaLnBrk="1" hangingPunct="1">
                <a:spcBef>
                  <a:spcPct val="0"/>
                </a:spcBef>
              </a:pPr>
              <a:t>45</a:t>
            </a:fld>
            <a:endParaRPr lang="en-US" altLang="en-US" smtClean="0">
              <a:latin typeface="Arial" charset="0"/>
              <a:cs typeface="Arial" charset="0"/>
            </a:endParaRPr>
          </a:p>
        </p:txBody>
      </p:sp>
      <p:sp>
        <p:nvSpPr>
          <p:cNvPr id="202755" name="Rectangle 2"/>
          <p:cNvSpPr>
            <a:spLocks noGrp="1" noRot="1" noChangeAspect="1" noChangeArrowheads="1" noTextEdit="1"/>
          </p:cNvSpPr>
          <p:nvPr>
            <p:ph type="sldImg"/>
          </p:nvPr>
        </p:nvSpPr>
        <p:spPr>
          <a:ln/>
        </p:spPr>
      </p:sp>
      <p:sp>
        <p:nvSpPr>
          <p:cNvPr id="202756" name="Rectangle 3"/>
          <p:cNvSpPr>
            <a:spLocks noGrp="1" noChangeArrowheads="1"/>
          </p:cNvSpPr>
          <p:nvPr>
            <p:ph type="body" idx="1"/>
          </p:nvPr>
        </p:nvSpPr>
        <p:spPr>
          <a:noFill/>
        </p:spPr>
        <p:txBody>
          <a:bodyPr/>
          <a:lstStyle/>
          <a:p>
            <a:pPr eaLnBrk="1" hangingPunct="1"/>
            <a:endParaRPr lang="en-US" altLang="en-US" smtClean="0"/>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3778" name="Rectangle 1031"/>
          <p:cNvSpPr>
            <a:spLocks noGrp="1" noChangeArrowheads="1"/>
          </p:cNvSpPr>
          <p:nvPr>
            <p:ph type="sldNum" sz="quarter" idx="5"/>
          </p:nvPr>
        </p:nvSpPr>
        <p:spPr>
          <a:noFill/>
        </p:spPr>
        <p:txBody>
          <a:bodyPr/>
          <a:lstStyle>
            <a:lvl1pPr eaLnBrk="0" hangingPunct="0">
              <a:spcBef>
                <a:spcPct val="30000"/>
              </a:spcBef>
              <a:defRPr sz="1200">
                <a:solidFill>
                  <a:schemeClr val="tx1"/>
                </a:solidFill>
                <a:latin typeface="Times" pitchFamily="18" charset="0"/>
              </a:defRPr>
            </a:lvl1pPr>
            <a:lvl2pPr marL="752475" indent="-288925" eaLnBrk="0" hangingPunct="0">
              <a:spcBef>
                <a:spcPct val="30000"/>
              </a:spcBef>
              <a:defRPr sz="1200">
                <a:solidFill>
                  <a:schemeClr val="tx1"/>
                </a:solidFill>
                <a:latin typeface="Times" pitchFamily="18" charset="0"/>
              </a:defRPr>
            </a:lvl2pPr>
            <a:lvl3pPr marL="1157288" indent="-230188" eaLnBrk="0" hangingPunct="0">
              <a:spcBef>
                <a:spcPct val="30000"/>
              </a:spcBef>
              <a:defRPr sz="1200">
                <a:solidFill>
                  <a:schemeClr val="tx1"/>
                </a:solidFill>
                <a:latin typeface="Times" pitchFamily="18" charset="0"/>
              </a:defRPr>
            </a:lvl3pPr>
            <a:lvl4pPr marL="1620838" indent="-230188" eaLnBrk="0" hangingPunct="0">
              <a:spcBef>
                <a:spcPct val="30000"/>
              </a:spcBef>
              <a:defRPr sz="1200">
                <a:solidFill>
                  <a:schemeClr val="tx1"/>
                </a:solidFill>
                <a:latin typeface="Times" pitchFamily="18" charset="0"/>
              </a:defRPr>
            </a:lvl4pPr>
            <a:lvl5pPr marL="2082800" indent="-230188" eaLnBrk="0" hangingPunct="0">
              <a:spcBef>
                <a:spcPct val="30000"/>
              </a:spcBef>
              <a:defRPr sz="1200">
                <a:solidFill>
                  <a:schemeClr val="tx1"/>
                </a:solidFill>
                <a:latin typeface="Times" pitchFamily="18" charset="0"/>
              </a:defRPr>
            </a:lvl5pPr>
            <a:lvl6pPr marL="2540000" indent="-230188" eaLnBrk="0" fontAlgn="base" hangingPunct="0">
              <a:spcBef>
                <a:spcPct val="30000"/>
              </a:spcBef>
              <a:spcAft>
                <a:spcPct val="0"/>
              </a:spcAft>
              <a:defRPr sz="1200">
                <a:solidFill>
                  <a:schemeClr val="tx1"/>
                </a:solidFill>
                <a:latin typeface="Times" pitchFamily="18" charset="0"/>
              </a:defRPr>
            </a:lvl6pPr>
            <a:lvl7pPr marL="2997200" indent="-230188" eaLnBrk="0" fontAlgn="base" hangingPunct="0">
              <a:spcBef>
                <a:spcPct val="30000"/>
              </a:spcBef>
              <a:spcAft>
                <a:spcPct val="0"/>
              </a:spcAft>
              <a:defRPr sz="1200">
                <a:solidFill>
                  <a:schemeClr val="tx1"/>
                </a:solidFill>
                <a:latin typeface="Times" pitchFamily="18" charset="0"/>
              </a:defRPr>
            </a:lvl7pPr>
            <a:lvl8pPr marL="3454400" indent="-230188" eaLnBrk="0" fontAlgn="base" hangingPunct="0">
              <a:spcBef>
                <a:spcPct val="30000"/>
              </a:spcBef>
              <a:spcAft>
                <a:spcPct val="0"/>
              </a:spcAft>
              <a:defRPr sz="1200">
                <a:solidFill>
                  <a:schemeClr val="tx1"/>
                </a:solidFill>
                <a:latin typeface="Times" pitchFamily="18" charset="0"/>
              </a:defRPr>
            </a:lvl8pPr>
            <a:lvl9pPr marL="3911600" indent="-230188" eaLnBrk="0" fontAlgn="base" hangingPunct="0">
              <a:spcBef>
                <a:spcPct val="30000"/>
              </a:spcBef>
              <a:spcAft>
                <a:spcPct val="0"/>
              </a:spcAft>
              <a:defRPr sz="1200">
                <a:solidFill>
                  <a:schemeClr val="tx1"/>
                </a:solidFill>
                <a:latin typeface="Times" pitchFamily="18" charset="0"/>
              </a:defRPr>
            </a:lvl9pPr>
          </a:lstStyle>
          <a:p>
            <a:pPr>
              <a:spcBef>
                <a:spcPct val="0"/>
              </a:spcBef>
            </a:pPr>
            <a:fld id="{AB566447-BCAF-42DF-8434-3A98D4B31A95}" type="slidenum">
              <a:rPr lang="en-US" altLang="en-US" smtClean="0"/>
              <a:pPr>
                <a:spcBef>
                  <a:spcPct val="0"/>
                </a:spcBef>
              </a:pPr>
              <a:t>46</a:t>
            </a:fld>
            <a:endParaRPr lang="en-US" altLang="en-US" smtClean="0"/>
          </a:p>
        </p:txBody>
      </p:sp>
      <p:sp>
        <p:nvSpPr>
          <p:cNvPr id="203779" name="Rectangle 2"/>
          <p:cNvSpPr>
            <a:spLocks noGrp="1" noRot="1" noChangeAspect="1" noChangeArrowheads="1" noTextEdit="1"/>
          </p:cNvSpPr>
          <p:nvPr>
            <p:ph type="sldImg"/>
          </p:nvPr>
        </p:nvSpPr>
        <p:spPr>
          <a:ln/>
        </p:spPr>
      </p:sp>
      <p:sp>
        <p:nvSpPr>
          <p:cNvPr id="203780" name="Rectangle 3"/>
          <p:cNvSpPr>
            <a:spLocks noGrp="1" noChangeArrowheads="1"/>
          </p:cNvSpPr>
          <p:nvPr>
            <p:ph type="body" idx="1"/>
          </p:nvPr>
        </p:nvSpPr>
        <p:spPr>
          <a:noFill/>
        </p:spPr>
        <p:txBody>
          <a:bodyPr/>
          <a:lstStyle/>
          <a:p>
            <a:endParaRPr lang="en-US" altLang="en-US" smtClean="0"/>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02" name="Rectangle 1031"/>
          <p:cNvSpPr>
            <a:spLocks noGrp="1" noChangeArrowheads="1"/>
          </p:cNvSpPr>
          <p:nvPr>
            <p:ph type="sldNum" sz="quarter" idx="5"/>
          </p:nvPr>
        </p:nvSpPr>
        <p:spPr>
          <a:noFill/>
        </p:spPr>
        <p:txBody>
          <a:bodyPr/>
          <a:lstStyle>
            <a:lvl1pPr eaLnBrk="0" hangingPunct="0">
              <a:spcBef>
                <a:spcPct val="30000"/>
              </a:spcBef>
              <a:defRPr sz="1200">
                <a:solidFill>
                  <a:schemeClr val="tx1"/>
                </a:solidFill>
                <a:latin typeface="Times" pitchFamily="18" charset="0"/>
              </a:defRPr>
            </a:lvl1pPr>
            <a:lvl2pPr marL="752475" indent="-288925" eaLnBrk="0" hangingPunct="0">
              <a:spcBef>
                <a:spcPct val="30000"/>
              </a:spcBef>
              <a:defRPr sz="1200">
                <a:solidFill>
                  <a:schemeClr val="tx1"/>
                </a:solidFill>
                <a:latin typeface="Times" pitchFamily="18" charset="0"/>
              </a:defRPr>
            </a:lvl2pPr>
            <a:lvl3pPr marL="1157288" indent="-230188" eaLnBrk="0" hangingPunct="0">
              <a:spcBef>
                <a:spcPct val="30000"/>
              </a:spcBef>
              <a:defRPr sz="1200">
                <a:solidFill>
                  <a:schemeClr val="tx1"/>
                </a:solidFill>
                <a:latin typeface="Times" pitchFamily="18" charset="0"/>
              </a:defRPr>
            </a:lvl3pPr>
            <a:lvl4pPr marL="1620838" indent="-230188" eaLnBrk="0" hangingPunct="0">
              <a:spcBef>
                <a:spcPct val="30000"/>
              </a:spcBef>
              <a:defRPr sz="1200">
                <a:solidFill>
                  <a:schemeClr val="tx1"/>
                </a:solidFill>
                <a:latin typeface="Times" pitchFamily="18" charset="0"/>
              </a:defRPr>
            </a:lvl4pPr>
            <a:lvl5pPr marL="2082800" indent="-230188" eaLnBrk="0" hangingPunct="0">
              <a:spcBef>
                <a:spcPct val="30000"/>
              </a:spcBef>
              <a:defRPr sz="1200">
                <a:solidFill>
                  <a:schemeClr val="tx1"/>
                </a:solidFill>
                <a:latin typeface="Times" pitchFamily="18" charset="0"/>
              </a:defRPr>
            </a:lvl5pPr>
            <a:lvl6pPr marL="2540000" indent="-230188" eaLnBrk="0" fontAlgn="base" hangingPunct="0">
              <a:spcBef>
                <a:spcPct val="30000"/>
              </a:spcBef>
              <a:spcAft>
                <a:spcPct val="0"/>
              </a:spcAft>
              <a:defRPr sz="1200">
                <a:solidFill>
                  <a:schemeClr val="tx1"/>
                </a:solidFill>
                <a:latin typeface="Times" pitchFamily="18" charset="0"/>
              </a:defRPr>
            </a:lvl6pPr>
            <a:lvl7pPr marL="2997200" indent="-230188" eaLnBrk="0" fontAlgn="base" hangingPunct="0">
              <a:spcBef>
                <a:spcPct val="30000"/>
              </a:spcBef>
              <a:spcAft>
                <a:spcPct val="0"/>
              </a:spcAft>
              <a:defRPr sz="1200">
                <a:solidFill>
                  <a:schemeClr val="tx1"/>
                </a:solidFill>
                <a:latin typeface="Times" pitchFamily="18" charset="0"/>
              </a:defRPr>
            </a:lvl7pPr>
            <a:lvl8pPr marL="3454400" indent="-230188" eaLnBrk="0" fontAlgn="base" hangingPunct="0">
              <a:spcBef>
                <a:spcPct val="30000"/>
              </a:spcBef>
              <a:spcAft>
                <a:spcPct val="0"/>
              </a:spcAft>
              <a:defRPr sz="1200">
                <a:solidFill>
                  <a:schemeClr val="tx1"/>
                </a:solidFill>
                <a:latin typeface="Times" pitchFamily="18" charset="0"/>
              </a:defRPr>
            </a:lvl8pPr>
            <a:lvl9pPr marL="3911600" indent="-230188" eaLnBrk="0" fontAlgn="base" hangingPunct="0">
              <a:spcBef>
                <a:spcPct val="30000"/>
              </a:spcBef>
              <a:spcAft>
                <a:spcPct val="0"/>
              </a:spcAft>
              <a:defRPr sz="1200">
                <a:solidFill>
                  <a:schemeClr val="tx1"/>
                </a:solidFill>
                <a:latin typeface="Times" pitchFamily="18" charset="0"/>
              </a:defRPr>
            </a:lvl9pPr>
          </a:lstStyle>
          <a:p>
            <a:pPr>
              <a:spcBef>
                <a:spcPct val="0"/>
              </a:spcBef>
            </a:pPr>
            <a:fld id="{6E802C95-7EE2-49DA-BEAA-5ABA3A89805E}" type="slidenum">
              <a:rPr lang="en-US" altLang="en-US" smtClean="0"/>
              <a:pPr>
                <a:spcBef>
                  <a:spcPct val="0"/>
                </a:spcBef>
              </a:pPr>
              <a:t>47</a:t>
            </a:fld>
            <a:endParaRPr lang="en-US" altLang="en-US" smtClean="0"/>
          </a:p>
        </p:txBody>
      </p:sp>
      <p:sp>
        <p:nvSpPr>
          <p:cNvPr id="204803" name="Rectangle 2"/>
          <p:cNvSpPr>
            <a:spLocks noGrp="1" noRot="1" noChangeAspect="1" noChangeArrowheads="1" noTextEdit="1"/>
          </p:cNvSpPr>
          <p:nvPr>
            <p:ph type="sldImg"/>
          </p:nvPr>
        </p:nvSpPr>
        <p:spPr>
          <a:ln/>
        </p:spPr>
      </p:sp>
      <p:sp>
        <p:nvSpPr>
          <p:cNvPr id="204804" name="Rectangle 3"/>
          <p:cNvSpPr>
            <a:spLocks noGrp="1" noChangeArrowheads="1"/>
          </p:cNvSpPr>
          <p:nvPr>
            <p:ph type="body" idx="1"/>
          </p:nvPr>
        </p:nvSpPr>
        <p:spPr>
          <a:noFill/>
        </p:spPr>
        <p:txBody>
          <a:bodyPr/>
          <a:lstStyle/>
          <a:p>
            <a:endParaRPr lang="en-US" altLang="en-US" smtClean="0"/>
          </a:p>
          <a:p>
            <a:r>
              <a:rPr lang="en-US" altLang="en-US" smtClean="0"/>
              <a:t> </a:t>
            </a:r>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826" name="Slide Image Placeholder 1"/>
          <p:cNvSpPr>
            <a:spLocks noGrp="1" noRot="1" noChangeAspect="1" noTextEdit="1"/>
          </p:cNvSpPr>
          <p:nvPr>
            <p:ph type="sldImg"/>
          </p:nvPr>
        </p:nvSpPr>
        <p:spPr>
          <a:ln/>
        </p:spPr>
      </p:sp>
      <p:sp>
        <p:nvSpPr>
          <p:cNvPr id="205827" name="Notes Placeholder 2"/>
          <p:cNvSpPr>
            <a:spLocks noGrp="1"/>
          </p:cNvSpPr>
          <p:nvPr>
            <p:ph type="body" idx="1"/>
          </p:nvPr>
        </p:nvSpPr>
        <p:spPr>
          <a:noFill/>
        </p:spPr>
        <p:txBody>
          <a:bodyPr/>
          <a:lstStyle/>
          <a:p>
            <a:endParaRPr lang="en-US" altLang="en-US" smtClean="0"/>
          </a:p>
        </p:txBody>
      </p:sp>
      <p:sp>
        <p:nvSpPr>
          <p:cNvPr id="205828" name="Slide Number Placeholder 3"/>
          <p:cNvSpPr>
            <a:spLocks noGrp="1"/>
          </p:cNvSpPr>
          <p:nvPr>
            <p:ph type="sldNum" sz="quarter" idx="5"/>
          </p:nvPr>
        </p:nvSpPr>
        <p:spPr>
          <a:noFill/>
        </p:spPr>
        <p:txBody>
          <a:bodyPr/>
          <a:lstStyle>
            <a:lvl1pPr eaLnBrk="0" hangingPunct="0">
              <a:spcBef>
                <a:spcPct val="30000"/>
              </a:spcBef>
              <a:defRPr sz="1200">
                <a:solidFill>
                  <a:schemeClr val="tx1"/>
                </a:solidFill>
                <a:latin typeface="Times" pitchFamily="18" charset="0"/>
              </a:defRPr>
            </a:lvl1pPr>
            <a:lvl2pPr marL="752475" indent="-288925" eaLnBrk="0" hangingPunct="0">
              <a:spcBef>
                <a:spcPct val="30000"/>
              </a:spcBef>
              <a:defRPr sz="1200">
                <a:solidFill>
                  <a:schemeClr val="tx1"/>
                </a:solidFill>
                <a:latin typeface="Times" pitchFamily="18" charset="0"/>
              </a:defRPr>
            </a:lvl2pPr>
            <a:lvl3pPr marL="1157288" indent="-230188" eaLnBrk="0" hangingPunct="0">
              <a:spcBef>
                <a:spcPct val="30000"/>
              </a:spcBef>
              <a:defRPr sz="1200">
                <a:solidFill>
                  <a:schemeClr val="tx1"/>
                </a:solidFill>
                <a:latin typeface="Times" pitchFamily="18" charset="0"/>
              </a:defRPr>
            </a:lvl3pPr>
            <a:lvl4pPr marL="1620838" indent="-230188" eaLnBrk="0" hangingPunct="0">
              <a:spcBef>
                <a:spcPct val="30000"/>
              </a:spcBef>
              <a:defRPr sz="1200">
                <a:solidFill>
                  <a:schemeClr val="tx1"/>
                </a:solidFill>
                <a:latin typeface="Times" pitchFamily="18" charset="0"/>
              </a:defRPr>
            </a:lvl4pPr>
            <a:lvl5pPr marL="2082800" indent="-230188" eaLnBrk="0" hangingPunct="0">
              <a:spcBef>
                <a:spcPct val="30000"/>
              </a:spcBef>
              <a:defRPr sz="1200">
                <a:solidFill>
                  <a:schemeClr val="tx1"/>
                </a:solidFill>
                <a:latin typeface="Times" pitchFamily="18" charset="0"/>
              </a:defRPr>
            </a:lvl5pPr>
            <a:lvl6pPr marL="2540000" indent="-230188" eaLnBrk="0" fontAlgn="base" hangingPunct="0">
              <a:spcBef>
                <a:spcPct val="30000"/>
              </a:spcBef>
              <a:spcAft>
                <a:spcPct val="0"/>
              </a:spcAft>
              <a:defRPr sz="1200">
                <a:solidFill>
                  <a:schemeClr val="tx1"/>
                </a:solidFill>
                <a:latin typeface="Times" pitchFamily="18" charset="0"/>
              </a:defRPr>
            </a:lvl6pPr>
            <a:lvl7pPr marL="2997200" indent="-230188" eaLnBrk="0" fontAlgn="base" hangingPunct="0">
              <a:spcBef>
                <a:spcPct val="30000"/>
              </a:spcBef>
              <a:spcAft>
                <a:spcPct val="0"/>
              </a:spcAft>
              <a:defRPr sz="1200">
                <a:solidFill>
                  <a:schemeClr val="tx1"/>
                </a:solidFill>
                <a:latin typeface="Times" pitchFamily="18" charset="0"/>
              </a:defRPr>
            </a:lvl7pPr>
            <a:lvl8pPr marL="3454400" indent="-230188" eaLnBrk="0" fontAlgn="base" hangingPunct="0">
              <a:spcBef>
                <a:spcPct val="30000"/>
              </a:spcBef>
              <a:spcAft>
                <a:spcPct val="0"/>
              </a:spcAft>
              <a:defRPr sz="1200">
                <a:solidFill>
                  <a:schemeClr val="tx1"/>
                </a:solidFill>
                <a:latin typeface="Times" pitchFamily="18" charset="0"/>
              </a:defRPr>
            </a:lvl8pPr>
            <a:lvl9pPr marL="3911600" indent="-230188" eaLnBrk="0" fontAlgn="base" hangingPunct="0">
              <a:spcBef>
                <a:spcPct val="30000"/>
              </a:spcBef>
              <a:spcAft>
                <a:spcPct val="0"/>
              </a:spcAft>
              <a:defRPr sz="1200">
                <a:solidFill>
                  <a:schemeClr val="tx1"/>
                </a:solidFill>
                <a:latin typeface="Times" pitchFamily="18" charset="0"/>
              </a:defRPr>
            </a:lvl9pPr>
          </a:lstStyle>
          <a:p>
            <a:pPr>
              <a:spcBef>
                <a:spcPct val="0"/>
              </a:spcBef>
            </a:pPr>
            <a:fld id="{4AF2082E-046B-4B85-BD84-A942A72C0EDC}" type="slidenum">
              <a:rPr lang="en-US" altLang="en-US" smtClean="0"/>
              <a:pPr>
                <a:spcBef>
                  <a:spcPct val="0"/>
                </a:spcBef>
              </a:pPr>
              <a:t>49</a:t>
            </a:fld>
            <a:endParaRPr lang="en-US" altLang="en-US" smtClean="0"/>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2818" name="Slide Image Placeholder 1"/>
          <p:cNvSpPr>
            <a:spLocks noGrp="1" noRot="1" noChangeAspect="1" noTextEdit="1"/>
          </p:cNvSpPr>
          <p:nvPr>
            <p:ph type="sldImg"/>
          </p:nvPr>
        </p:nvSpPr>
        <p:spPr>
          <a:ln/>
        </p:spPr>
      </p:sp>
      <p:sp>
        <p:nvSpPr>
          <p:cNvPr id="162819" name="Notes Placeholder 2"/>
          <p:cNvSpPr>
            <a:spLocks noGrp="1"/>
          </p:cNvSpPr>
          <p:nvPr>
            <p:ph type="body" idx="1"/>
          </p:nvPr>
        </p:nvSpPr>
        <p:spPr>
          <a:noFill/>
        </p:spPr>
        <p:txBody>
          <a:bodyPr/>
          <a:lstStyle/>
          <a:p>
            <a:endParaRPr lang="en-US" altLang="en-US" smtClean="0"/>
          </a:p>
        </p:txBody>
      </p:sp>
      <p:sp>
        <p:nvSpPr>
          <p:cNvPr id="162820" name="Slide Number Placeholder 3"/>
          <p:cNvSpPr>
            <a:spLocks noGrp="1"/>
          </p:cNvSpPr>
          <p:nvPr>
            <p:ph type="sldNum" sz="quarter" idx="5"/>
          </p:nvPr>
        </p:nvSpPr>
        <p:spPr>
          <a:noFill/>
        </p:spPr>
        <p:txBody>
          <a:bodyPr/>
          <a:lstStyle>
            <a:lvl1pPr eaLnBrk="0" hangingPunct="0">
              <a:spcBef>
                <a:spcPct val="30000"/>
              </a:spcBef>
              <a:defRPr sz="1200">
                <a:solidFill>
                  <a:schemeClr val="tx1"/>
                </a:solidFill>
                <a:latin typeface="Times" pitchFamily="18" charset="0"/>
              </a:defRPr>
            </a:lvl1pPr>
            <a:lvl2pPr marL="752475" indent="-288925" eaLnBrk="0" hangingPunct="0">
              <a:spcBef>
                <a:spcPct val="30000"/>
              </a:spcBef>
              <a:defRPr sz="1200">
                <a:solidFill>
                  <a:schemeClr val="tx1"/>
                </a:solidFill>
                <a:latin typeface="Times" pitchFamily="18" charset="0"/>
              </a:defRPr>
            </a:lvl2pPr>
            <a:lvl3pPr marL="1157288" indent="-230188" eaLnBrk="0" hangingPunct="0">
              <a:spcBef>
                <a:spcPct val="30000"/>
              </a:spcBef>
              <a:defRPr sz="1200">
                <a:solidFill>
                  <a:schemeClr val="tx1"/>
                </a:solidFill>
                <a:latin typeface="Times" pitchFamily="18" charset="0"/>
              </a:defRPr>
            </a:lvl3pPr>
            <a:lvl4pPr marL="1620838" indent="-230188" eaLnBrk="0" hangingPunct="0">
              <a:spcBef>
                <a:spcPct val="30000"/>
              </a:spcBef>
              <a:defRPr sz="1200">
                <a:solidFill>
                  <a:schemeClr val="tx1"/>
                </a:solidFill>
                <a:latin typeface="Times" pitchFamily="18" charset="0"/>
              </a:defRPr>
            </a:lvl4pPr>
            <a:lvl5pPr marL="2082800" indent="-230188" eaLnBrk="0" hangingPunct="0">
              <a:spcBef>
                <a:spcPct val="30000"/>
              </a:spcBef>
              <a:defRPr sz="1200">
                <a:solidFill>
                  <a:schemeClr val="tx1"/>
                </a:solidFill>
                <a:latin typeface="Times" pitchFamily="18" charset="0"/>
              </a:defRPr>
            </a:lvl5pPr>
            <a:lvl6pPr marL="2540000" indent="-230188" eaLnBrk="0" fontAlgn="base" hangingPunct="0">
              <a:spcBef>
                <a:spcPct val="30000"/>
              </a:spcBef>
              <a:spcAft>
                <a:spcPct val="0"/>
              </a:spcAft>
              <a:defRPr sz="1200">
                <a:solidFill>
                  <a:schemeClr val="tx1"/>
                </a:solidFill>
                <a:latin typeface="Times" pitchFamily="18" charset="0"/>
              </a:defRPr>
            </a:lvl6pPr>
            <a:lvl7pPr marL="2997200" indent="-230188" eaLnBrk="0" fontAlgn="base" hangingPunct="0">
              <a:spcBef>
                <a:spcPct val="30000"/>
              </a:spcBef>
              <a:spcAft>
                <a:spcPct val="0"/>
              </a:spcAft>
              <a:defRPr sz="1200">
                <a:solidFill>
                  <a:schemeClr val="tx1"/>
                </a:solidFill>
                <a:latin typeface="Times" pitchFamily="18" charset="0"/>
              </a:defRPr>
            </a:lvl7pPr>
            <a:lvl8pPr marL="3454400" indent="-230188" eaLnBrk="0" fontAlgn="base" hangingPunct="0">
              <a:spcBef>
                <a:spcPct val="30000"/>
              </a:spcBef>
              <a:spcAft>
                <a:spcPct val="0"/>
              </a:spcAft>
              <a:defRPr sz="1200">
                <a:solidFill>
                  <a:schemeClr val="tx1"/>
                </a:solidFill>
                <a:latin typeface="Times" pitchFamily="18" charset="0"/>
              </a:defRPr>
            </a:lvl8pPr>
            <a:lvl9pPr marL="3911600" indent="-230188" eaLnBrk="0" fontAlgn="base" hangingPunct="0">
              <a:spcBef>
                <a:spcPct val="30000"/>
              </a:spcBef>
              <a:spcAft>
                <a:spcPct val="0"/>
              </a:spcAft>
              <a:defRPr sz="1200">
                <a:solidFill>
                  <a:schemeClr val="tx1"/>
                </a:solidFill>
                <a:latin typeface="Times" pitchFamily="18" charset="0"/>
              </a:defRPr>
            </a:lvl9pPr>
          </a:lstStyle>
          <a:p>
            <a:pPr>
              <a:spcBef>
                <a:spcPct val="0"/>
              </a:spcBef>
            </a:pPr>
            <a:fld id="{A7D9553C-9355-4F76-A99C-CCA684933CF2}" type="slidenum">
              <a:rPr lang="en-US" altLang="en-US" smtClean="0"/>
              <a:pPr>
                <a:spcBef>
                  <a:spcPct val="0"/>
                </a:spcBef>
              </a:pPr>
              <a:t>50</a:t>
            </a:fld>
            <a:endParaRPr lang="en-US" altLang="en-US" smtClean="0"/>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42" name="Slide Image Placeholder 1"/>
          <p:cNvSpPr>
            <a:spLocks noGrp="1" noRot="1" noChangeAspect="1" noTextEdit="1"/>
          </p:cNvSpPr>
          <p:nvPr>
            <p:ph type="sldImg"/>
          </p:nvPr>
        </p:nvSpPr>
        <p:spPr>
          <a:ln/>
        </p:spPr>
      </p:sp>
      <p:sp>
        <p:nvSpPr>
          <p:cNvPr id="163843" name="Notes Placeholder 2"/>
          <p:cNvSpPr>
            <a:spLocks noGrp="1"/>
          </p:cNvSpPr>
          <p:nvPr>
            <p:ph type="body" idx="1"/>
          </p:nvPr>
        </p:nvSpPr>
        <p:spPr>
          <a:noFill/>
        </p:spPr>
        <p:txBody>
          <a:bodyPr/>
          <a:lstStyle/>
          <a:p>
            <a:endParaRPr lang="en-US" altLang="en-US" smtClean="0"/>
          </a:p>
        </p:txBody>
      </p:sp>
      <p:sp>
        <p:nvSpPr>
          <p:cNvPr id="163844" name="Slide Number Placeholder 3"/>
          <p:cNvSpPr>
            <a:spLocks noGrp="1"/>
          </p:cNvSpPr>
          <p:nvPr>
            <p:ph type="sldNum" sz="quarter" idx="5"/>
          </p:nvPr>
        </p:nvSpPr>
        <p:spPr>
          <a:noFill/>
        </p:spPr>
        <p:txBody>
          <a:bodyPr/>
          <a:lstStyle>
            <a:lvl1pPr eaLnBrk="0" hangingPunct="0">
              <a:spcBef>
                <a:spcPct val="30000"/>
              </a:spcBef>
              <a:defRPr sz="1200">
                <a:solidFill>
                  <a:schemeClr val="tx1"/>
                </a:solidFill>
                <a:latin typeface="Times" pitchFamily="18" charset="0"/>
              </a:defRPr>
            </a:lvl1pPr>
            <a:lvl2pPr marL="752475" indent="-288925" eaLnBrk="0" hangingPunct="0">
              <a:spcBef>
                <a:spcPct val="30000"/>
              </a:spcBef>
              <a:defRPr sz="1200">
                <a:solidFill>
                  <a:schemeClr val="tx1"/>
                </a:solidFill>
                <a:latin typeface="Times" pitchFamily="18" charset="0"/>
              </a:defRPr>
            </a:lvl2pPr>
            <a:lvl3pPr marL="1157288" indent="-230188" eaLnBrk="0" hangingPunct="0">
              <a:spcBef>
                <a:spcPct val="30000"/>
              </a:spcBef>
              <a:defRPr sz="1200">
                <a:solidFill>
                  <a:schemeClr val="tx1"/>
                </a:solidFill>
                <a:latin typeface="Times" pitchFamily="18" charset="0"/>
              </a:defRPr>
            </a:lvl3pPr>
            <a:lvl4pPr marL="1620838" indent="-230188" eaLnBrk="0" hangingPunct="0">
              <a:spcBef>
                <a:spcPct val="30000"/>
              </a:spcBef>
              <a:defRPr sz="1200">
                <a:solidFill>
                  <a:schemeClr val="tx1"/>
                </a:solidFill>
                <a:latin typeface="Times" pitchFamily="18" charset="0"/>
              </a:defRPr>
            </a:lvl4pPr>
            <a:lvl5pPr marL="2082800" indent="-230188" eaLnBrk="0" hangingPunct="0">
              <a:spcBef>
                <a:spcPct val="30000"/>
              </a:spcBef>
              <a:defRPr sz="1200">
                <a:solidFill>
                  <a:schemeClr val="tx1"/>
                </a:solidFill>
                <a:latin typeface="Times" pitchFamily="18" charset="0"/>
              </a:defRPr>
            </a:lvl5pPr>
            <a:lvl6pPr marL="2540000" indent="-230188" eaLnBrk="0" fontAlgn="base" hangingPunct="0">
              <a:spcBef>
                <a:spcPct val="30000"/>
              </a:spcBef>
              <a:spcAft>
                <a:spcPct val="0"/>
              </a:spcAft>
              <a:defRPr sz="1200">
                <a:solidFill>
                  <a:schemeClr val="tx1"/>
                </a:solidFill>
                <a:latin typeface="Times" pitchFamily="18" charset="0"/>
              </a:defRPr>
            </a:lvl6pPr>
            <a:lvl7pPr marL="2997200" indent="-230188" eaLnBrk="0" fontAlgn="base" hangingPunct="0">
              <a:spcBef>
                <a:spcPct val="30000"/>
              </a:spcBef>
              <a:spcAft>
                <a:spcPct val="0"/>
              </a:spcAft>
              <a:defRPr sz="1200">
                <a:solidFill>
                  <a:schemeClr val="tx1"/>
                </a:solidFill>
                <a:latin typeface="Times" pitchFamily="18" charset="0"/>
              </a:defRPr>
            </a:lvl7pPr>
            <a:lvl8pPr marL="3454400" indent="-230188" eaLnBrk="0" fontAlgn="base" hangingPunct="0">
              <a:spcBef>
                <a:spcPct val="30000"/>
              </a:spcBef>
              <a:spcAft>
                <a:spcPct val="0"/>
              </a:spcAft>
              <a:defRPr sz="1200">
                <a:solidFill>
                  <a:schemeClr val="tx1"/>
                </a:solidFill>
                <a:latin typeface="Times" pitchFamily="18" charset="0"/>
              </a:defRPr>
            </a:lvl8pPr>
            <a:lvl9pPr marL="3911600" indent="-230188" eaLnBrk="0" fontAlgn="base" hangingPunct="0">
              <a:spcBef>
                <a:spcPct val="30000"/>
              </a:spcBef>
              <a:spcAft>
                <a:spcPct val="0"/>
              </a:spcAft>
              <a:defRPr sz="1200">
                <a:solidFill>
                  <a:schemeClr val="tx1"/>
                </a:solidFill>
                <a:latin typeface="Times" pitchFamily="18" charset="0"/>
              </a:defRPr>
            </a:lvl9pPr>
          </a:lstStyle>
          <a:p>
            <a:pPr>
              <a:spcBef>
                <a:spcPct val="0"/>
              </a:spcBef>
            </a:pPr>
            <a:fld id="{13B528CA-3DEE-4A48-8A99-188DE2A03A44}" type="slidenum">
              <a:rPr lang="en-US" altLang="en-US" smtClean="0">
                <a:solidFill>
                  <a:srgbClr val="000000"/>
                </a:solidFill>
              </a:rPr>
              <a:pPr>
                <a:spcBef>
                  <a:spcPct val="0"/>
                </a:spcBef>
              </a:pPr>
              <a:t>51</a:t>
            </a:fld>
            <a:endParaRPr lang="en-US" altLang="en-US" smtClean="0">
              <a:solidFill>
                <a:srgbClr val="000000"/>
              </a:solidFill>
            </a:endParaRPr>
          </a:p>
        </p:txBody>
      </p:sp>
      <p:sp>
        <p:nvSpPr>
          <p:cNvPr id="163845" name="Footer Placeholder 4"/>
          <p:cNvSpPr>
            <a:spLocks noGrp="1"/>
          </p:cNvSpPr>
          <p:nvPr>
            <p:ph type="ftr" sz="quarter" idx="4"/>
          </p:nvPr>
        </p:nvSpPr>
        <p:spPr>
          <a:noFill/>
        </p:spPr>
        <p:txBody>
          <a:bodyPr/>
          <a:lstStyle>
            <a:lvl1pPr eaLnBrk="0" hangingPunct="0">
              <a:spcBef>
                <a:spcPct val="30000"/>
              </a:spcBef>
              <a:defRPr sz="1200">
                <a:solidFill>
                  <a:schemeClr val="tx1"/>
                </a:solidFill>
                <a:latin typeface="Times" pitchFamily="18" charset="0"/>
              </a:defRPr>
            </a:lvl1pPr>
            <a:lvl2pPr marL="752475" indent="-288925" eaLnBrk="0" hangingPunct="0">
              <a:spcBef>
                <a:spcPct val="30000"/>
              </a:spcBef>
              <a:defRPr sz="1200">
                <a:solidFill>
                  <a:schemeClr val="tx1"/>
                </a:solidFill>
                <a:latin typeface="Times" pitchFamily="18" charset="0"/>
              </a:defRPr>
            </a:lvl2pPr>
            <a:lvl3pPr marL="1157288" indent="-230188" eaLnBrk="0" hangingPunct="0">
              <a:spcBef>
                <a:spcPct val="30000"/>
              </a:spcBef>
              <a:defRPr sz="1200">
                <a:solidFill>
                  <a:schemeClr val="tx1"/>
                </a:solidFill>
                <a:latin typeface="Times" pitchFamily="18" charset="0"/>
              </a:defRPr>
            </a:lvl3pPr>
            <a:lvl4pPr marL="1620838" indent="-230188" eaLnBrk="0" hangingPunct="0">
              <a:spcBef>
                <a:spcPct val="30000"/>
              </a:spcBef>
              <a:defRPr sz="1200">
                <a:solidFill>
                  <a:schemeClr val="tx1"/>
                </a:solidFill>
                <a:latin typeface="Times" pitchFamily="18" charset="0"/>
              </a:defRPr>
            </a:lvl4pPr>
            <a:lvl5pPr marL="2082800" indent="-230188" eaLnBrk="0" hangingPunct="0">
              <a:spcBef>
                <a:spcPct val="30000"/>
              </a:spcBef>
              <a:defRPr sz="1200">
                <a:solidFill>
                  <a:schemeClr val="tx1"/>
                </a:solidFill>
                <a:latin typeface="Times" pitchFamily="18" charset="0"/>
              </a:defRPr>
            </a:lvl5pPr>
            <a:lvl6pPr marL="2540000" indent="-230188" eaLnBrk="0" fontAlgn="base" hangingPunct="0">
              <a:spcBef>
                <a:spcPct val="30000"/>
              </a:spcBef>
              <a:spcAft>
                <a:spcPct val="0"/>
              </a:spcAft>
              <a:defRPr sz="1200">
                <a:solidFill>
                  <a:schemeClr val="tx1"/>
                </a:solidFill>
                <a:latin typeface="Times" pitchFamily="18" charset="0"/>
              </a:defRPr>
            </a:lvl6pPr>
            <a:lvl7pPr marL="2997200" indent="-230188" eaLnBrk="0" fontAlgn="base" hangingPunct="0">
              <a:spcBef>
                <a:spcPct val="30000"/>
              </a:spcBef>
              <a:spcAft>
                <a:spcPct val="0"/>
              </a:spcAft>
              <a:defRPr sz="1200">
                <a:solidFill>
                  <a:schemeClr val="tx1"/>
                </a:solidFill>
                <a:latin typeface="Times" pitchFamily="18" charset="0"/>
              </a:defRPr>
            </a:lvl7pPr>
            <a:lvl8pPr marL="3454400" indent="-230188" eaLnBrk="0" fontAlgn="base" hangingPunct="0">
              <a:spcBef>
                <a:spcPct val="30000"/>
              </a:spcBef>
              <a:spcAft>
                <a:spcPct val="0"/>
              </a:spcAft>
              <a:defRPr sz="1200">
                <a:solidFill>
                  <a:schemeClr val="tx1"/>
                </a:solidFill>
                <a:latin typeface="Times" pitchFamily="18" charset="0"/>
              </a:defRPr>
            </a:lvl8pPr>
            <a:lvl9pPr marL="3911600" indent="-230188" eaLnBrk="0" fontAlgn="base" hangingPunct="0">
              <a:spcBef>
                <a:spcPct val="30000"/>
              </a:spcBef>
              <a:spcAft>
                <a:spcPct val="0"/>
              </a:spcAft>
              <a:defRPr sz="1200">
                <a:solidFill>
                  <a:schemeClr val="tx1"/>
                </a:solidFill>
                <a:latin typeface="Times" pitchFamily="18" charset="0"/>
              </a:defRPr>
            </a:lvl9pPr>
          </a:lstStyle>
          <a:p>
            <a:pPr>
              <a:spcBef>
                <a:spcPct val="0"/>
              </a:spcBef>
            </a:pPr>
            <a:endParaRPr lang="en-US" altLang="en-US" smtClean="0">
              <a:solidFill>
                <a:srgbClr val="000000"/>
              </a:solidFill>
            </a:endParaRPr>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4866" name="Slide Image Placeholder 1"/>
          <p:cNvSpPr>
            <a:spLocks noGrp="1" noRot="1" noChangeAspect="1" noTextEdit="1"/>
          </p:cNvSpPr>
          <p:nvPr>
            <p:ph type="sldImg"/>
          </p:nvPr>
        </p:nvSpPr>
        <p:spPr>
          <a:ln/>
        </p:spPr>
      </p:sp>
      <p:sp>
        <p:nvSpPr>
          <p:cNvPr id="164867" name="Notes Placeholder 2"/>
          <p:cNvSpPr>
            <a:spLocks noGrp="1"/>
          </p:cNvSpPr>
          <p:nvPr>
            <p:ph type="body" idx="1"/>
          </p:nvPr>
        </p:nvSpPr>
        <p:spPr>
          <a:noFill/>
        </p:spPr>
        <p:txBody>
          <a:bodyPr/>
          <a:lstStyle/>
          <a:p>
            <a:endParaRPr lang="en-US" altLang="en-US" smtClean="0"/>
          </a:p>
        </p:txBody>
      </p:sp>
      <p:sp>
        <p:nvSpPr>
          <p:cNvPr id="164868" name="Slide Number Placeholder 3"/>
          <p:cNvSpPr>
            <a:spLocks noGrp="1"/>
          </p:cNvSpPr>
          <p:nvPr>
            <p:ph type="sldNum" sz="quarter" idx="5"/>
          </p:nvPr>
        </p:nvSpPr>
        <p:spPr>
          <a:noFill/>
        </p:spPr>
        <p:txBody>
          <a:bodyPr/>
          <a:lstStyle>
            <a:lvl1pPr eaLnBrk="0" hangingPunct="0">
              <a:spcBef>
                <a:spcPct val="30000"/>
              </a:spcBef>
              <a:defRPr sz="1200">
                <a:solidFill>
                  <a:schemeClr val="tx1"/>
                </a:solidFill>
                <a:latin typeface="Times" pitchFamily="18" charset="0"/>
              </a:defRPr>
            </a:lvl1pPr>
            <a:lvl2pPr marL="752475" indent="-288925" eaLnBrk="0" hangingPunct="0">
              <a:spcBef>
                <a:spcPct val="30000"/>
              </a:spcBef>
              <a:defRPr sz="1200">
                <a:solidFill>
                  <a:schemeClr val="tx1"/>
                </a:solidFill>
                <a:latin typeface="Times" pitchFamily="18" charset="0"/>
              </a:defRPr>
            </a:lvl2pPr>
            <a:lvl3pPr marL="1157288" indent="-230188" eaLnBrk="0" hangingPunct="0">
              <a:spcBef>
                <a:spcPct val="30000"/>
              </a:spcBef>
              <a:defRPr sz="1200">
                <a:solidFill>
                  <a:schemeClr val="tx1"/>
                </a:solidFill>
                <a:latin typeface="Times" pitchFamily="18" charset="0"/>
              </a:defRPr>
            </a:lvl3pPr>
            <a:lvl4pPr marL="1620838" indent="-230188" eaLnBrk="0" hangingPunct="0">
              <a:spcBef>
                <a:spcPct val="30000"/>
              </a:spcBef>
              <a:defRPr sz="1200">
                <a:solidFill>
                  <a:schemeClr val="tx1"/>
                </a:solidFill>
                <a:latin typeface="Times" pitchFamily="18" charset="0"/>
              </a:defRPr>
            </a:lvl4pPr>
            <a:lvl5pPr marL="2082800" indent="-230188" eaLnBrk="0" hangingPunct="0">
              <a:spcBef>
                <a:spcPct val="30000"/>
              </a:spcBef>
              <a:defRPr sz="1200">
                <a:solidFill>
                  <a:schemeClr val="tx1"/>
                </a:solidFill>
                <a:latin typeface="Times" pitchFamily="18" charset="0"/>
              </a:defRPr>
            </a:lvl5pPr>
            <a:lvl6pPr marL="2540000" indent="-230188" eaLnBrk="0" fontAlgn="base" hangingPunct="0">
              <a:spcBef>
                <a:spcPct val="30000"/>
              </a:spcBef>
              <a:spcAft>
                <a:spcPct val="0"/>
              </a:spcAft>
              <a:defRPr sz="1200">
                <a:solidFill>
                  <a:schemeClr val="tx1"/>
                </a:solidFill>
                <a:latin typeface="Times" pitchFamily="18" charset="0"/>
              </a:defRPr>
            </a:lvl6pPr>
            <a:lvl7pPr marL="2997200" indent="-230188" eaLnBrk="0" fontAlgn="base" hangingPunct="0">
              <a:spcBef>
                <a:spcPct val="30000"/>
              </a:spcBef>
              <a:spcAft>
                <a:spcPct val="0"/>
              </a:spcAft>
              <a:defRPr sz="1200">
                <a:solidFill>
                  <a:schemeClr val="tx1"/>
                </a:solidFill>
                <a:latin typeface="Times" pitchFamily="18" charset="0"/>
              </a:defRPr>
            </a:lvl7pPr>
            <a:lvl8pPr marL="3454400" indent="-230188" eaLnBrk="0" fontAlgn="base" hangingPunct="0">
              <a:spcBef>
                <a:spcPct val="30000"/>
              </a:spcBef>
              <a:spcAft>
                <a:spcPct val="0"/>
              </a:spcAft>
              <a:defRPr sz="1200">
                <a:solidFill>
                  <a:schemeClr val="tx1"/>
                </a:solidFill>
                <a:latin typeface="Times" pitchFamily="18" charset="0"/>
              </a:defRPr>
            </a:lvl8pPr>
            <a:lvl9pPr marL="3911600" indent="-230188" eaLnBrk="0" fontAlgn="base" hangingPunct="0">
              <a:spcBef>
                <a:spcPct val="30000"/>
              </a:spcBef>
              <a:spcAft>
                <a:spcPct val="0"/>
              </a:spcAft>
              <a:defRPr sz="1200">
                <a:solidFill>
                  <a:schemeClr val="tx1"/>
                </a:solidFill>
                <a:latin typeface="Times" pitchFamily="18" charset="0"/>
              </a:defRPr>
            </a:lvl9pPr>
          </a:lstStyle>
          <a:p>
            <a:pPr>
              <a:spcBef>
                <a:spcPct val="0"/>
              </a:spcBef>
            </a:pPr>
            <a:fld id="{6687B076-B451-4006-8B93-0AE8CA424FD3}" type="slidenum">
              <a:rPr lang="en-US" altLang="en-US" smtClean="0">
                <a:solidFill>
                  <a:srgbClr val="000000"/>
                </a:solidFill>
              </a:rPr>
              <a:pPr>
                <a:spcBef>
                  <a:spcPct val="0"/>
                </a:spcBef>
              </a:pPr>
              <a:t>52</a:t>
            </a:fld>
            <a:endParaRPr lang="en-US" altLang="en-US" smtClean="0">
              <a:solidFill>
                <a:srgbClr val="000000"/>
              </a:solidFill>
            </a:endParaRPr>
          </a:p>
        </p:txBody>
      </p:sp>
      <p:sp>
        <p:nvSpPr>
          <p:cNvPr id="164869" name="Footer Placeholder 4"/>
          <p:cNvSpPr>
            <a:spLocks noGrp="1"/>
          </p:cNvSpPr>
          <p:nvPr>
            <p:ph type="ftr" sz="quarter" idx="4"/>
          </p:nvPr>
        </p:nvSpPr>
        <p:spPr>
          <a:noFill/>
        </p:spPr>
        <p:txBody>
          <a:bodyPr/>
          <a:lstStyle>
            <a:lvl1pPr eaLnBrk="0" hangingPunct="0">
              <a:spcBef>
                <a:spcPct val="30000"/>
              </a:spcBef>
              <a:defRPr sz="1200">
                <a:solidFill>
                  <a:schemeClr val="tx1"/>
                </a:solidFill>
                <a:latin typeface="Times" pitchFamily="18" charset="0"/>
              </a:defRPr>
            </a:lvl1pPr>
            <a:lvl2pPr marL="752475" indent="-288925" eaLnBrk="0" hangingPunct="0">
              <a:spcBef>
                <a:spcPct val="30000"/>
              </a:spcBef>
              <a:defRPr sz="1200">
                <a:solidFill>
                  <a:schemeClr val="tx1"/>
                </a:solidFill>
                <a:latin typeface="Times" pitchFamily="18" charset="0"/>
              </a:defRPr>
            </a:lvl2pPr>
            <a:lvl3pPr marL="1157288" indent="-230188" eaLnBrk="0" hangingPunct="0">
              <a:spcBef>
                <a:spcPct val="30000"/>
              </a:spcBef>
              <a:defRPr sz="1200">
                <a:solidFill>
                  <a:schemeClr val="tx1"/>
                </a:solidFill>
                <a:latin typeface="Times" pitchFamily="18" charset="0"/>
              </a:defRPr>
            </a:lvl3pPr>
            <a:lvl4pPr marL="1620838" indent="-230188" eaLnBrk="0" hangingPunct="0">
              <a:spcBef>
                <a:spcPct val="30000"/>
              </a:spcBef>
              <a:defRPr sz="1200">
                <a:solidFill>
                  <a:schemeClr val="tx1"/>
                </a:solidFill>
                <a:latin typeface="Times" pitchFamily="18" charset="0"/>
              </a:defRPr>
            </a:lvl4pPr>
            <a:lvl5pPr marL="2082800" indent="-230188" eaLnBrk="0" hangingPunct="0">
              <a:spcBef>
                <a:spcPct val="30000"/>
              </a:spcBef>
              <a:defRPr sz="1200">
                <a:solidFill>
                  <a:schemeClr val="tx1"/>
                </a:solidFill>
                <a:latin typeface="Times" pitchFamily="18" charset="0"/>
              </a:defRPr>
            </a:lvl5pPr>
            <a:lvl6pPr marL="2540000" indent="-230188" eaLnBrk="0" fontAlgn="base" hangingPunct="0">
              <a:spcBef>
                <a:spcPct val="30000"/>
              </a:spcBef>
              <a:spcAft>
                <a:spcPct val="0"/>
              </a:spcAft>
              <a:defRPr sz="1200">
                <a:solidFill>
                  <a:schemeClr val="tx1"/>
                </a:solidFill>
                <a:latin typeface="Times" pitchFamily="18" charset="0"/>
              </a:defRPr>
            </a:lvl6pPr>
            <a:lvl7pPr marL="2997200" indent="-230188" eaLnBrk="0" fontAlgn="base" hangingPunct="0">
              <a:spcBef>
                <a:spcPct val="30000"/>
              </a:spcBef>
              <a:spcAft>
                <a:spcPct val="0"/>
              </a:spcAft>
              <a:defRPr sz="1200">
                <a:solidFill>
                  <a:schemeClr val="tx1"/>
                </a:solidFill>
                <a:latin typeface="Times" pitchFamily="18" charset="0"/>
              </a:defRPr>
            </a:lvl7pPr>
            <a:lvl8pPr marL="3454400" indent="-230188" eaLnBrk="0" fontAlgn="base" hangingPunct="0">
              <a:spcBef>
                <a:spcPct val="30000"/>
              </a:spcBef>
              <a:spcAft>
                <a:spcPct val="0"/>
              </a:spcAft>
              <a:defRPr sz="1200">
                <a:solidFill>
                  <a:schemeClr val="tx1"/>
                </a:solidFill>
                <a:latin typeface="Times" pitchFamily="18" charset="0"/>
              </a:defRPr>
            </a:lvl8pPr>
            <a:lvl9pPr marL="3911600" indent="-230188" eaLnBrk="0" fontAlgn="base" hangingPunct="0">
              <a:spcBef>
                <a:spcPct val="30000"/>
              </a:spcBef>
              <a:spcAft>
                <a:spcPct val="0"/>
              </a:spcAft>
              <a:defRPr sz="1200">
                <a:solidFill>
                  <a:schemeClr val="tx1"/>
                </a:solidFill>
                <a:latin typeface="Times" pitchFamily="18" charset="0"/>
              </a:defRPr>
            </a:lvl9pPr>
          </a:lstStyle>
          <a:p>
            <a:pPr>
              <a:spcBef>
                <a:spcPct val="0"/>
              </a:spcBef>
            </a:pPr>
            <a:endParaRPr lang="en-US" altLang="en-US" smtClean="0">
              <a:solidFill>
                <a:srgbClr val="000000"/>
              </a:solidFill>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5890" name="Slide Image Placeholder 1"/>
          <p:cNvSpPr>
            <a:spLocks noGrp="1" noRot="1" noChangeAspect="1" noTextEdit="1"/>
          </p:cNvSpPr>
          <p:nvPr>
            <p:ph type="sldImg"/>
          </p:nvPr>
        </p:nvSpPr>
        <p:spPr>
          <a:ln/>
        </p:spPr>
      </p:sp>
      <p:sp>
        <p:nvSpPr>
          <p:cNvPr id="165891" name="Notes Placeholder 2"/>
          <p:cNvSpPr>
            <a:spLocks noGrp="1"/>
          </p:cNvSpPr>
          <p:nvPr>
            <p:ph type="body" idx="1"/>
          </p:nvPr>
        </p:nvSpPr>
        <p:spPr>
          <a:noFill/>
        </p:spPr>
        <p:txBody>
          <a:bodyPr/>
          <a:lstStyle/>
          <a:p>
            <a:endParaRPr lang="en-US" altLang="en-US" smtClean="0"/>
          </a:p>
        </p:txBody>
      </p:sp>
      <p:sp>
        <p:nvSpPr>
          <p:cNvPr id="165892" name="Slide Number Placeholder 3"/>
          <p:cNvSpPr>
            <a:spLocks noGrp="1"/>
          </p:cNvSpPr>
          <p:nvPr>
            <p:ph type="sldNum" sz="quarter" idx="5"/>
          </p:nvPr>
        </p:nvSpPr>
        <p:spPr>
          <a:noFill/>
        </p:spPr>
        <p:txBody>
          <a:bodyPr/>
          <a:lstStyle>
            <a:lvl1pPr eaLnBrk="0" hangingPunct="0">
              <a:spcBef>
                <a:spcPct val="30000"/>
              </a:spcBef>
              <a:defRPr sz="1200">
                <a:solidFill>
                  <a:schemeClr val="tx1"/>
                </a:solidFill>
                <a:latin typeface="Times" pitchFamily="18" charset="0"/>
              </a:defRPr>
            </a:lvl1pPr>
            <a:lvl2pPr marL="752475" indent="-288925" eaLnBrk="0" hangingPunct="0">
              <a:spcBef>
                <a:spcPct val="30000"/>
              </a:spcBef>
              <a:defRPr sz="1200">
                <a:solidFill>
                  <a:schemeClr val="tx1"/>
                </a:solidFill>
                <a:latin typeface="Times" pitchFamily="18" charset="0"/>
              </a:defRPr>
            </a:lvl2pPr>
            <a:lvl3pPr marL="1157288" indent="-230188" eaLnBrk="0" hangingPunct="0">
              <a:spcBef>
                <a:spcPct val="30000"/>
              </a:spcBef>
              <a:defRPr sz="1200">
                <a:solidFill>
                  <a:schemeClr val="tx1"/>
                </a:solidFill>
                <a:latin typeface="Times" pitchFamily="18" charset="0"/>
              </a:defRPr>
            </a:lvl3pPr>
            <a:lvl4pPr marL="1620838" indent="-230188" eaLnBrk="0" hangingPunct="0">
              <a:spcBef>
                <a:spcPct val="30000"/>
              </a:spcBef>
              <a:defRPr sz="1200">
                <a:solidFill>
                  <a:schemeClr val="tx1"/>
                </a:solidFill>
                <a:latin typeface="Times" pitchFamily="18" charset="0"/>
              </a:defRPr>
            </a:lvl4pPr>
            <a:lvl5pPr marL="2082800" indent="-230188" eaLnBrk="0" hangingPunct="0">
              <a:spcBef>
                <a:spcPct val="30000"/>
              </a:spcBef>
              <a:defRPr sz="1200">
                <a:solidFill>
                  <a:schemeClr val="tx1"/>
                </a:solidFill>
                <a:latin typeface="Times" pitchFamily="18" charset="0"/>
              </a:defRPr>
            </a:lvl5pPr>
            <a:lvl6pPr marL="2540000" indent="-230188" eaLnBrk="0" fontAlgn="base" hangingPunct="0">
              <a:spcBef>
                <a:spcPct val="30000"/>
              </a:spcBef>
              <a:spcAft>
                <a:spcPct val="0"/>
              </a:spcAft>
              <a:defRPr sz="1200">
                <a:solidFill>
                  <a:schemeClr val="tx1"/>
                </a:solidFill>
                <a:latin typeface="Times" pitchFamily="18" charset="0"/>
              </a:defRPr>
            </a:lvl6pPr>
            <a:lvl7pPr marL="2997200" indent="-230188" eaLnBrk="0" fontAlgn="base" hangingPunct="0">
              <a:spcBef>
                <a:spcPct val="30000"/>
              </a:spcBef>
              <a:spcAft>
                <a:spcPct val="0"/>
              </a:spcAft>
              <a:defRPr sz="1200">
                <a:solidFill>
                  <a:schemeClr val="tx1"/>
                </a:solidFill>
                <a:latin typeface="Times" pitchFamily="18" charset="0"/>
              </a:defRPr>
            </a:lvl7pPr>
            <a:lvl8pPr marL="3454400" indent="-230188" eaLnBrk="0" fontAlgn="base" hangingPunct="0">
              <a:spcBef>
                <a:spcPct val="30000"/>
              </a:spcBef>
              <a:spcAft>
                <a:spcPct val="0"/>
              </a:spcAft>
              <a:defRPr sz="1200">
                <a:solidFill>
                  <a:schemeClr val="tx1"/>
                </a:solidFill>
                <a:latin typeface="Times" pitchFamily="18" charset="0"/>
              </a:defRPr>
            </a:lvl8pPr>
            <a:lvl9pPr marL="3911600" indent="-230188" eaLnBrk="0" fontAlgn="base" hangingPunct="0">
              <a:spcBef>
                <a:spcPct val="30000"/>
              </a:spcBef>
              <a:spcAft>
                <a:spcPct val="0"/>
              </a:spcAft>
              <a:defRPr sz="1200">
                <a:solidFill>
                  <a:schemeClr val="tx1"/>
                </a:solidFill>
                <a:latin typeface="Times" pitchFamily="18" charset="0"/>
              </a:defRPr>
            </a:lvl9pPr>
          </a:lstStyle>
          <a:p>
            <a:pPr>
              <a:spcBef>
                <a:spcPct val="0"/>
              </a:spcBef>
            </a:pPr>
            <a:fld id="{E635A03C-D935-4B26-B6FC-FB58C4A9A3D4}" type="slidenum">
              <a:rPr lang="en-US" altLang="en-US" smtClean="0"/>
              <a:pPr>
                <a:spcBef>
                  <a:spcPct val="0"/>
                </a:spcBef>
              </a:pPr>
              <a:t>5</a:t>
            </a:fld>
            <a:endParaRPr lang="en-US" altLang="en-US"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6914" name="Slide Image Placeholder 1"/>
          <p:cNvSpPr>
            <a:spLocks noGrp="1" noRot="1" noChangeAspect="1" noTextEdit="1"/>
          </p:cNvSpPr>
          <p:nvPr>
            <p:ph type="sldImg"/>
          </p:nvPr>
        </p:nvSpPr>
        <p:spPr>
          <a:ln/>
        </p:spPr>
      </p:sp>
      <p:sp>
        <p:nvSpPr>
          <p:cNvPr id="166915" name="Notes Placeholder 2"/>
          <p:cNvSpPr>
            <a:spLocks noGrp="1"/>
          </p:cNvSpPr>
          <p:nvPr>
            <p:ph type="body" idx="1"/>
          </p:nvPr>
        </p:nvSpPr>
        <p:spPr>
          <a:noFill/>
        </p:spPr>
        <p:txBody>
          <a:bodyPr/>
          <a:lstStyle/>
          <a:p>
            <a:endParaRPr lang="en-US" altLang="en-US" smtClean="0"/>
          </a:p>
        </p:txBody>
      </p:sp>
      <p:sp>
        <p:nvSpPr>
          <p:cNvPr id="166916" name="Slide Number Placeholder 3"/>
          <p:cNvSpPr>
            <a:spLocks noGrp="1"/>
          </p:cNvSpPr>
          <p:nvPr>
            <p:ph type="sldNum" sz="quarter" idx="5"/>
          </p:nvPr>
        </p:nvSpPr>
        <p:spPr>
          <a:noFill/>
        </p:spPr>
        <p:txBody>
          <a:bodyPr/>
          <a:lstStyle>
            <a:lvl1pPr eaLnBrk="0" hangingPunct="0">
              <a:spcBef>
                <a:spcPct val="30000"/>
              </a:spcBef>
              <a:defRPr sz="1200">
                <a:solidFill>
                  <a:schemeClr val="tx1"/>
                </a:solidFill>
                <a:latin typeface="Times" pitchFamily="18" charset="0"/>
              </a:defRPr>
            </a:lvl1pPr>
            <a:lvl2pPr marL="752475" indent="-288925" eaLnBrk="0" hangingPunct="0">
              <a:spcBef>
                <a:spcPct val="30000"/>
              </a:spcBef>
              <a:defRPr sz="1200">
                <a:solidFill>
                  <a:schemeClr val="tx1"/>
                </a:solidFill>
                <a:latin typeface="Times" pitchFamily="18" charset="0"/>
              </a:defRPr>
            </a:lvl2pPr>
            <a:lvl3pPr marL="1157288" indent="-230188" eaLnBrk="0" hangingPunct="0">
              <a:spcBef>
                <a:spcPct val="30000"/>
              </a:spcBef>
              <a:defRPr sz="1200">
                <a:solidFill>
                  <a:schemeClr val="tx1"/>
                </a:solidFill>
                <a:latin typeface="Times" pitchFamily="18" charset="0"/>
              </a:defRPr>
            </a:lvl3pPr>
            <a:lvl4pPr marL="1620838" indent="-230188" eaLnBrk="0" hangingPunct="0">
              <a:spcBef>
                <a:spcPct val="30000"/>
              </a:spcBef>
              <a:defRPr sz="1200">
                <a:solidFill>
                  <a:schemeClr val="tx1"/>
                </a:solidFill>
                <a:latin typeface="Times" pitchFamily="18" charset="0"/>
              </a:defRPr>
            </a:lvl4pPr>
            <a:lvl5pPr marL="2082800" indent="-230188" eaLnBrk="0" hangingPunct="0">
              <a:spcBef>
                <a:spcPct val="30000"/>
              </a:spcBef>
              <a:defRPr sz="1200">
                <a:solidFill>
                  <a:schemeClr val="tx1"/>
                </a:solidFill>
                <a:latin typeface="Times" pitchFamily="18" charset="0"/>
              </a:defRPr>
            </a:lvl5pPr>
            <a:lvl6pPr marL="2540000" indent="-230188" eaLnBrk="0" fontAlgn="base" hangingPunct="0">
              <a:spcBef>
                <a:spcPct val="30000"/>
              </a:spcBef>
              <a:spcAft>
                <a:spcPct val="0"/>
              </a:spcAft>
              <a:defRPr sz="1200">
                <a:solidFill>
                  <a:schemeClr val="tx1"/>
                </a:solidFill>
                <a:latin typeface="Times" pitchFamily="18" charset="0"/>
              </a:defRPr>
            </a:lvl6pPr>
            <a:lvl7pPr marL="2997200" indent="-230188" eaLnBrk="0" fontAlgn="base" hangingPunct="0">
              <a:spcBef>
                <a:spcPct val="30000"/>
              </a:spcBef>
              <a:spcAft>
                <a:spcPct val="0"/>
              </a:spcAft>
              <a:defRPr sz="1200">
                <a:solidFill>
                  <a:schemeClr val="tx1"/>
                </a:solidFill>
                <a:latin typeface="Times" pitchFamily="18" charset="0"/>
              </a:defRPr>
            </a:lvl7pPr>
            <a:lvl8pPr marL="3454400" indent="-230188" eaLnBrk="0" fontAlgn="base" hangingPunct="0">
              <a:spcBef>
                <a:spcPct val="30000"/>
              </a:spcBef>
              <a:spcAft>
                <a:spcPct val="0"/>
              </a:spcAft>
              <a:defRPr sz="1200">
                <a:solidFill>
                  <a:schemeClr val="tx1"/>
                </a:solidFill>
                <a:latin typeface="Times" pitchFamily="18" charset="0"/>
              </a:defRPr>
            </a:lvl8pPr>
            <a:lvl9pPr marL="3911600" indent="-230188" eaLnBrk="0" fontAlgn="base" hangingPunct="0">
              <a:spcBef>
                <a:spcPct val="30000"/>
              </a:spcBef>
              <a:spcAft>
                <a:spcPct val="0"/>
              </a:spcAft>
              <a:defRPr sz="1200">
                <a:solidFill>
                  <a:schemeClr val="tx1"/>
                </a:solidFill>
                <a:latin typeface="Times" pitchFamily="18" charset="0"/>
              </a:defRPr>
            </a:lvl9pPr>
          </a:lstStyle>
          <a:p>
            <a:pPr>
              <a:spcBef>
                <a:spcPct val="0"/>
              </a:spcBef>
            </a:pPr>
            <a:fld id="{EFA66D0A-3577-4D72-9E6E-A4DA8C4D7857}" type="slidenum">
              <a:rPr lang="en-US" altLang="en-US" smtClean="0"/>
              <a:pPr>
                <a:spcBef>
                  <a:spcPct val="0"/>
                </a:spcBef>
              </a:pPr>
              <a:t>6</a:t>
            </a:fld>
            <a:endParaRPr lang="en-US" altLang="en-US"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7938" name="Slide Image Placeholder 1"/>
          <p:cNvSpPr>
            <a:spLocks noGrp="1" noRot="1" noChangeAspect="1" noTextEdit="1"/>
          </p:cNvSpPr>
          <p:nvPr>
            <p:ph type="sldImg"/>
          </p:nvPr>
        </p:nvSpPr>
        <p:spPr>
          <a:ln/>
        </p:spPr>
      </p:sp>
      <p:sp>
        <p:nvSpPr>
          <p:cNvPr id="167939" name="Notes Placeholder 2"/>
          <p:cNvSpPr>
            <a:spLocks noGrp="1"/>
          </p:cNvSpPr>
          <p:nvPr>
            <p:ph type="body" idx="1"/>
          </p:nvPr>
        </p:nvSpPr>
        <p:spPr>
          <a:noFill/>
        </p:spPr>
        <p:txBody>
          <a:bodyPr/>
          <a:lstStyle/>
          <a:p>
            <a:endParaRPr lang="en-US" altLang="en-US" smtClean="0"/>
          </a:p>
        </p:txBody>
      </p:sp>
      <p:sp>
        <p:nvSpPr>
          <p:cNvPr id="167940" name="Slide Number Placeholder 3"/>
          <p:cNvSpPr>
            <a:spLocks noGrp="1"/>
          </p:cNvSpPr>
          <p:nvPr>
            <p:ph type="sldNum" sz="quarter" idx="5"/>
          </p:nvPr>
        </p:nvSpPr>
        <p:spPr>
          <a:noFill/>
        </p:spPr>
        <p:txBody>
          <a:bodyPr/>
          <a:lstStyle>
            <a:lvl1pPr eaLnBrk="0" hangingPunct="0">
              <a:spcBef>
                <a:spcPct val="30000"/>
              </a:spcBef>
              <a:defRPr sz="1200">
                <a:solidFill>
                  <a:schemeClr val="tx1"/>
                </a:solidFill>
                <a:latin typeface="Times" pitchFamily="18" charset="0"/>
              </a:defRPr>
            </a:lvl1pPr>
            <a:lvl2pPr marL="752475" indent="-288925" eaLnBrk="0" hangingPunct="0">
              <a:spcBef>
                <a:spcPct val="30000"/>
              </a:spcBef>
              <a:defRPr sz="1200">
                <a:solidFill>
                  <a:schemeClr val="tx1"/>
                </a:solidFill>
                <a:latin typeface="Times" pitchFamily="18" charset="0"/>
              </a:defRPr>
            </a:lvl2pPr>
            <a:lvl3pPr marL="1157288" indent="-230188" eaLnBrk="0" hangingPunct="0">
              <a:spcBef>
                <a:spcPct val="30000"/>
              </a:spcBef>
              <a:defRPr sz="1200">
                <a:solidFill>
                  <a:schemeClr val="tx1"/>
                </a:solidFill>
                <a:latin typeface="Times" pitchFamily="18" charset="0"/>
              </a:defRPr>
            </a:lvl3pPr>
            <a:lvl4pPr marL="1620838" indent="-230188" eaLnBrk="0" hangingPunct="0">
              <a:spcBef>
                <a:spcPct val="30000"/>
              </a:spcBef>
              <a:defRPr sz="1200">
                <a:solidFill>
                  <a:schemeClr val="tx1"/>
                </a:solidFill>
                <a:latin typeface="Times" pitchFamily="18" charset="0"/>
              </a:defRPr>
            </a:lvl4pPr>
            <a:lvl5pPr marL="2082800" indent="-230188" eaLnBrk="0" hangingPunct="0">
              <a:spcBef>
                <a:spcPct val="30000"/>
              </a:spcBef>
              <a:defRPr sz="1200">
                <a:solidFill>
                  <a:schemeClr val="tx1"/>
                </a:solidFill>
                <a:latin typeface="Times" pitchFamily="18" charset="0"/>
              </a:defRPr>
            </a:lvl5pPr>
            <a:lvl6pPr marL="2540000" indent="-230188" eaLnBrk="0" fontAlgn="base" hangingPunct="0">
              <a:spcBef>
                <a:spcPct val="30000"/>
              </a:spcBef>
              <a:spcAft>
                <a:spcPct val="0"/>
              </a:spcAft>
              <a:defRPr sz="1200">
                <a:solidFill>
                  <a:schemeClr val="tx1"/>
                </a:solidFill>
                <a:latin typeface="Times" pitchFamily="18" charset="0"/>
              </a:defRPr>
            </a:lvl6pPr>
            <a:lvl7pPr marL="2997200" indent="-230188" eaLnBrk="0" fontAlgn="base" hangingPunct="0">
              <a:spcBef>
                <a:spcPct val="30000"/>
              </a:spcBef>
              <a:spcAft>
                <a:spcPct val="0"/>
              </a:spcAft>
              <a:defRPr sz="1200">
                <a:solidFill>
                  <a:schemeClr val="tx1"/>
                </a:solidFill>
                <a:latin typeface="Times" pitchFamily="18" charset="0"/>
              </a:defRPr>
            </a:lvl7pPr>
            <a:lvl8pPr marL="3454400" indent="-230188" eaLnBrk="0" fontAlgn="base" hangingPunct="0">
              <a:spcBef>
                <a:spcPct val="30000"/>
              </a:spcBef>
              <a:spcAft>
                <a:spcPct val="0"/>
              </a:spcAft>
              <a:defRPr sz="1200">
                <a:solidFill>
                  <a:schemeClr val="tx1"/>
                </a:solidFill>
                <a:latin typeface="Times" pitchFamily="18" charset="0"/>
              </a:defRPr>
            </a:lvl8pPr>
            <a:lvl9pPr marL="3911600" indent="-230188" eaLnBrk="0" fontAlgn="base" hangingPunct="0">
              <a:spcBef>
                <a:spcPct val="30000"/>
              </a:spcBef>
              <a:spcAft>
                <a:spcPct val="0"/>
              </a:spcAft>
              <a:defRPr sz="1200">
                <a:solidFill>
                  <a:schemeClr val="tx1"/>
                </a:solidFill>
                <a:latin typeface="Times" pitchFamily="18" charset="0"/>
              </a:defRPr>
            </a:lvl9pPr>
          </a:lstStyle>
          <a:p>
            <a:pPr>
              <a:spcBef>
                <a:spcPct val="0"/>
              </a:spcBef>
            </a:pPr>
            <a:fld id="{126CE829-E780-4AE8-A448-95976992E6AD}" type="slidenum">
              <a:rPr lang="en-US" altLang="en-US" smtClean="0"/>
              <a:pPr>
                <a:spcBef>
                  <a:spcPct val="0"/>
                </a:spcBef>
              </a:pPr>
              <a:t>7</a:t>
            </a:fld>
            <a:endParaRPr lang="en-US" altLang="en-US"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05BC6C48-EC53-4EBF-9E7F-E1F5BF5EB399}" type="slidenum">
              <a:rPr lang="en-US" altLang="en-US" smtClean="0"/>
              <a:pPr>
                <a:defRPr/>
              </a:pPr>
              <a:t>8</a:t>
            </a:fld>
            <a:endParaRPr lang="en-US" altLang="en-US" dirty="0"/>
          </a:p>
        </p:txBody>
      </p:sp>
    </p:spTree>
    <p:extLst>
      <p:ext uri="{BB962C8B-B14F-4D97-AF65-F5344CB8AC3E}">
        <p14:creationId xmlns:p14="http://schemas.microsoft.com/office/powerpoint/2010/main" val="368302533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05BC6C48-EC53-4EBF-9E7F-E1F5BF5EB399}" type="slidenum">
              <a:rPr lang="en-US" altLang="en-US" smtClean="0"/>
              <a:pPr>
                <a:defRPr/>
              </a:pPr>
              <a:t>9</a:t>
            </a:fld>
            <a:endParaRPr lang="en-US" altLang="en-US" dirty="0"/>
          </a:p>
        </p:txBody>
      </p:sp>
    </p:spTree>
    <p:extLst>
      <p:ext uri="{BB962C8B-B14F-4D97-AF65-F5344CB8AC3E}">
        <p14:creationId xmlns:p14="http://schemas.microsoft.com/office/powerpoint/2010/main" val="30391349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fld id="{F4ED8A33-4E23-4F01-859B-4AD7EFF9C317}" type="datetime1">
              <a:rPr lang="en-US" altLang="en-US"/>
              <a:pPr>
                <a:defRPr/>
              </a:pPr>
              <a:t>10/25/2017</a:t>
            </a:fld>
            <a:endParaRPr lang="en-US" altLang="en-US"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6"/>
          <p:cNvSpPr>
            <a:spLocks noGrp="1" noChangeArrowheads="1"/>
          </p:cNvSpPr>
          <p:nvPr>
            <p:ph type="sldNum" sz="quarter" idx="12"/>
          </p:nvPr>
        </p:nvSpPr>
        <p:spPr>
          <a:ln/>
        </p:spPr>
        <p:txBody>
          <a:bodyPr/>
          <a:lstStyle>
            <a:lvl1pPr>
              <a:defRPr/>
            </a:lvl1pPr>
          </a:lstStyle>
          <a:p>
            <a:pPr>
              <a:defRPr/>
            </a:pPr>
            <a:fld id="{2263CC07-504B-49CE-8472-034184181379}" type="slidenum">
              <a:rPr lang="en-US" altLang="en-US"/>
              <a:pPr>
                <a:defRPr/>
              </a:pPr>
              <a:t>‹#›</a:t>
            </a:fld>
            <a:endParaRPr lang="en-US" altLang="en-US" dirty="0"/>
          </a:p>
        </p:txBody>
      </p:sp>
    </p:spTree>
    <p:extLst>
      <p:ext uri="{BB962C8B-B14F-4D97-AF65-F5344CB8AC3E}">
        <p14:creationId xmlns:p14="http://schemas.microsoft.com/office/powerpoint/2010/main" val="123042240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fld id="{2D20AE97-44AF-402D-860F-9A1883C85ACC}" type="datetime1">
              <a:rPr lang="en-US" altLang="en-US"/>
              <a:pPr>
                <a:defRPr/>
              </a:pPr>
              <a:t>10/25/2017</a:t>
            </a:fld>
            <a:endParaRPr lang="en-US" altLang="en-US"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6"/>
          <p:cNvSpPr>
            <a:spLocks noGrp="1" noChangeArrowheads="1"/>
          </p:cNvSpPr>
          <p:nvPr>
            <p:ph type="sldNum" sz="quarter" idx="12"/>
          </p:nvPr>
        </p:nvSpPr>
        <p:spPr>
          <a:ln/>
        </p:spPr>
        <p:txBody>
          <a:bodyPr/>
          <a:lstStyle>
            <a:lvl1pPr>
              <a:defRPr/>
            </a:lvl1pPr>
          </a:lstStyle>
          <a:p>
            <a:pPr>
              <a:defRPr/>
            </a:pPr>
            <a:fld id="{E9024467-7B33-4BA1-93F0-F35CF9BD60DE}" type="slidenum">
              <a:rPr lang="en-US" altLang="en-US"/>
              <a:pPr>
                <a:defRPr/>
              </a:pPr>
              <a:t>‹#›</a:t>
            </a:fld>
            <a:endParaRPr lang="en-US" altLang="en-US" dirty="0"/>
          </a:p>
        </p:txBody>
      </p:sp>
    </p:spTree>
    <p:extLst>
      <p:ext uri="{BB962C8B-B14F-4D97-AF65-F5344CB8AC3E}">
        <p14:creationId xmlns:p14="http://schemas.microsoft.com/office/powerpoint/2010/main" val="294792550"/>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fontAlgn="base">
              <a:spcBef>
                <a:spcPct val="0"/>
              </a:spcBef>
              <a:spcAft>
                <a:spcPct val="0"/>
              </a:spcAft>
              <a:defRPr>
                <a:latin typeface="Arial" pitchFamily="34" charset="0"/>
              </a:defRPr>
            </a:lvl1pPr>
          </a:lstStyle>
          <a:p>
            <a:pPr>
              <a:defRPr/>
            </a:pPr>
            <a:fld id="{298993AA-E237-4EB5-91BF-E8FF0860D6CD}" type="datetime1">
              <a:rPr lang="en-US"/>
              <a:pPr>
                <a:defRPr/>
              </a:pPr>
              <a:t>10/25/2017</a:t>
            </a:fld>
            <a:endParaRPr lang="en-US" dirty="0"/>
          </a:p>
        </p:txBody>
      </p:sp>
      <p:sp>
        <p:nvSpPr>
          <p:cNvPr id="8" name="Footer Placeholder 7"/>
          <p:cNvSpPr>
            <a:spLocks noGrp="1"/>
          </p:cNvSpPr>
          <p:nvPr>
            <p:ph type="ftr" sz="quarter" idx="11"/>
          </p:nvPr>
        </p:nvSpPr>
        <p:spPr/>
        <p:txBody>
          <a:bodyPr/>
          <a:lstStyle>
            <a:lvl1pPr fontAlgn="base">
              <a:spcBef>
                <a:spcPct val="0"/>
              </a:spcBef>
              <a:spcAft>
                <a:spcPct val="0"/>
              </a:spcAft>
              <a:defRPr>
                <a:latin typeface="Arial" pitchFamily="34" charset="0"/>
              </a:defRPr>
            </a:lvl1pPr>
          </a:lstStyle>
          <a:p>
            <a:pPr>
              <a:defRPr/>
            </a:pPr>
            <a:endParaRPr lang="en-US"/>
          </a:p>
        </p:txBody>
      </p:sp>
      <p:sp>
        <p:nvSpPr>
          <p:cNvPr id="9" name="Slide Number Placeholder 8"/>
          <p:cNvSpPr>
            <a:spLocks noGrp="1"/>
          </p:cNvSpPr>
          <p:nvPr>
            <p:ph type="sldNum" sz="quarter" idx="12"/>
          </p:nvPr>
        </p:nvSpPr>
        <p:spPr/>
        <p:txBody>
          <a:bodyPr/>
          <a:lstStyle>
            <a:lvl1pPr fontAlgn="base">
              <a:spcBef>
                <a:spcPct val="0"/>
              </a:spcBef>
              <a:spcAft>
                <a:spcPct val="0"/>
              </a:spcAft>
              <a:defRPr>
                <a:latin typeface="Arial" pitchFamily="34" charset="0"/>
              </a:defRPr>
            </a:lvl1pPr>
          </a:lstStyle>
          <a:p>
            <a:pPr>
              <a:defRPr/>
            </a:pPr>
            <a:fld id="{916481D1-A8F0-46BE-A453-659489E5632E}" type="slidenum">
              <a:rPr lang="en-US"/>
              <a:pPr>
                <a:defRPr/>
              </a:pPr>
              <a:t>‹#›</a:t>
            </a:fld>
            <a:endParaRPr lang="en-US" dirty="0"/>
          </a:p>
        </p:txBody>
      </p:sp>
    </p:spTree>
    <p:extLst>
      <p:ext uri="{BB962C8B-B14F-4D97-AF65-F5344CB8AC3E}">
        <p14:creationId xmlns:p14="http://schemas.microsoft.com/office/powerpoint/2010/main" val="3536983363"/>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fontAlgn="base">
              <a:spcBef>
                <a:spcPct val="0"/>
              </a:spcBef>
              <a:spcAft>
                <a:spcPct val="0"/>
              </a:spcAft>
              <a:defRPr>
                <a:latin typeface="Arial" pitchFamily="34" charset="0"/>
              </a:defRPr>
            </a:lvl1pPr>
          </a:lstStyle>
          <a:p>
            <a:pPr>
              <a:defRPr/>
            </a:pPr>
            <a:fld id="{BFFD0820-FF63-488C-B560-84433E5CA471}" type="datetime1">
              <a:rPr lang="en-US"/>
              <a:pPr>
                <a:defRPr/>
              </a:pPr>
              <a:t>10/25/2017</a:t>
            </a:fld>
            <a:endParaRPr lang="en-US" dirty="0"/>
          </a:p>
        </p:txBody>
      </p:sp>
      <p:sp>
        <p:nvSpPr>
          <p:cNvPr id="4" name="Footer Placeholder 3"/>
          <p:cNvSpPr>
            <a:spLocks noGrp="1"/>
          </p:cNvSpPr>
          <p:nvPr>
            <p:ph type="ftr" sz="quarter" idx="11"/>
          </p:nvPr>
        </p:nvSpPr>
        <p:spPr/>
        <p:txBody>
          <a:bodyPr/>
          <a:lstStyle>
            <a:lvl1pPr fontAlgn="base">
              <a:spcBef>
                <a:spcPct val="0"/>
              </a:spcBef>
              <a:spcAft>
                <a:spcPct val="0"/>
              </a:spcAft>
              <a:defRPr>
                <a:latin typeface="Arial" pitchFamily="34" charset="0"/>
              </a:defRPr>
            </a:lvl1pPr>
          </a:lstStyle>
          <a:p>
            <a:pPr>
              <a:defRPr/>
            </a:pPr>
            <a:endParaRPr lang="en-US"/>
          </a:p>
        </p:txBody>
      </p:sp>
      <p:sp>
        <p:nvSpPr>
          <p:cNvPr id="5" name="Slide Number Placeholder 4"/>
          <p:cNvSpPr>
            <a:spLocks noGrp="1"/>
          </p:cNvSpPr>
          <p:nvPr>
            <p:ph type="sldNum" sz="quarter" idx="12"/>
          </p:nvPr>
        </p:nvSpPr>
        <p:spPr/>
        <p:txBody>
          <a:bodyPr/>
          <a:lstStyle>
            <a:lvl1pPr fontAlgn="base">
              <a:spcBef>
                <a:spcPct val="0"/>
              </a:spcBef>
              <a:spcAft>
                <a:spcPct val="0"/>
              </a:spcAft>
              <a:defRPr>
                <a:latin typeface="Arial" pitchFamily="34" charset="0"/>
              </a:defRPr>
            </a:lvl1pPr>
          </a:lstStyle>
          <a:p>
            <a:pPr>
              <a:defRPr/>
            </a:pPr>
            <a:fld id="{E7124C53-5EDE-4BF3-9960-02A0D3F5B3B9}" type="slidenum">
              <a:rPr lang="en-US"/>
              <a:pPr>
                <a:defRPr/>
              </a:pPr>
              <a:t>‹#›</a:t>
            </a:fld>
            <a:endParaRPr lang="en-US" dirty="0"/>
          </a:p>
        </p:txBody>
      </p:sp>
    </p:spTree>
    <p:extLst>
      <p:ext uri="{BB962C8B-B14F-4D97-AF65-F5344CB8AC3E}">
        <p14:creationId xmlns:p14="http://schemas.microsoft.com/office/powerpoint/2010/main" val="3231778569"/>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fontAlgn="base">
              <a:spcBef>
                <a:spcPct val="0"/>
              </a:spcBef>
              <a:spcAft>
                <a:spcPct val="0"/>
              </a:spcAft>
              <a:defRPr>
                <a:latin typeface="Arial" pitchFamily="34" charset="0"/>
              </a:defRPr>
            </a:lvl1pPr>
          </a:lstStyle>
          <a:p>
            <a:pPr>
              <a:defRPr/>
            </a:pPr>
            <a:fld id="{28D2CCA7-DDE4-4EB3-B05D-F5CEB884609A}" type="datetime1">
              <a:rPr lang="en-US"/>
              <a:pPr>
                <a:defRPr/>
              </a:pPr>
              <a:t>10/25/2017</a:t>
            </a:fld>
            <a:endParaRPr lang="en-US" dirty="0"/>
          </a:p>
        </p:txBody>
      </p:sp>
      <p:sp>
        <p:nvSpPr>
          <p:cNvPr id="3" name="Footer Placeholder 2"/>
          <p:cNvSpPr>
            <a:spLocks noGrp="1"/>
          </p:cNvSpPr>
          <p:nvPr>
            <p:ph type="ftr" sz="quarter" idx="11"/>
          </p:nvPr>
        </p:nvSpPr>
        <p:spPr/>
        <p:txBody>
          <a:bodyPr/>
          <a:lstStyle>
            <a:lvl1pPr fontAlgn="base">
              <a:spcBef>
                <a:spcPct val="0"/>
              </a:spcBef>
              <a:spcAft>
                <a:spcPct val="0"/>
              </a:spcAft>
              <a:defRPr>
                <a:latin typeface="Arial" pitchFamily="34" charset="0"/>
              </a:defRPr>
            </a:lvl1pPr>
          </a:lstStyle>
          <a:p>
            <a:pPr>
              <a:defRPr/>
            </a:pPr>
            <a:endParaRPr lang="en-US"/>
          </a:p>
        </p:txBody>
      </p:sp>
      <p:sp>
        <p:nvSpPr>
          <p:cNvPr id="4" name="Slide Number Placeholder 3"/>
          <p:cNvSpPr>
            <a:spLocks noGrp="1"/>
          </p:cNvSpPr>
          <p:nvPr>
            <p:ph type="sldNum" sz="quarter" idx="12"/>
          </p:nvPr>
        </p:nvSpPr>
        <p:spPr/>
        <p:txBody>
          <a:bodyPr/>
          <a:lstStyle>
            <a:lvl1pPr fontAlgn="base">
              <a:spcBef>
                <a:spcPct val="0"/>
              </a:spcBef>
              <a:spcAft>
                <a:spcPct val="0"/>
              </a:spcAft>
              <a:defRPr>
                <a:latin typeface="Arial" pitchFamily="34" charset="0"/>
              </a:defRPr>
            </a:lvl1pPr>
          </a:lstStyle>
          <a:p>
            <a:pPr>
              <a:defRPr/>
            </a:pPr>
            <a:fld id="{FCF3B3C8-27E2-4D4B-A3EB-9D77AFD5720E}" type="slidenum">
              <a:rPr lang="en-US"/>
              <a:pPr>
                <a:defRPr/>
              </a:pPr>
              <a:t>‹#›</a:t>
            </a:fld>
            <a:endParaRPr lang="en-US" dirty="0"/>
          </a:p>
        </p:txBody>
      </p:sp>
    </p:spTree>
    <p:extLst>
      <p:ext uri="{BB962C8B-B14F-4D97-AF65-F5344CB8AC3E}">
        <p14:creationId xmlns:p14="http://schemas.microsoft.com/office/powerpoint/2010/main" val="3803972234"/>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fontAlgn="base">
              <a:spcBef>
                <a:spcPct val="0"/>
              </a:spcBef>
              <a:spcAft>
                <a:spcPct val="0"/>
              </a:spcAft>
              <a:defRPr>
                <a:latin typeface="Arial" pitchFamily="34" charset="0"/>
              </a:defRPr>
            </a:lvl1pPr>
          </a:lstStyle>
          <a:p>
            <a:pPr>
              <a:defRPr/>
            </a:pPr>
            <a:fld id="{1022E935-BDD9-4F4A-AA17-D3D9C422D6DA}" type="datetime1">
              <a:rPr lang="en-US"/>
              <a:pPr>
                <a:defRPr/>
              </a:pPr>
              <a:t>10/25/2017</a:t>
            </a:fld>
            <a:endParaRPr lang="en-US" dirty="0"/>
          </a:p>
        </p:txBody>
      </p:sp>
      <p:sp>
        <p:nvSpPr>
          <p:cNvPr id="6" name="Footer Placeholder 5"/>
          <p:cNvSpPr>
            <a:spLocks noGrp="1"/>
          </p:cNvSpPr>
          <p:nvPr>
            <p:ph type="ftr" sz="quarter" idx="11"/>
          </p:nvPr>
        </p:nvSpPr>
        <p:spPr/>
        <p:txBody>
          <a:bodyPr/>
          <a:lstStyle>
            <a:lvl1pPr fontAlgn="base">
              <a:spcBef>
                <a:spcPct val="0"/>
              </a:spcBef>
              <a:spcAft>
                <a:spcPct val="0"/>
              </a:spcAft>
              <a:defRPr>
                <a:latin typeface="Arial" pitchFamily="34" charset="0"/>
              </a:defRPr>
            </a:lvl1pPr>
          </a:lstStyle>
          <a:p>
            <a:pPr>
              <a:defRPr/>
            </a:pPr>
            <a:endParaRPr lang="en-US"/>
          </a:p>
        </p:txBody>
      </p:sp>
      <p:sp>
        <p:nvSpPr>
          <p:cNvPr id="7" name="Slide Number Placeholder 6"/>
          <p:cNvSpPr>
            <a:spLocks noGrp="1"/>
          </p:cNvSpPr>
          <p:nvPr>
            <p:ph type="sldNum" sz="quarter" idx="12"/>
          </p:nvPr>
        </p:nvSpPr>
        <p:spPr/>
        <p:txBody>
          <a:bodyPr/>
          <a:lstStyle>
            <a:lvl1pPr fontAlgn="base">
              <a:spcBef>
                <a:spcPct val="0"/>
              </a:spcBef>
              <a:spcAft>
                <a:spcPct val="0"/>
              </a:spcAft>
              <a:defRPr>
                <a:latin typeface="Arial" pitchFamily="34" charset="0"/>
              </a:defRPr>
            </a:lvl1pPr>
          </a:lstStyle>
          <a:p>
            <a:pPr>
              <a:defRPr/>
            </a:pPr>
            <a:fld id="{EAB7BD45-8548-494D-BE58-1EF65ED9CECF}" type="slidenum">
              <a:rPr lang="en-US"/>
              <a:pPr>
                <a:defRPr/>
              </a:pPr>
              <a:t>‹#›</a:t>
            </a:fld>
            <a:endParaRPr lang="en-US" dirty="0"/>
          </a:p>
        </p:txBody>
      </p:sp>
    </p:spTree>
    <p:extLst>
      <p:ext uri="{BB962C8B-B14F-4D97-AF65-F5344CB8AC3E}">
        <p14:creationId xmlns:p14="http://schemas.microsoft.com/office/powerpoint/2010/main" val="3357966038"/>
      </p:ext>
    </p:extLst>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fontAlgn="base">
              <a:spcBef>
                <a:spcPct val="0"/>
              </a:spcBef>
              <a:spcAft>
                <a:spcPct val="0"/>
              </a:spcAft>
              <a:defRPr>
                <a:latin typeface="Arial" pitchFamily="34" charset="0"/>
              </a:defRPr>
            </a:lvl1pPr>
          </a:lstStyle>
          <a:p>
            <a:pPr>
              <a:defRPr/>
            </a:pPr>
            <a:fld id="{2746F0ED-BA38-4D92-9D2F-60E4BFAD2438}" type="datetime1">
              <a:rPr lang="en-US"/>
              <a:pPr>
                <a:defRPr/>
              </a:pPr>
              <a:t>10/25/2017</a:t>
            </a:fld>
            <a:endParaRPr lang="en-US" dirty="0"/>
          </a:p>
        </p:txBody>
      </p:sp>
      <p:sp>
        <p:nvSpPr>
          <p:cNvPr id="6" name="Footer Placeholder 5"/>
          <p:cNvSpPr>
            <a:spLocks noGrp="1"/>
          </p:cNvSpPr>
          <p:nvPr>
            <p:ph type="ftr" sz="quarter" idx="11"/>
          </p:nvPr>
        </p:nvSpPr>
        <p:spPr/>
        <p:txBody>
          <a:bodyPr/>
          <a:lstStyle>
            <a:lvl1pPr fontAlgn="base">
              <a:spcBef>
                <a:spcPct val="0"/>
              </a:spcBef>
              <a:spcAft>
                <a:spcPct val="0"/>
              </a:spcAft>
              <a:defRPr>
                <a:latin typeface="Arial" pitchFamily="34" charset="0"/>
              </a:defRPr>
            </a:lvl1pPr>
          </a:lstStyle>
          <a:p>
            <a:pPr>
              <a:defRPr/>
            </a:pPr>
            <a:endParaRPr lang="en-US"/>
          </a:p>
        </p:txBody>
      </p:sp>
      <p:sp>
        <p:nvSpPr>
          <p:cNvPr id="7" name="Slide Number Placeholder 6"/>
          <p:cNvSpPr>
            <a:spLocks noGrp="1"/>
          </p:cNvSpPr>
          <p:nvPr>
            <p:ph type="sldNum" sz="quarter" idx="12"/>
          </p:nvPr>
        </p:nvSpPr>
        <p:spPr/>
        <p:txBody>
          <a:bodyPr/>
          <a:lstStyle>
            <a:lvl1pPr fontAlgn="base">
              <a:spcBef>
                <a:spcPct val="0"/>
              </a:spcBef>
              <a:spcAft>
                <a:spcPct val="0"/>
              </a:spcAft>
              <a:defRPr>
                <a:latin typeface="Arial" pitchFamily="34" charset="0"/>
              </a:defRPr>
            </a:lvl1pPr>
          </a:lstStyle>
          <a:p>
            <a:pPr>
              <a:defRPr/>
            </a:pPr>
            <a:fld id="{FD291FE0-5C43-40F3-B7A2-42994D2604D5}" type="slidenum">
              <a:rPr lang="en-US"/>
              <a:pPr>
                <a:defRPr/>
              </a:pPr>
              <a:t>‹#›</a:t>
            </a:fld>
            <a:endParaRPr lang="en-US" dirty="0"/>
          </a:p>
        </p:txBody>
      </p:sp>
    </p:spTree>
    <p:extLst>
      <p:ext uri="{BB962C8B-B14F-4D97-AF65-F5344CB8AC3E}">
        <p14:creationId xmlns:p14="http://schemas.microsoft.com/office/powerpoint/2010/main" val="568314620"/>
      </p:ext>
    </p:extLst>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fontAlgn="base">
              <a:spcBef>
                <a:spcPct val="0"/>
              </a:spcBef>
              <a:spcAft>
                <a:spcPct val="0"/>
              </a:spcAft>
              <a:defRPr>
                <a:latin typeface="Arial" pitchFamily="34" charset="0"/>
              </a:defRPr>
            </a:lvl1pPr>
          </a:lstStyle>
          <a:p>
            <a:pPr>
              <a:defRPr/>
            </a:pPr>
            <a:fld id="{ADE71425-9D5A-45A6-A8AC-2F6D6C67A4C7}" type="datetime1">
              <a:rPr lang="en-US"/>
              <a:pPr>
                <a:defRPr/>
              </a:pPr>
              <a:t>10/25/2017</a:t>
            </a:fld>
            <a:endParaRPr lang="en-US" dirty="0"/>
          </a:p>
        </p:txBody>
      </p:sp>
      <p:sp>
        <p:nvSpPr>
          <p:cNvPr id="5" name="Footer Placeholder 4"/>
          <p:cNvSpPr>
            <a:spLocks noGrp="1"/>
          </p:cNvSpPr>
          <p:nvPr>
            <p:ph type="ftr" sz="quarter" idx="11"/>
          </p:nvPr>
        </p:nvSpPr>
        <p:spPr/>
        <p:txBody>
          <a:bodyPr/>
          <a:lstStyle>
            <a:lvl1pPr fontAlgn="base">
              <a:spcBef>
                <a:spcPct val="0"/>
              </a:spcBef>
              <a:spcAft>
                <a:spcPct val="0"/>
              </a:spcAft>
              <a:defRPr>
                <a:latin typeface="Arial" pitchFamily="34" charset="0"/>
              </a:defRPr>
            </a:lvl1pPr>
          </a:lstStyle>
          <a:p>
            <a:pPr>
              <a:defRPr/>
            </a:pPr>
            <a:endParaRPr lang="en-US"/>
          </a:p>
        </p:txBody>
      </p:sp>
      <p:sp>
        <p:nvSpPr>
          <p:cNvPr id="6" name="Slide Number Placeholder 5"/>
          <p:cNvSpPr>
            <a:spLocks noGrp="1"/>
          </p:cNvSpPr>
          <p:nvPr>
            <p:ph type="sldNum" sz="quarter" idx="12"/>
          </p:nvPr>
        </p:nvSpPr>
        <p:spPr/>
        <p:txBody>
          <a:bodyPr/>
          <a:lstStyle>
            <a:lvl1pPr fontAlgn="base">
              <a:spcBef>
                <a:spcPct val="0"/>
              </a:spcBef>
              <a:spcAft>
                <a:spcPct val="0"/>
              </a:spcAft>
              <a:defRPr>
                <a:latin typeface="Arial" pitchFamily="34" charset="0"/>
              </a:defRPr>
            </a:lvl1pPr>
          </a:lstStyle>
          <a:p>
            <a:pPr>
              <a:defRPr/>
            </a:pPr>
            <a:fld id="{1967AA6F-47BD-4475-9BD8-E3BBF193E48E}" type="slidenum">
              <a:rPr lang="en-US"/>
              <a:pPr>
                <a:defRPr/>
              </a:pPr>
              <a:t>‹#›</a:t>
            </a:fld>
            <a:endParaRPr lang="en-US" dirty="0"/>
          </a:p>
        </p:txBody>
      </p:sp>
    </p:spTree>
    <p:extLst>
      <p:ext uri="{BB962C8B-B14F-4D97-AF65-F5344CB8AC3E}">
        <p14:creationId xmlns:p14="http://schemas.microsoft.com/office/powerpoint/2010/main" val="1408650937"/>
      </p:ext>
    </p:extLst>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fontAlgn="base">
              <a:spcBef>
                <a:spcPct val="0"/>
              </a:spcBef>
              <a:spcAft>
                <a:spcPct val="0"/>
              </a:spcAft>
              <a:defRPr>
                <a:latin typeface="Arial" pitchFamily="34" charset="0"/>
              </a:defRPr>
            </a:lvl1pPr>
          </a:lstStyle>
          <a:p>
            <a:pPr>
              <a:defRPr/>
            </a:pPr>
            <a:fld id="{B137DD03-D978-4C84-BC6A-3F8108D6136F}" type="datetime1">
              <a:rPr lang="en-US"/>
              <a:pPr>
                <a:defRPr/>
              </a:pPr>
              <a:t>10/25/2017</a:t>
            </a:fld>
            <a:endParaRPr lang="en-US" dirty="0"/>
          </a:p>
        </p:txBody>
      </p:sp>
      <p:sp>
        <p:nvSpPr>
          <p:cNvPr id="5" name="Footer Placeholder 4"/>
          <p:cNvSpPr>
            <a:spLocks noGrp="1"/>
          </p:cNvSpPr>
          <p:nvPr>
            <p:ph type="ftr" sz="quarter" idx="11"/>
          </p:nvPr>
        </p:nvSpPr>
        <p:spPr/>
        <p:txBody>
          <a:bodyPr/>
          <a:lstStyle>
            <a:lvl1pPr fontAlgn="base">
              <a:spcBef>
                <a:spcPct val="0"/>
              </a:spcBef>
              <a:spcAft>
                <a:spcPct val="0"/>
              </a:spcAft>
              <a:defRPr>
                <a:latin typeface="Arial" pitchFamily="34" charset="0"/>
              </a:defRPr>
            </a:lvl1pPr>
          </a:lstStyle>
          <a:p>
            <a:pPr>
              <a:defRPr/>
            </a:pPr>
            <a:endParaRPr lang="en-US"/>
          </a:p>
        </p:txBody>
      </p:sp>
      <p:sp>
        <p:nvSpPr>
          <p:cNvPr id="6" name="Slide Number Placeholder 5"/>
          <p:cNvSpPr>
            <a:spLocks noGrp="1"/>
          </p:cNvSpPr>
          <p:nvPr>
            <p:ph type="sldNum" sz="quarter" idx="12"/>
          </p:nvPr>
        </p:nvSpPr>
        <p:spPr/>
        <p:txBody>
          <a:bodyPr/>
          <a:lstStyle>
            <a:lvl1pPr fontAlgn="base">
              <a:spcBef>
                <a:spcPct val="0"/>
              </a:spcBef>
              <a:spcAft>
                <a:spcPct val="0"/>
              </a:spcAft>
              <a:defRPr>
                <a:latin typeface="Arial" pitchFamily="34" charset="0"/>
              </a:defRPr>
            </a:lvl1pPr>
          </a:lstStyle>
          <a:p>
            <a:pPr>
              <a:defRPr/>
            </a:pPr>
            <a:fld id="{063916E1-5526-48C2-898B-EA094B344411}" type="slidenum">
              <a:rPr lang="en-US"/>
              <a:pPr>
                <a:defRPr/>
              </a:pPr>
              <a:t>‹#›</a:t>
            </a:fld>
            <a:endParaRPr lang="en-US" dirty="0"/>
          </a:p>
        </p:txBody>
      </p:sp>
    </p:spTree>
    <p:extLst>
      <p:ext uri="{BB962C8B-B14F-4D97-AF65-F5344CB8AC3E}">
        <p14:creationId xmlns:p14="http://schemas.microsoft.com/office/powerpoint/2010/main" val="140673705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fld id="{6A6859A8-E1B4-4DBE-BD6A-3F39C5D69160}" type="datetime1">
              <a:rPr lang="en-US" altLang="en-US"/>
              <a:pPr>
                <a:defRPr/>
              </a:pPr>
              <a:t>10/25/2017</a:t>
            </a:fld>
            <a:endParaRPr lang="en-US" altLang="en-US"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6"/>
          <p:cNvSpPr>
            <a:spLocks noGrp="1" noChangeArrowheads="1"/>
          </p:cNvSpPr>
          <p:nvPr>
            <p:ph type="sldNum" sz="quarter" idx="12"/>
          </p:nvPr>
        </p:nvSpPr>
        <p:spPr>
          <a:ln/>
        </p:spPr>
        <p:txBody>
          <a:bodyPr/>
          <a:lstStyle>
            <a:lvl1pPr>
              <a:defRPr/>
            </a:lvl1pPr>
          </a:lstStyle>
          <a:p>
            <a:pPr>
              <a:defRPr/>
            </a:pPr>
            <a:fld id="{8049C045-2107-42BE-A62E-C8CB10B14DF3}" type="slidenum">
              <a:rPr lang="en-US" altLang="en-US"/>
              <a:pPr>
                <a:defRPr/>
              </a:pPr>
              <a:t>‹#›</a:t>
            </a:fld>
            <a:endParaRPr lang="en-US" altLang="en-US" dirty="0"/>
          </a:p>
        </p:txBody>
      </p:sp>
    </p:spTree>
    <p:extLst>
      <p:ext uri="{BB962C8B-B14F-4D97-AF65-F5344CB8AC3E}">
        <p14:creationId xmlns:p14="http://schemas.microsoft.com/office/powerpoint/2010/main" val="308590603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fld id="{4AE54C1E-A528-4CA8-9307-D2CD983707CB}" type="datetime1">
              <a:rPr lang="en-US" altLang="en-US"/>
              <a:pPr>
                <a:defRPr/>
              </a:pPr>
              <a:t>10/25/2017</a:t>
            </a:fld>
            <a:endParaRPr lang="en-US" altLang="en-US" dirty="0"/>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7" name="Rectangle 6"/>
          <p:cNvSpPr>
            <a:spLocks noGrp="1" noChangeArrowheads="1"/>
          </p:cNvSpPr>
          <p:nvPr>
            <p:ph type="sldNum" sz="quarter" idx="12"/>
          </p:nvPr>
        </p:nvSpPr>
        <p:spPr>
          <a:ln/>
        </p:spPr>
        <p:txBody>
          <a:bodyPr/>
          <a:lstStyle>
            <a:lvl1pPr>
              <a:defRPr/>
            </a:lvl1pPr>
          </a:lstStyle>
          <a:p>
            <a:pPr>
              <a:defRPr/>
            </a:pPr>
            <a:fld id="{CB65010B-77D5-4AEC-976C-490177789995}" type="slidenum">
              <a:rPr lang="en-US" altLang="en-US"/>
              <a:pPr>
                <a:defRPr/>
              </a:pPr>
              <a:t>‹#›</a:t>
            </a:fld>
            <a:endParaRPr lang="en-US" altLang="en-US" dirty="0"/>
          </a:p>
        </p:txBody>
      </p:sp>
    </p:spTree>
    <p:extLst>
      <p:ext uri="{BB962C8B-B14F-4D97-AF65-F5344CB8AC3E}">
        <p14:creationId xmlns:p14="http://schemas.microsoft.com/office/powerpoint/2010/main" val="64721239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xAndClipArt" preserve="1">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lipArt Placeholder 3"/>
          <p:cNvSpPr>
            <a:spLocks noGrp="1"/>
          </p:cNvSpPr>
          <p:nvPr>
            <p:ph type="clipArt" sz="half" idx="2"/>
          </p:nvPr>
        </p:nvSpPr>
        <p:spPr>
          <a:xfrm>
            <a:off x="4648200" y="1600200"/>
            <a:ext cx="4038600" cy="4525963"/>
          </a:xfrm>
        </p:spPr>
        <p:txBody>
          <a:bodyPr/>
          <a:lstStyle/>
          <a:p>
            <a:pPr lvl="0"/>
            <a:endParaRPr lang="en-US" noProof="0" dirty="0" smtClean="0"/>
          </a:p>
        </p:txBody>
      </p:sp>
      <p:sp>
        <p:nvSpPr>
          <p:cNvPr id="5" name="Rectangle 4"/>
          <p:cNvSpPr>
            <a:spLocks noGrp="1" noChangeArrowheads="1"/>
          </p:cNvSpPr>
          <p:nvPr>
            <p:ph type="dt" sz="half" idx="10"/>
          </p:nvPr>
        </p:nvSpPr>
        <p:spPr>
          <a:ln/>
        </p:spPr>
        <p:txBody>
          <a:bodyPr/>
          <a:lstStyle>
            <a:lvl1pPr>
              <a:defRPr/>
            </a:lvl1pPr>
          </a:lstStyle>
          <a:p>
            <a:pPr>
              <a:defRPr/>
            </a:pPr>
            <a:fld id="{004095BE-4BC2-4CAA-8116-313D3B93BBB4}" type="datetime1">
              <a:rPr lang="en-US" altLang="en-US"/>
              <a:pPr>
                <a:defRPr/>
              </a:pPr>
              <a:t>10/25/2017</a:t>
            </a:fld>
            <a:endParaRPr lang="en-US" altLang="en-US" dirty="0"/>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7" name="Rectangle 6"/>
          <p:cNvSpPr>
            <a:spLocks noGrp="1" noChangeArrowheads="1"/>
          </p:cNvSpPr>
          <p:nvPr>
            <p:ph type="sldNum" sz="quarter" idx="12"/>
          </p:nvPr>
        </p:nvSpPr>
        <p:spPr>
          <a:ln/>
        </p:spPr>
        <p:txBody>
          <a:bodyPr/>
          <a:lstStyle>
            <a:lvl1pPr>
              <a:defRPr/>
            </a:lvl1pPr>
          </a:lstStyle>
          <a:p>
            <a:pPr>
              <a:defRPr/>
            </a:pPr>
            <a:fld id="{582A18F8-232F-4BB3-BE63-6721F274A5AD}" type="slidenum">
              <a:rPr lang="en-US" altLang="en-US"/>
              <a:pPr>
                <a:defRPr/>
              </a:pPr>
              <a:t>‹#›</a:t>
            </a:fld>
            <a:endParaRPr lang="en-US" altLang="en-US" dirty="0"/>
          </a:p>
        </p:txBody>
      </p:sp>
    </p:spTree>
    <p:extLst>
      <p:ext uri="{BB962C8B-B14F-4D97-AF65-F5344CB8AC3E}">
        <p14:creationId xmlns:p14="http://schemas.microsoft.com/office/powerpoint/2010/main" val="307902011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274638"/>
            <a:ext cx="8229600" cy="58515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3" name="Rectangle 4"/>
          <p:cNvSpPr>
            <a:spLocks noGrp="1" noChangeArrowheads="1"/>
          </p:cNvSpPr>
          <p:nvPr>
            <p:ph type="dt" sz="half" idx="10"/>
          </p:nvPr>
        </p:nvSpPr>
        <p:spPr>
          <a:ln/>
        </p:spPr>
        <p:txBody>
          <a:bodyPr/>
          <a:lstStyle>
            <a:lvl1pPr>
              <a:defRPr/>
            </a:lvl1pPr>
          </a:lstStyle>
          <a:p>
            <a:pPr>
              <a:defRPr/>
            </a:pPr>
            <a:fld id="{260FFE7F-1740-4F02-92D7-2AE1FB49682C}" type="datetime1">
              <a:rPr lang="en-US" altLang="en-US"/>
              <a:pPr>
                <a:defRPr/>
              </a:pPr>
              <a:t>10/25/2017</a:t>
            </a:fld>
            <a:endParaRPr lang="en-US" altLang="en-US" dirty="0"/>
          </a:p>
        </p:txBody>
      </p:sp>
      <p:sp>
        <p:nvSpPr>
          <p:cNvPr id="4"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5" name="Rectangle 6"/>
          <p:cNvSpPr>
            <a:spLocks noGrp="1" noChangeArrowheads="1"/>
          </p:cNvSpPr>
          <p:nvPr>
            <p:ph type="sldNum" sz="quarter" idx="12"/>
          </p:nvPr>
        </p:nvSpPr>
        <p:spPr>
          <a:ln/>
        </p:spPr>
        <p:txBody>
          <a:bodyPr/>
          <a:lstStyle>
            <a:lvl1pPr>
              <a:defRPr/>
            </a:lvl1pPr>
          </a:lstStyle>
          <a:p>
            <a:pPr>
              <a:defRPr/>
            </a:pPr>
            <a:fld id="{FA2840D7-5E5B-4669-A5D2-04AD65B46433}" type="slidenum">
              <a:rPr lang="en-US" altLang="en-US"/>
              <a:pPr>
                <a:defRPr/>
              </a:pPr>
              <a:t>‹#›</a:t>
            </a:fld>
            <a:endParaRPr lang="en-US" altLang="en-US" dirty="0"/>
          </a:p>
        </p:txBody>
      </p:sp>
    </p:spTree>
    <p:extLst>
      <p:ext uri="{BB962C8B-B14F-4D97-AF65-F5344CB8AC3E}">
        <p14:creationId xmlns:p14="http://schemas.microsoft.com/office/powerpoint/2010/main" val="145155531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xAndTwoObj" preserve="1">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48200" y="1600200"/>
            <a:ext cx="4038600" cy="21859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648200" y="3938588"/>
            <a:ext cx="4038600" cy="21875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Rectangle 4"/>
          <p:cNvSpPr>
            <a:spLocks noGrp="1" noChangeArrowheads="1"/>
          </p:cNvSpPr>
          <p:nvPr>
            <p:ph type="dt" sz="half" idx="10"/>
          </p:nvPr>
        </p:nvSpPr>
        <p:spPr>
          <a:ln/>
        </p:spPr>
        <p:txBody>
          <a:bodyPr/>
          <a:lstStyle>
            <a:lvl1pPr>
              <a:defRPr/>
            </a:lvl1pPr>
          </a:lstStyle>
          <a:p>
            <a:pPr>
              <a:defRPr/>
            </a:pPr>
            <a:fld id="{34626F1F-0AEF-4503-B312-B3EDD1C53EB8}" type="datetime1">
              <a:rPr lang="en-US" altLang="en-US"/>
              <a:pPr>
                <a:defRPr/>
              </a:pPr>
              <a:t>10/25/2017</a:t>
            </a:fld>
            <a:endParaRPr lang="en-US" altLang="en-US" dirty="0"/>
          </a:p>
        </p:txBody>
      </p:sp>
      <p:sp>
        <p:nvSpPr>
          <p:cNvPr id="7"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8" name="Rectangle 6"/>
          <p:cNvSpPr>
            <a:spLocks noGrp="1" noChangeArrowheads="1"/>
          </p:cNvSpPr>
          <p:nvPr>
            <p:ph type="sldNum" sz="quarter" idx="12"/>
          </p:nvPr>
        </p:nvSpPr>
        <p:spPr>
          <a:ln/>
        </p:spPr>
        <p:txBody>
          <a:bodyPr/>
          <a:lstStyle>
            <a:lvl1pPr>
              <a:defRPr/>
            </a:lvl1pPr>
          </a:lstStyle>
          <a:p>
            <a:pPr>
              <a:defRPr/>
            </a:pPr>
            <a:fld id="{019DCE5B-D2B9-4026-9D64-4C78CC7B5377}" type="slidenum">
              <a:rPr lang="en-US" altLang="en-US"/>
              <a:pPr>
                <a:defRPr/>
              </a:pPr>
              <a:t>‹#›</a:t>
            </a:fld>
            <a:endParaRPr lang="en-US" altLang="en-US" dirty="0"/>
          </a:p>
        </p:txBody>
      </p:sp>
    </p:spTree>
    <p:extLst>
      <p:ext uri="{BB962C8B-B14F-4D97-AF65-F5344CB8AC3E}">
        <p14:creationId xmlns:p14="http://schemas.microsoft.com/office/powerpoint/2010/main" val="242749367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457200" y="1600200"/>
            <a:ext cx="8229600" cy="4525963"/>
          </a:xfrm>
        </p:spPr>
        <p:txBody>
          <a:bodyPr/>
          <a:lstStyle/>
          <a:p>
            <a:pPr lvl="0"/>
            <a:endParaRPr lang="en-US" noProof="0" dirty="0" smtClean="0"/>
          </a:p>
        </p:txBody>
      </p:sp>
      <p:sp>
        <p:nvSpPr>
          <p:cNvPr id="4" name="Rectangle 4"/>
          <p:cNvSpPr>
            <a:spLocks noGrp="1" noChangeArrowheads="1"/>
          </p:cNvSpPr>
          <p:nvPr>
            <p:ph type="dt" sz="half" idx="10"/>
          </p:nvPr>
        </p:nvSpPr>
        <p:spPr>
          <a:ln/>
        </p:spPr>
        <p:txBody>
          <a:bodyPr/>
          <a:lstStyle>
            <a:lvl1pPr>
              <a:defRPr/>
            </a:lvl1pPr>
          </a:lstStyle>
          <a:p>
            <a:pPr>
              <a:defRPr/>
            </a:pPr>
            <a:fld id="{BD6D66C0-0527-49B3-A753-BC39624967FD}" type="datetime1">
              <a:rPr lang="en-US" altLang="en-US"/>
              <a:pPr>
                <a:defRPr/>
              </a:pPr>
              <a:t>10/25/2017</a:t>
            </a:fld>
            <a:endParaRPr lang="en-US" altLang="en-US"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6"/>
          <p:cNvSpPr>
            <a:spLocks noGrp="1" noChangeArrowheads="1"/>
          </p:cNvSpPr>
          <p:nvPr>
            <p:ph type="sldNum" sz="quarter" idx="12"/>
          </p:nvPr>
        </p:nvSpPr>
        <p:spPr>
          <a:ln/>
        </p:spPr>
        <p:txBody>
          <a:bodyPr/>
          <a:lstStyle>
            <a:lvl1pPr>
              <a:defRPr/>
            </a:lvl1pPr>
          </a:lstStyle>
          <a:p>
            <a:pPr>
              <a:defRPr/>
            </a:pPr>
            <a:fld id="{A29FE539-FEE1-4B15-B333-6D89F86C47CE}" type="slidenum">
              <a:rPr lang="en-US" altLang="en-US"/>
              <a:pPr>
                <a:defRPr/>
              </a:pPr>
              <a:t>‹#›</a:t>
            </a:fld>
            <a:endParaRPr lang="en-US" altLang="en-US" dirty="0"/>
          </a:p>
        </p:txBody>
      </p:sp>
    </p:spTree>
    <p:extLst>
      <p:ext uri="{BB962C8B-B14F-4D97-AF65-F5344CB8AC3E}">
        <p14:creationId xmlns:p14="http://schemas.microsoft.com/office/powerpoint/2010/main" val="50226211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48200" y="1600200"/>
            <a:ext cx="4038600" cy="21859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648200" y="3938588"/>
            <a:ext cx="4038600" cy="21875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Rectangle 4"/>
          <p:cNvSpPr>
            <a:spLocks noGrp="1" noChangeArrowheads="1"/>
          </p:cNvSpPr>
          <p:nvPr>
            <p:ph type="dt" sz="half" idx="10"/>
          </p:nvPr>
        </p:nvSpPr>
        <p:spPr>
          <a:ln/>
        </p:spPr>
        <p:txBody>
          <a:bodyPr/>
          <a:lstStyle>
            <a:lvl1pPr>
              <a:defRPr/>
            </a:lvl1pPr>
          </a:lstStyle>
          <a:p>
            <a:pPr>
              <a:defRPr/>
            </a:pPr>
            <a:fld id="{6F7615E4-9656-4FD4-BB11-014AC475ECD3}" type="datetime1">
              <a:rPr lang="en-US" altLang="en-US"/>
              <a:pPr>
                <a:defRPr/>
              </a:pPr>
              <a:t>10/25/2017</a:t>
            </a:fld>
            <a:endParaRPr lang="en-US" altLang="en-US" dirty="0"/>
          </a:p>
        </p:txBody>
      </p:sp>
      <p:sp>
        <p:nvSpPr>
          <p:cNvPr id="7"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8" name="Rectangle 6"/>
          <p:cNvSpPr>
            <a:spLocks noGrp="1" noChangeArrowheads="1"/>
          </p:cNvSpPr>
          <p:nvPr>
            <p:ph type="sldNum" sz="quarter" idx="12"/>
          </p:nvPr>
        </p:nvSpPr>
        <p:spPr>
          <a:ln/>
        </p:spPr>
        <p:txBody>
          <a:bodyPr/>
          <a:lstStyle>
            <a:lvl1pPr>
              <a:defRPr/>
            </a:lvl1pPr>
          </a:lstStyle>
          <a:p>
            <a:pPr>
              <a:defRPr/>
            </a:pPr>
            <a:fld id="{EE45F641-B7DB-4095-8F64-35ADF6402BB4}" type="slidenum">
              <a:rPr lang="en-US" altLang="en-US"/>
              <a:pPr>
                <a:defRPr/>
              </a:pPr>
              <a:t>‹#›</a:t>
            </a:fld>
            <a:endParaRPr lang="en-US" altLang="en-US" dirty="0"/>
          </a:p>
        </p:txBody>
      </p:sp>
    </p:spTree>
    <p:extLst>
      <p:ext uri="{BB962C8B-B14F-4D97-AF65-F5344CB8AC3E}">
        <p14:creationId xmlns:p14="http://schemas.microsoft.com/office/powerpoint/2010/main" val="359905691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fontAlgn="base">
              <a:spcBef>
                <a:spcPct val="0"/>
              </a:spcBef>
              <a:spcAft>
                <a:spcPct val="0"/>
              </a:spcAft>
              <a:defRPr>
                <a:latin typeface="Arial" pitchFamily="34" charset="0"/>
              </a:defRPr>
            </a:lvl1pPr>
          </a:lstStyle>
          <a:p>
            <a:pPr>
              <a:defRPr/>
            </a:pPr>
            <a:fld id="{8466F650-7283-461A-94B1-9DD3F9C1A171}" type="datetime1">
              <a:rPr lang="en-US"/>
              <a:pPr>
                <a:defRPr/>
              </a:pPr>
              <a:t>10/25/2017</a:t>
            </a:fld>
            <a:endParaRPr lang="en-US" dirty="0"/>
          </a:p>
        </p:txBody>
      </p:sp>
      <p:sp>
        <p:nvSpPr>
          <p:cNvPr id="5" name="Footer Placeholder 4"/>
          <p:cNvSpPr>
            <a:spLocks noGrp="1"/>
          </p:cNvSpPr>
          <p:nvPr>
            <p:ph type="ftr" sz="quarter" idx="11"/>
          </p:nvPr>
        </p:nvSpPr>
        <p:spPr/>
        <p:txBody>
          <a:bodyPr/>
          <a:lstStyle>
            <a:lvl1pPr fontAlgn="base">
              <a:spcBef>
                <a:spcPct val="0"/>
              </a:spcBef>
              <a:spcAft>
                <a:spcPct val="0"/>
              </a:spcAft>
              <a:defRPr>
                <a:latin typeface="Arial" pitchFamily="34" charset="0"/>
              </a:defRPr>
            </a:lvl1pPr>
          </a:lstStyle>
          <a:p>
            <a:pPr>
              <a:defRPr/>
            </a:pPr>
            <a:endParaRPr lang="en-US"/>
          </a:p>
        </p:txBody>
      </p:sp>
      <p:sp>
        <p:nvSpPr>
          <p:cNvPr id="6" name="Slide Number Placeholder 5"/>
          <p:cNvSpPr>
            <a:spLocks noGrp="1"/>
          </p:cNvSpPr>
          <p:nvPr>
            <p:ph type="sldNum" sz="quarter" idx="12"/>
          </p:nvPr>
        </p:nvSpPr>
        <p:spPr/>
        <p:txBody>
          <a:bodyPr/>
          <a:lstStyle>
            <a:lvl1pPr fontAlgn="base">
              <a:spcBef>
                <a:spcPct val="0"/>
              </a:spcBef>
              <a:spcAft>
                <a:spcPct val="0"/>
              </a:spcAft>
              <a:defRPr>
                <a:latin typeface="Arial" pitchFamily="34" charset="0"/>
              </a:defRPr>
            </a:lvl1pPr>
          </a:lstStyle>
          <a:p>
            <a:pPr>
              <a:defRPr/>
            </a:pPr>
            <a:fld id="{30DD48CB-FEF9-438F-B06D-86D7FCC8768D}" type="slidenum">
              <a:rPr lang="en-US"/>
              <a:pPr>
                <a:defRPr/>
              </a:pPr>
              <a:t>‹#›</a:t>
            </a:fld>
            <a:endParaRPr lang="en-US" dirty="0"/>
          </a:p>
        </p:txBody>
      </p:sp>
    </p:spTree>
    <p:extLst>
      <p:ext uri="{BB962C8B-B14F-4D97-AF65-F5344CB8AC3E}">
        <p14:creationId xmlns:p14="http://schemas.microsoft.com/office/powerpoint/2010/main" val="223485802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fontAlgn="base">
              <a:spcBef>
                <a:spcPct val="0"/>
              </a:spcBef>
              <a:spcAft>
                <a:spcPct val="0"/>
              </a:spcAft>
              <a:defRPr>
                <a:latin typeface="Arial" pitchFamily="34" charset="0"/>
              </a:defRPr>
            </a:lvl1pPr>
          </a:lstStyle>
          <a:p>
            <a:pPr>
              <a:defRPr/>
            </a:pPr>
            <a:fld id="{CCC69221-158E-4A8F-9B5D-9E1A4297479E}" type="datetime1">
              <a:rPr lang="en-US"/>
              <a:pPr>
                <a:defRPr/>
              </a:pPr>
              <a:t>10/25/2017</a:t>
            </a:fld>
            <a:endParaRPr lang="en-US" dirty="0"/>
          </a:p>
        </p:txBody>
      </p:sp>
      <p:sp>
        <p:nvSpPr>
          <p:cNvPr id="5" name="Footer Placeholder 4"/>
          <p:cNvSpPr>
            <a:spLocks noGrp="1"/>
          </p:cNvSpPr>
          <p:nvPr>
            <p:ph type="ftr" sz="quarter" idx="11"/>
          </p:nvPr>
        </p:nvSpPr>
        <p:spPr/>
        <p:txBody>
          <a:bodyPr/>
          <a:lstStyle>
            <a:lvl1pPr fontAlgn="base">
              <a:spcBef>
                <a:spcPct val="0"/>
              </a:spcBef>
              <a:spcAft>
                <a:spcPct val="0"/>
              </a:spcAft>
              <a:defRPr>
                <a:latin typeface="Arial" pitchFamily="34" charset="0"/>
              </a:defRPr>
            </a:lvl1pPr>
          </a:lstStyle>
          <a:p>
            <a:pPr>
              <a:defRPr/>
            </a:pPr>
            <a:endParaRPr lang="en-US"/>
          </a:p>
        </p:txBody>
      </p:sp>
      <p:sp>
        <p:nvSpPr>
          <p:cNvPr id="6" name="Slide Number Placeholder 5"/>
          <p:cNvSpPr>
            <a:spLocks noGrp="1"/>
          </p:cNvSpPr>
          <p:nvPr>
            <p:ph type="sldNum" sz="quarter" idx="12"/>
          </p:nvPr>
        </p:nvSpPr>
        <p:spPr/>
        <p:txBody>
          <a:bodyPr/>
          <a:lstStyle>
            <a:lvl1pPr fontAlgn="base">
              <a:spcBef>
                <a:spcPct val="0"/>
              </a:spcBef>
              <a:spcAft>
                <a:spcPct val="0"/>
              </a:spcAft>
              <a:defRPr>
                <a:latin typeface="Arial" pitchFamily="34" charset="0"/>
              </a:defRPr>
            </a:lvl1pPr>
          </a:lstStyle>
          <a:p>
            <a:pPr>
              <a:defRPr/>
            </a:pPr>
            <a:fld id="{A70882E7-4C5E-4735-8A30-BC4E60AC1404}" type="slidenum">
              <a:rPr lang="en-US"/>
              <a:pPr>
                <a:defRPr/>
              </a:pPr>
              <a:t>‹#›</a:t>
            </a:fld>
            <a:endParaRPr lang="en-US" dirty="0"/>
          </a:p>
        </p:txBody>
      </p:sp>
    </p:spTree>
    <p:extLst>
      <p:ext uri="{BB962C8B-B14F-4D97-AF65-F5344CB8AC3E}">
        <p14:creationId xmlns:p14="http://schemas.microsoft.com/office/powerpoint/2010/main" val="5593317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fld id="{853ACF4A-75F1-4AB8-8860-2A023DC45778}" type="datetime1">
              <a:rPr lang="en-US" altLang="en-US"/>
              <a:pPr>
                <a:defRPr/>
              </a:pPr>
              <a:t>10/25/2017</a:t>
            </a:fld>
            <a:endParaRPr lang="en-US" altLang="en-US"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6"/>
          <p:cNvSpPr>
            <a:spLocks noGrp="1" noChangeArrowheads="1"/>
          </p:cNvSpPr>
          <p:nvPr>
            <p:ph type="sldNum" sz="quarter" idx="12"/>
          </p:nvPr>
        </p:nvSpPr>
        <p:spPr>
          <a:ln/>
        </p:spPr>
        <p:txBody>
          <a:bodyPr/>
          <a:lstStyle>
            <a:lvl1pPr>
              <a:defRPr/>
            </a:lvl1pPr>
          </a:lstStyle>
          <a:p>
            <a:pPr>
              <a:defRPr/>
            </a:pPr>
            <a:fld id="{3DF13AEF-B892-4635-A179-88AC0D7C8E1D}" type="slidenum">
              <a:rPr lang="en-US" altLang="en-US"/>
              <a:pPr>
                <a:defRPr/>
              </a:pPr>
              <a:t>‹#›</a:t>
            </a:fld>
            <a:endParaRPr lang="en-US" altLang="en-US" dirty="0"/>
          </a:p>
        </p:txBody>
      </p:sp>
    </p:spTree>
    <p:extLst>
      <p:ext uri="{BB962C8B-B14F-4D97-AF65-F5344CB8AC3E}">
        <p14:creationId xmlns:p14="http://schemas.microsoft.com/office/powerpoint/2010/main" val="286540709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fontAlgn="base">
              <a:spcBef>
                <a:spcPct val="0"/>
              </a:spcBef>
              <a:spcAft>
                <a:spcPct val="0"/>
              </a:spcAft>
              <a:defRPr>
                <a:latin typeface="Arial" pitchFamily="34" charset="0"/>
              </a:defRPr>
            </a:lvl1pPr>
          </a:lstStyle>
          <a:p>
            <a:pPr>
              <a:defRPr/>
            </a:pPr>
            <a:fld id="{182A97C6-3AD4-4037-ABA3-55247CC48CE6}" type="datetime1">
              <a:rPr lang="en-US"/>
              <a:pPr>
                <a:defRPr/>
              </a:pPr>
              <a:t>10/25/2017</a:t>
            </a:fld>
            <a:endParaRPr lang="en-US" dirty="0"/>
          </a:p>
        </p:txBody>
      </p:sp>
      <p:sp>
        <p:nvSpPr>
          <p:cNvPr id="5" name="Footer Placeholder 4"/>
          <p:cNvSpPr>
            <a:spLocks noGrp="1"/>
          </p:cNvSpPr>
          <p:nvPr>
            <p:ph type="ftr" sz="quarter" idx="11"/>
          </p:nvPr>
        </p:nvSpPr>
        <p:spPr/>
        <p:txBody>
          <a:bodyPr/>
          <a:lstStyle>
            <a:lvl1pPr fontAlgn="base">
              <a:spcBef>
                <a:spcPct val="0"/>
              </a:spcBef>
              <a:spcAft>
                <a:spcPct val="0"/>
              </a:spcAft>
              <a:defRPr>
                <a:latin typeface="Arial" pitchFamily="34" charset="0"/>
              </a:defRPr>
            </a:lvl1pPr>
          </a:lstStyle>
          <a:p>
            <a:pPr>
              <a:defRPr/>
            </a:pPr>
            <a:endParaRPr lang="en-US"/>
          </a:p>
        </p:txBody>
      </p:sp>
      <p:sp>
        <p:nvSpPr>
          <p:cNvPr id="6" name="Slide Number Placeholder 5"/>
          <p:cNvSpPr>
            <a:spLocks noGrp="1"/>
          </p:cNvSpPr>
          <p:nvPr>
            <p:ph type="sldNum" sz="quarter" idx="12"/>
          </p:nvPr>
        </p:nvSpPr>
        <p:spPr/>
        <p:txBody>
          <a:bodyPr/>
          <a:lstStyle>
            <a:lvl1pPr fontAlgn="base">
              <a:spcBef>
                <a:spcPct val="0"/>
              </a:spcBef>
              <a:spcAft>
                <a:spcPct val="0"/>
              </a:spcAft>
              <a:defRPr>
                <a:latin typeface="Arial" pitchFamily="34" charset="0"/>
              </a:defRPr>
            </a:lvl1pPr>
          </a:lstStyle>
          <a:p>
            <a:pPr>
              <a:defRPr/>
            </a:pPr>
            <a:fld id="{93544616-A3D4-4907-82CF-2E60F7269EC3}" type="slidenum">
              <a:rPr lang="en-US"/>
              <a:pPr>
                <a:defRPr/>
              </a:pPr>
              <a:t>‹#›</a:t>
            </a:fld>
            <a:endParaRPr lang="en-US" dirty="0"/>
          </a:p>
        </p:txBody>
      </p:sp>
    </p:spTree>
    <p:extLst>
      <p:ext uri="{BB962C8B-B14F-4D97-AF65-F5344CB8AC3E}">
        <p14:creationId xmlns:p14="http://schemas.microsoft.com/office/powerpoint/2010/main" val="395358817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fontAlgn="base">
              <a:spcBef>
                <a:spcPct val="0"/>
              </a:spcBef>
              <a:spcAft>
                <a:spcPct val="0"/>
              </a:spcAft>
              <a:defRPr>
                <a:latin typeface="Arial" pitchFamily="34" charset="0"/>
              </a:defRPr>
            </a:lvl1pPr>
          </a:lstStyle>
          <a:p>
            <a:pPr>
              <a:defRPr/>
            </a:pPr>
            <a:fld id="{E23AF89C-F3A3-4AC2-957C-8EE98EF74C69}" type="datetime1">
              <a:rPr lang="en-US"/>
              <a:pPr>
                <a:defRPr/>
              </a:pPr>
              <a:t>10/25/2017</a:t>
            </a:fld>
            <a:endParaRPr lang="en-US" dirty="0"/>
          </a:p>
        </p:txBody>
      </p:sp>
      <p:sp>
        <p:nvSpPr>
          <p:cNvPr id="6" name="Footer Placeholder 5"/>
          <p:cNvSpPr>
            <a:spLocks noGrp="1"/>
          </p:cNvSpPr>
          <p:nvPr>
            <p:ph type="ftr" sz="quarter" idx="11"/>
          </p:nvPr>
        </p:nvSpPr>
        <p:spPr/>
        <p:txBody>
          <a:bodyPr/>
          <a:lstStyle>
            <a:lvl1pPr fontAlgn="base">
              <a:spcBef>
                <a:spcPct val="0"/>
              </a:spcBef>
              <a:spcAft>
                <a:spcPct val="0"/>
              </a:spcAft>
              <a:defRPr>
                <a:latin typeface="Arial" pitchFamily="34" charset="0"/>
              </a:defRPr>
            </a:lvl1pPr>
          </a:lstStyle>
          <a:p>
            <a:pPr>
              <a:defRPr/>
            </a:pPr>
            <a:endParaRPr lang="en-US"/>
          </a:p>
        </p:txBody>
      </p:sp>
      <p:sp>
        <p:nvSpPr>
          <p:cNvPr id="7" name="Slide Number Placeholder 6"/>
          <p:cNvSpPr>
            <a:spLocks noGrp="1"/>
          </p:cNvSpPr>
          <p:nvPr>
            <p:ph type="sldNum" sz="quarter" idx="12"/>
          </p:nvPr>
        </p:nvSpPr>
        <p:spPr/>
        <p:txBody>
          <a:bodyPr/>
          <a:lstStyle>
            <a:lvl1pPr fontAlgn="base">
              <a:spcBef>
                <a:spcPct val="0"/>
              </a:spcBef>
              <a:spcAft>
                <a:spcPct val="0"/>
              </a:spcAft>
              <a:defRPr>
                <a:latin typeface="Arial" pitchFamily="34" charset="0"/>
              </a:defRPr>
            </a:lvl1pPr>
          </a:lstStyle>
          <a:p>
            <a:pPr>
              <a:defRPr/>
            </a:pPr>
            <a:fld id="{A69435DD-2B39-4FCB-ACEB-EE60EB3C8AB1}" type="slidenum">
              <a:rPr lang="en-US"/>
              <a:pPr>
                <a:defRPr/>
              </a:pPr>
              <a:t>‹#›</a:t>
            </a:fld>
            <a:endParaRPr lang="en-US" dirty="0"/>
          </a:p>
        </p:txBody>
      </p:sp>
    </p:spTree>
    <p:extLst>
      <p:ext uri="{BB962C8B-B14F-4D97-AF65-F5344CB8AC3E}">
        <p14:creationId xmlns:p14="http://schemas.microsoft.com/office/powerpoint/2010/main" val="194842593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fontAlgn="base">
              <a:spcBef>
                <a:spcPct val="0"/>
              </a:spcBef>
              <a:spcAft>
                <a:spcPct val="0"/>
              </a:spcAft>
              <a:defRPr>
                <a:latin typeface="Arial" pitchFamily="34" charset="0"/>
              </a:defRPr>
            </a:lvl1pPr>
          </a:lstStyle>
          <a:p>
            <a:pPr>
              <a:defRPr/>
            </a:pPr>
            <a:fld id="{998DE7C3-3FEF-4D35-AB8B-16D9EAD2D393}" type="datetime1">
              <a:rPr lang="en-US"/>
              <a:pPr>
                <a:defRPr/>
              </a:pPr>
              <a:t>10/25/2017</a:t>
            </a:fld>
            <a:endParaRPr lang="en-US" dirty="0"/>
          </a:p>
        </p:txBody>
      </p:sp>
      <p:sp>
        <p:nvSpPr>
          <p:cNvPr id="8" name="Footer Placeholder 7"/>
          <p:cNvSpPr>
            <a:spLocks noGrp="1"/>
          </p:cNvSpPr>
          <p:nvPr>
            <p:ph type="ftr" sz="quarter" idx="11"/>
          </p:nvPr>
        </p:nvSpPr>
        <p:spPr/>
        <p:txBody>
          <a:bodyPr/>
          <a:lstStyle>
            <a:lvl1pPr fontAlgn="base">
              <a:spcBef>
                <a:spcPct val="0"/>
              </a:spcBef>
              <a:spcAft>
                <a:spcPct val="0"/>
              </a:spcAft>
              <a:defRPr>
                <a:latin typeface="Arial" pitchFamily="34" charset="0"/>
              </a:defRPr>
            </a:lvl1pPr>
          </a:lstStyle>
          <a:p>
            <a:pPr>
              <a:defRPr/>
            </a:pPr>
            <a:endParaRPr lang="en-US"/>
          </a:p>
        </p:txBody>
      </p:sp>
      <p:sp>
        <p:nvSpPr>
          <p:cNvPr id="9" name="Slide Number Placeholder 8"/>
          <p:cNvSpPr>
            <a:spLocks noGrp="1"/>
          </p:cNvSpPr>
          <p:nvPr>
            <p:ph type="sldNum" sz="quarter" idx="12"/>
          </p:nvPr>
        </p:nvSpPr>
        <p:spPr/>
        <p:txBody>
          <a:bodyPr/>
          <a:lstStyle>
            <a:lvl1pPr fontAlgn="base">
              <a:spcBef>
                <a:spcPct val="0"/>
              </a:spcBef>
              <a:spcAft>
                <a:spcPct val="0"/>
              </a:spcAft>
              <a:defRPr>
                <a:latin typeface="Arial" pitchFamily="34" charset="0"/>
              </a:defRPr>
            </a:lvl1pPr>
          </a:lstStyle>
          <a:p>
            <a:pPr>
              <a:defRPr/>
            </a:pPr>
            <a:fld id="{10F3633C-4399-41B7-8AFE-43863CBED353}" type="slidenum">
              <a:rPr lang="en-US"/>
              <a:pPr>
                <a:defRPr/>
              </a:pPr>
              <a:t>‹#›</a:t>
            </a:fld>
            <a:endParaRPr lang="en-US" dirty="0"/>
          </a:p>
        </p:txBody>
      </p:sp>
    </p:spTree>
    <p:extLst>
      <p:ext uri="{BB962C8B-B14F-4D97-AF65-F5344CB8AC3E}">
        <p14:creationId xmlns:p14="http://schemas.microsoft.com/office/powerpoint/2010/main" val="390213755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fontAlgn="base">
              <a:spcBef>
                <a:spcPct val="0"/>
              </a:spcBef>
              <a:spcAft>
                <a:spcPct val="0"/>
              </a:spcAft>
              <a:defRPr>
                <a:latin typeface="Arial" pitchFamily="34" charset="0"/>
              </a:defRPr>
            </a:lvl1pPr>
          </a:lstStyle>
          <a:p>
            <a:pPr>
              <a:defRPr/>
            </a:pPr>
            <a:fld id="{9264C3B6-3ECF-4B14-90C0-BCCF7652B195}" type="datetime1">
              <a:rPr lang="en-US"/>
              <a:pPr>
                <a:defRPr/>
              </a:pPr>
              <a:t>10/25/2017</a:t>
            </a:fld>
            <a:endParaRPr lang="en-US" dirty="0"/>
          </a:p>
        </p:txBody>
      </p:sp>
      <p:sp>
        <p:nvSpPr>
          <p:cNvPr id="4" name="Footer Placeholder 3"/>
          <p:cNvSpPr>
            <a:spLocks noGrp="1"/>
          </p:cNvSpPr>
          <p:nvPr>
            <p:ph type="ftr" sz="quarter" idx="11"/>
          </p:nvPr>
        </p:nvSpPr>
        <p:spPr/>
        <p:txBody>
          <a:bodyPr/>
          <a:lstStyle>
            <a:lvl1pPr fontAlgn="base">
              <a:spcBef>
                <a:spcPct val="0"/>
              </a:spcBef>
              <a:spcAft>
                <a:spcPct val="0"/>
              </a:spcAft>
              <a:defRPr>
                <a:latin typeface="Arial" pitchFamily="34" charset="0"/>
              </a:defRPr>
            </a:lvl1pPr>
          </a:lstStyle>
          <a:p>
            <a:pPr>
              <a:defRPr/>
            </a:pPr>
            <a:endParaRPr lang="en-US"/>
          </a:p>
        </p:txBody>
      </p:sp>
      <p:sp>
        <p:nvSpPr>
          <p:cNvPr id="5" name="Slide Number Placeholder 4"/>
          <p:cNvSpPr>
            <a:spLocks noGrp="1"/>
          </p:cNvSpPr>
          <p:nvPr>
            <p:ph type="sldNum" sz="quarter" idx="12"/>
          </p:nvPr>
        </p:nvSpPr>
        <p:spPr/>
        <p:txBody>
          <a:bodyPr/>
          <a:lstStyle>
            <a:lvl1pPr fontAlgn="base">
              <a:spcBef>
                <a:spcPct val="0"/>
              </a:spcBef>
              <a:spcAft>
                <a:spcPct val="0"/>
              </a:spcAft>
              <a:defRPr>
                <a:latin typeface="Arial" pitchFamily="34" charset="0"/>
              </a:defRPr>
            </a:lvl1pPr>
          </a:lstStyle>
          <a:p>
            <a:pPr>
              <a:defRPr/>
            </a:pPr>
            <a:fld id="{1E904738-2170-4413-A7A1-F6A3880C1892}" type="slidenum">
              <a:rPr lang="en-US"/>
              <a:pPr>
                <a:defRPr/>
              </a:pPr>
              <a:t>‹#›</a:t>
            </a:fld>
            <a:endParaRPr lang="en-US" dirty="0"/>
          </a:p>
        </p:txBody>
      </p:sp>
    </p:spTree>
    <p:extLst>
      <p:ext uri="{BB962C8B-B14F-4D97-AF65-F5344CB8AC3E}">
        <p14:creationId xmlns:p14="http://schemas.microsoft.com/office/powerpoint/2010/main" val="2278094701"/>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fontAlgn="base">
              <a:spcBef>
                <a:spcPct val="0"/>
              </a:spcBef>
              <a:spcAft>
                <a:spcPct val="0"/>
              </a:spcAft>
              <a:defRPr>
                <a:latin typeface="Arial" pitchFamily="34" charset="0"/>
              </a:defRPr>
            </a:lvl1pPr>
          </a:lstStyle>
          <a:p>
            <a:pPr>
              <a:defRPr/>
            </a:pPr>
            <a:fld id="{31831969-F7A7-4FD4-9877-0731D161D74B}" type="datetime1">
              <a:rPr lang="en-US"/>
              <a:pPr>
                <a:defRPr/>
              </a:pPr>
              <a:t>10/25/2017</a:t>
            </a:fld>
            <a:endParaRPr lang="en-US" dirty="0"/>
          </a:p>
        </p:txBody>
      </p:sp>
      <p:sp>
        <p:nvSpPr>
          <p:cNvPr id="3" name="Footer Placeholder 2"/>
          <p:cNvSpPr>
            <a:spLocks noGrp="1"/>
          </p:cNvSpPr>
          <p:nvPr>
            <p:ph type="ftr" sz="quarter" idx="11"/>
          </p:nvPr>
        </p:nvSpPr>
        <p:spPr/>
        <p:txBody>
          <a:bodyPr/>
          <a:lstStyle>
            <a:lvl1pPr fontAlgn="base">
              <a:spcBef>
                <a:spcPct val="0"/>
              </a:spcBef>
              <a:spcAft>
                <a:spcPct val="0"/>
              </a:spcAft>
              <a:defRPr>
                <a:latin typeface="Arial" pitchFamily="34" charset="0"/>
              </a:defRPr>
            </a:lvl1pPr>
          </a:lstStyle>
          <a:p>
            <a:pPr>
              <a:defRPr/>
            </a:pPr>
            <a:endParaRPr lang="en-US"/>
          </a:p>
        </p:txBody>
      </p:sp>
      <p:sp>
        <p:nvSpPr>
          <p:cNvPr id="4" name="Slide Number Placeholder 3"/>
          <p:cNvSpPr>
            <a:spLocks noGrp="1"/>
          </p:cNvSpPr>
          <p:nvPr>
            <p:ph type="sldNum" sz="quarter" idx="12"/>
          </p:nvPr>
        </p:nvSpPr>
        <p:spPr/>
        <p:txBody>
          <a:bodyPr/>
          <a:lstStyle>
            <a:lvl1pPr fontAlgn="base">
              <a:spcBef>
                <a:spcPct val="0"/>
              </a:spcBef>
              <a:spcAft>
                <a:spcPct val="0"/>
              </a:spcAft>
              <a:defRPr>
                <a:latin typeface="Arial" pitchFamily="34" charset="0"/>
              </a:defRPr>
            </a:lvl1pPr>
          </a:lstStyle>
          <a:p>
            <a:pPr>
              <a:defRPr/>
            </a:pPr>
            <a:fld id="{D5B6795B-FD9D-41D0-BE87-81ADDFFED205}" type="slidenum">
              <a:rPr lang="en-US"/>
              <a:pPr>
                <a:defRPr/>
              </a:pPr>
              <a:t>‹#›</a:t>
            </a:fld>
            <a:endParaRPr lang="en-US" dirty="0"/>
          </a:p>
        </p:txBody>
      </p:sp>
    </p:spTree>
    <p:extLst>
      <p:ext uri="{BB962C8B-B14F-4D97-AF65-F5344CB8AC3E}">
        <p14:creationId xmlns:p14="http://schemas.microsoft.com/office/powerpoint/2010/main" val="1744135410"/>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fontAlgn="base">
              <a:spcBef>
                <a:spcPct val="0"/>
              </a:spcBef>
              <a:spcAft>
                <a:spcPct val="0"/>
              </a:spcAft>
              <a:defRPr>
                <a:latin typeface="Arial" pitchFamily="34" charset="0"/>
              </a:defRPr>
            </a:lvl1pPr>
          </a:lstStyle>
          <a:p>
            <a:pPr>
              <a:defRPr/>
            </a:pPr>
            <a:fld id="{B7B3E426-58F7-4FDA-A102-31F8C8795822}" type="datetime1">
              <a:rPr lang="en-US"/>
              <a:pPr>
                <a:defRPr/>
              </a:pPr>
              <a:t>10/25/2017</a:t>
            </a:fld>
            <a:endParaRPr lang="en-US" dirty="0"/>
          </a:p>
        </p:txBody>
      </p:sp>
      <p:sp>
        <p:nvSpPr>
          <p:cNvPr id="6" name="Footer Placeholder 5"/>
          <p:cNvSpPr>
            <a:spLocks noGrp="1"/>
          </p:cNvSpPr>
          <p:nvPr>
            <p:ph type="ftr" sz="quarter" idx="11"/>
          </p:nvPr>
        </p:nvSpPr>
        <p:spPr/>
        <p:txBody>
          <a:bodyPr/>
          <a:lstStyle>
            <a:lvl1pPr fontAlgn="base">
              <a:spcBef>
                <a:spcPct val="0"/>
              </a:spcBef>
              <a:spcAft>
                <a:spcPct val="0"/>
              </a:spcAft>
              <a:defRPr>
                <a:latin typeface="Arial" pitchFamily="34" charset="0"/>
              </a:defRPr>
            </a:lvl1pPr>
          </a:lstStyle>
          <a:p>
            <a:pPr>
              <a:defRPr/>
            </a:pPr>
            <a:endParaRPr lang="en-US"/>
          </a:p>
        </p:txBody>
      </p:sp>
      <p:sp>
        <p:nvSpPr>
          <p:cNvPr id="7" name="Slide Number Placeholder 6"/>
          <p:cNvSpPr>
            <a:spLocks noGrp="1"/>
          </p:cNvSpPr>
          <p:nvPr>
            <p:ph type="sldNum" sz="quarter" idx="12"/>
          </p:nvPr>
        </p:nvSpPr>
        <p:spPr/>
        <p:txBody>
          <a:bodyPr/>
          <a:lstStyle>
            <a:lvl1pPr fontAlgn="base">
              <a:spcBef>
                <a:spcPct val="0"/>
              </a:spcBef>
              <a:spcAft>
                <a:spcPct val="0"/>
              </a:spcAft>
              <a:defRPr>
                <a:latin typeface="Arial" pitchFamily="34" charset="0"/>
              </a:defRPr>
            </a:lvl1pPr>
          </a:lstStyle>
          <a:p>
            <a:pPr>
              <a:defRPr/>
            </a:pPr>
            <a:fld id="{75879D9C-9CA2-43D0-AEE7-D7B91AEDDA65}" type="slidenum">
              <a:rPr lang="en-US"/>
              <a:pPr>
                <a:defRPr/>
              </a:pPr>
              <a:t>‹#›</a:t>
            </a:fld>
            <a:endParaRPr lang="en-US" dirty="0"/>
          </a:p>
        </p:txBody>
      </p:sp>
    </p:spTree>
    <p:extLst>
      <p:ext uri="{BB962C8B-B14F-4D97-AF65-F5344CB8AC3E}">
        <p14:creationId xmlns:p14="http://schemas.microsoft.com/office/powerpoint/2010/main" val="2270360290"/>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fontAlgn="base">
              <a:spcBef>
                <a:spcPct val="0"/>
              </a:spcBef>
              <a:spcAft>
                <a:spcPct val="0"/>
              </a:spcAft>
              <a:defRPr>
                <a:latin typeface="Arial" pitchFamily="34" charset="0"/>
              </a:defRPr>
            </a:lvl1pPr>
          </a:lstStyle>
          <a:p>
            <a:pPr>
              <a:defRPr/>
            </a:pPr>
            <a:fld id="{612CE8CD-4778-48A9-BD84-19EF76D7C557}" type="datetime1">
              <a:rPr lang="en-US"/>
              <a:pPr>
                <a:defRPr/>
              </a:pPr>
              <a:t>10/25/2017</a:t>
            </a:fld>
            <a:endParaRPr lang="en-US" dirty="0"/>
          </a:p>
        </p:txBody>
      </p:sp>
      <p:sp>
        <p:nvSpPr>
          <p:cNvPr id="6" name="Footer Placeholder 5"/>
          <p:cNvSpPr>
            <a:spLocks noGrp="1"/>
          </p:cNvSpPr>
          <p:nvPr>
            <p:ph type="ftr" sz="quarter" idx="11"/>
          </p:nvPr>
        </p:nvSpPr>
        <p:spPr/>
        <p:txBody>
          <a:bodyPr/>
          <a:lstStyle>
            <a:lvl1pPr fontAlgn="base">
              <a:spcBef>
                <a:spcPct val="0"/>
              </a:spcBef>
              <a:spcAft>
                <a:spcPct val="0"/>
              </a:spcAft>
              <a:defRPr>
                <a:latin typeface="Arial" pitchFamily="34" charset="0"/>
              </a:defRPr>
            </a:lvl1pPr>
          </a:lstStyle>
          <a:p>
            <a:pPr>
              <a:defRPr/>
            </a:pPr>
            <a:endParaRPr lang="en-US"/>
          </a:p>
        </p:txBody>
      </p:sp>
      <p:sp>
        <p:nvSpPr>
          <p:cNvPr id="7" name="Slide Number Placeholder 6"/>
          <p:cNvSpPr>
            <a:spLocks noGrp="1"/>
          </p:cNvSpPr>
          <p:nvPr>
            <p:ph type="sldNum" sz="quarter" idx="12"/>
          </p:nvPr>
        </p:nvSpPr>
        <p:spPr/>
        <p:txBody>
          <a:bodyPr/>
          <a:lstStyle>
            <a:lvl1pPr fontAlgn="base">
              <a:spcBef>
                <a:spcPct val="0"/>
              </a:spcBef>
              <a:spcAft>
                <a:spcPct val="0"/>
              </a:spcAft>
              <a:defRPr>
                <a:latin typeface="Arial" pitchFamily="34" charset="0"/>
              </a:defRPr>
            </a:lvl1pPr>
          </a:lstStyle>
          <a:p>
            <a:pPr>
              <a:defRPr/>
            </a:pPr>
            <a:fld id="{A761953E-23DF-4106-BB7A-C0D442552B72}" type="slidenum">
              <a:rPr lang="en-US"/>
              <a:pPr>
                <a:defRPr/>
              </a:pPr>
              <a:t>‹#›</a:t>
            </a:fld>
            <a:endParaRPr lang="en-US" dirty="0"/>
          </a:p>
        </p:txBody>
      </p:sp>
    </p:spTree>
    <p:extLst>
      <p:ext uri="{BB962C8B-B14F-4D97-AF65-F5344CB8AC3E}">
        <p14:creationId xmlns:p14="http://schemas.microsoft.com/office/powerpoint/2010/main" val="3002426898"/>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fontAlgn="base">
              <a:spcBef>
                <a:spcPct val="0"/>
              </a:spcBef>
              <a:spcAft>
                <a:spcPct val="0"/>
              </a:spcAft>
              <a:defRPr>
                <a:latin typeface="Arial" pitchFamily="34" charset="0"/>
              </a:defRPr>
            </a:lvl1pPr>
          </a:lstStyle>
          <a:p>
            <a:pPr>
              <a:defRPr/>
            </a:pPr>
            <a:fld id="{2E87F125-353B-4BAD-AA73-7D1FFB44B698}" type="datetime1">
              <a:rPr lang="en-US"/>
              <a:pPr>
                <a:defRPr/>
              </a:pPr>
              <a:t>10/25/2017</a:t>
            </a:fld>
            <a:endParaRPr lang="en-US" dirty="0"/>
          </a:p>
        </p:txBody>
      </p:sp>
      <p:sp>
        <p:nvSpPr>
          <p:cNvPr id="5" name="Footer Placeholder 4"/>
          <p:cNvSpPr>
            <a:spLocks noGrp="1"/>
          </p:cNvSpPr>
          <p:nvPr>
            <p:ph type="ftr" sz="quarter" idx="11"/>
          </p:nvPr>
        </p:nvSpPr>
        <p:spPr/>
        <p:txBody>
          <a:bodyPr/>
          <a:lstStyle>
            <a:lvl1pPr fontAlgn="base">
              <a:spcBef>
                <a:spcPct val="0"/>
              </a:spcBef>
              <a:spcAft>
                <a:spcPct val="0"/>
              </a:spcAft>
              <a:defRPr>
                <a:latin typeface="Arial" pitchFamily="34" charset="0"/>
              </a:defRPr>
            </a:lvl1pPr>
          </a:lstStyle>
          <a:p>
            <a:pPr>
              <a:defRPr/>
            </a:pPr>
            <a:endParaRPr lang="en-US"/>
          </a:p>
        </p:txBody>
      </p:sp>
      <p:sp>
        <p:nvSpPr>
          <p:cNvPr id="6" name="Slide Number Placeholder 5"/>
          <p:cNvSpPr>
            <a:spLocks noGrp="1"/>
          </p:cNvSpPr>
          <p:nvPr>
            <p:ph type="sldNum" sz="quarter" idx="12"/>
          </p:nvPr>
        </p:nvSpPr>
        <p:spPr/>
        <p:txBody>
          <a:bodyPr/>
          <a:lstStyle>
            <a:lvl1pPr fontAlgn="base">
              <a:spcBef>
                <a:spcPct val="0"/>
              </a:spcBef>
              <a:spcAft>
                <a:spcPct val="0"/>
              </a:spcAft>
              <a:defRPr>
                <a:latin typeface="Arial" pitchFamily="34" charset="0"/>
              </a:defRPr>
            </a:lvl1pPr>
          </a:lstStyle>
          <a:p>
            <a:pPr>
              <a:defRPr/>
            </a:pPr>
            <a:fld id="{F89BB92A-0E4D-4F02-9F30-D974690406A8}" type="slidenum">
              <a:rPr lang="en-US"/>
              <a:pPr>
                <a:defRPr/>
              </a:pPr>
              <a:t>‹#›</a:t>
            </a:fld>
            <a:endParaRPr lang="en-US" dirty="0"/>
          </a:p>
        </p:txBody>
      </p:sp>
    </p:spTree>
    <p:extLst>
      <p:ext uri="{BB962C8B-B14F-4D97-AF65-F5344CB8AC3E}">
        <p14:creationId xmlns:p14="http://schemas.microsoft.com/office/powerpoint/2010/main" val="3191325756"/>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fontAlgn="base">
              <a:spcBef>
                <a:spcPct val="0"/>
              </a:spcBef>
              <a:spcAft>
                <a:spcPct val="0"/>
              </a:spcAft>
              <a:defRPr>
                <a:latin typeface="Arial" pitchFamily="34" charset="0"/>
              </a:defRPr>
            </a:lvl1pPr>
          </a:lstStyle>
          <a:p>
            <a:pPr>
              <a:defRPr/>
            </a:pPr>
            <a:fld id="{7068375B-417A-488A-873E-9FA626DE5890}" type="datetime1">
              <a:rPr lang="en-US"/>
              <a:pPr>
                <a:defRPr/>
              </a:pPr>
              <a:t>10/25/2017</a:t>
            </a:fld>
            <a:endParaRPr lang="en-US" dirty="0"/>
          </a:p>
        </p:txBody>
      </p:sp>
      <p:sp>
        <p:nvSpPr>
          <p:cNvPr id="5" name="Footer Placeholder 4"/>
          <p:cNvSpPr>
            <a:spLocks noGrp="1"/>
          </p:cNvSpPr>
          <p:nvPr>
            <p:ph type="ftr" sz="quarter" idx="11"/>
          </p:nvPr>
        </p:nvSpPr>
        <p:spPr/>
        <p:txBody>
          <a:bodyPr/>
          <a:lstStyle>
            <a:lvl1pPr fontAlgn="base">
              <a:spcBef>
                <a:spcPct val="0"/>
              </a:spcBef>
              <a:spcAft>
                <a:spcPct val="0"/>
              </a:spcAft>
              <a:defRPr>
                <a:latin typeface="Arial" pitchFamily="34" charset="0"/>
              </a:defRPr>
            </a:lvl1pPr>
          </a:lstStyle>
          <a:p>
            <a:pPr>
              <a:defRPr/>
            </a:pPr>
            <a:endParaRPr lang="en-US"/>
          </a:p>
        </p:txBody>
      </p:sp>
      <p:sp>
        <p:nvSpPr>
          <p:cNvPr id="6" name="Slide Number Placeholder 5"/>
          <p:cNvSpPr>
            <a:spLocks noGrp="1"/>
          </p:cNvSpPr>
          <p:nvPr>
            <p:ph type="sldNum" sz="quarter" idx="12"/>
          </p:nvPr>
        </p:nvSpPr>
        <p:spPr/>
        <p:txBody>
          <a:bodyPr/>
          <a:lstStyle>
            <a:lvl1pPr fontAlgn="base">
              <a:spcBef>
                <a:spcPct val="0"/>
              </a:spcBef>
              <a:spcAft>
                <a:spcPct val="0"/>
              </a:spcAft>
              <a:defRPr>
                <a:latin typeface="Arial" pitchFamily="34" charset="0"/>
              </a:defRPr>
            </a:lvl1pPr>
          </a:lstStyle>
          <a:p>
            <a:pPr>
              <a:defRPr/>
            </a:pPr>
            <a:fld id="{51BADFA4-7FDF-4982-B62A-56829CCD131B}" type="slidenum">
              <a:rPr lang="en-US"/>
              <a:pPr>
                <a:defRPr/>
              </a:pPr>
              <a:t>‹#›</a:t>
            </a:fld>
            <a:endParaRPr lang="en-US" dirty="0"/>
          </a:p>
        </p:txBody>
      </p:sp>
    </p:spTree>
    <p:extLst>
      <p:ext uri="{BB962C8B-B14F-4D97-AF65-F5344CB8AC3E}">
        <p14:creationId xmlns:p14="http://schemas.microsoft.com/office/powerpoint/2010/main" val="4138291088"/>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defTabSz="914400" fontAlgn="base">
              <a:spcBef>
                <a:spcPct val="0"/>
              </a:spcBef>
              <a:spcAft>
                <a:spcPct val="0"/>
              </a:spcAft>
              <a:defRPr>
                <a:latin typeface="Arial" pitchFamily="34" charset="0"/>
              </a:defRPr>
            </a:lvl1pPr>
          </a:lstStyle>
          <a:p>
            <a:pPr>
              <a:defRPr/>
            </a:pPr>
            <a:fld id="{3F13F6C2-FC08-4735-AEB0-45C39E7DE32B}" type="datetime1">
              <a:rPr lang="en-US"/>
              <a:pPr>
                <a:defRPr/>
              </a:pPr>
              <a:t>10/25/2017</a:t>
            </a:fld>
            <a:endParaRPr lang="en-US" dirty="0"/>
          </a:p>
        </p:txBody>
      </p:sp>
      <p:sp>
        <p:nvSpPr>
          <p:cNvPr id="5" name="Footer Placeholder 4"/>
          <p:cNvSpPr>
            <a:spLocks noGrp="1"/>
          </p:cNvSpPr>
          <p:nvPr>
            <p:ph type="ftr" sz="quarter" idx="11"/>
          </p:nvPr>
        </p:nvSpPr>
        <p:spPr/>
        <p:txBody>
          <a:bodyPr/>
          <a:lstStyle>
            <a:lvl1pPr defTabSz="914400" fontAlgn="base">
              <a:spcBef>
                <a:spcPct val="0"/>
              </a:spcBef>
              <a:spcAft>
                <a:spcPct val="0"/>
              </a:spcAft>
              <a:defRPr>
                <a:latin typeface="Arial" pitchFamily="34" charset="0"/>
              </a:defRPr>
            </a:lvl1pPr>
          </a:lstStyle>
          <a:p>
            <a:pPr>
              <a:defRPr/>
            </a:pPr>
            <a:endParaRPr lang="en-US"/>
          </a:p>
        </p:txBody>
      </p:sp>
      <p:sp>
        <p:nvSpPr>
          <p:cNvPr id="6" name="Slide Number Placeholder 5"/>
          <p:cNvSpPr>
            <a:spLocks noGrp="1"/>
          </p:cNvSpPr>
          <p:nvPr>
            <p:ph type="sldNum" sz="quarter" idx="12"/>
          </p:nvPr>
        </p:nvSpPr>
        <p:spPr/>
        <p:txBody>
          <a:bodyPr/>
          <a:lstStyle>
            <a:lvl1pPr defTabSz="914400" fontAlgn="base">
              <a:spcBef>
                <a:spcPct val="0"/>
              </a:spcBef>
              <a:spcAft>
                <a:spcPct val="0"/>
              </a:spcAft>
              <a:defRPr>
                <a:latin typeface="Arial" pitchFamily="34" charset="0"/>
              </a:defRPr>
            </a:lvl1pPr>
          </a:lstStyle>
          <a:p>
            <a:pPr>
              <a:defRPr/>
            </a:pPr>
            <a:fld id="{A35C2FDA-5644-410B-8D05-27475D5CDD09}" type="slidenum">
              <a:rPr lang="en-US"/>
              <a:pPr>
                <a:defRPr/>
              </a:pPr>
              <a:t>‹#›</a:t>
            </a:fld>
            <a:endParaRPr lang="en-US" dirty="0"/>
          </a:p>
        </p:txBody>
      </p:sp>
    </p:spTree>
    <p:extLst>
      <p:ext uri="{BB962C8B-B14F-4D97-AF65-F5344CB8AC3E}">
        <p14:creationId xmlns:p14="http://schemas.microsoft.com/office/powerpoint/2010/main" val="59443133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fld id="{4266C611-8A1A-4777-9BDC-A6442CFEBF69}" type="datetime1">
              <a:rPr lang="en-US" altLang="en-US"/>
              <a:pPr>
                <a:defRPr/>
              </a:pPr>
              <a:t>10/25/2017</a:t>
            </a:fld>
            <a:endParaRPr lang="en-US" altLang="en-US"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6"/>
          <p:cNvSpPr>
            <a:spLocks noGrp="1" noChangeArrowheads="1"/>
          </p:cNvSpPr>
          <p:nvPr>
            <p:ph type="sldNum" sz="quarter" idx="12"/>
          </p:nvPr>
        </p:nvSpPr>
        <p:spPr>
          <a:ln/>
        </p:spPr>
        <p:txBody>
          <a:bodyPr/>
          <a:lstStyle>
            <a:lvl1pPr>
              <a:defRPr/>
            </a:lvl1pPr>
          </a:lstStyle>
          <a:p>
            <a:pPr>
              <a:defRPr/>
            </a:pPr>
            <a:fld id="{5A7D8FBF-DFC3-4EB5-A04A-7FD6F6BD0D01}" type="slidenum">
              <a:rPr lang="en-US" altLang="en-US"/>
              <a:pPr>
                <a:defRPr/>
              </a:pPr>
              <a:t>‹#›</a:t>
            </a:fld>
            <a:endParaRPr lang="en-US" altLang="en-US" dirty="0"/>
          </a:p>
        </p:txBody>
      </p:sp>
    </p:spTree>
    <p:extLst>
      <p:ext uri="{BB962C8B-B14F-4D97-AF65-F5344CB8AC3E}">
        <p14:creationId xmlns:p14="http://schemas.microsoft.com/office/powerpoint/2010/main" val="966552300"/>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defTabSz="914400" fontAlgn="base">
              <a:spcBef>
                <a:spcPct val="0"/>
              </a:spcBef>
              <a:spcAft>
                <a:spcPct val="0"/>
              </a:spcAft>
              <a:defRPr>
                <a:latin typeface="Arial" pitchFamily="34" charset="0"/>
              </a:defRPr>
            </a:lvl1pPr>
          </a:lstStyle>
          <a:p>
            <a:pPr>
              <a:defRPr/>
            </a:pPr>
            <a:fld id="{57C0E89B-4838-45A0-86BA-3885C8FD1291}" type="datetime1">
              <a:rPr lang="en-US"/>
              <a:pPr>
                <a:defRPr/>
              </a:pPr>
              <a:t>10/25/2017</a:t>
            </a:fld>
            <a:endParaRPr lang="en-US" dirty="0"/>
          </a:p>
        </p:txBody>
      </p:sp>
      <p:sp>
        <p:nvSpPr>
          <p:cNvPr id="5" name="Footer Placeholder 4"/>
          <p:cNvSpPr>
            <a:spLocks noGrp="1"/>
          </p:cNvSpPr>
          <p:nvPr>
            <p:ph type="ftr" sz="quarter" idx="11"/>
          </p:nvPr>
        </p:nvSpPr>
        <p:spPr/>
        <p:txBody>
          <a:bodyPr/>
          <a:lstStyle>
            <a:lvl1pPr defTabSz="914400" fontAlgn="base">
              <a:spcBef>
                <a:spcPct val="0"/>
              </a:spcBef>
              <a:spcAft>
                <a:spcPct val="0"/>
              </a:spcAft>
              <a:defRPr>
                <a:latin typeface="Arial" pitchFamily="34" charset="0"/>
              </a:defRPr>
            </a:lvl1pPr>
          </a:lstStyle>
          <a:p>
            <a:pPr>
              <a:defRPr/>
            </a:pPr>
            <a:endParaRPr lang="en-US"/>
          </a:p>
        </p:txBody>
      </p:sp>
      <p:sp>
        <p:nvSpPr>
          <p:cNvPr id="6" name="Slide Number Placeholder 5"/>
          <p:cNvSpPr>
            <a:spLocks noGrp="1"/>
          </p:cNvSpPr>
          <p:nvPr>
            <p:ph type="sldNum" sz="quarter" idx="12"/>
          </p:nvPr>
        </p:nvSpPr>
        <p:spPr/>
        <p:txBody>
          <a:bodyPr/>
          <a:lstStyle>
            <a:lvl1pPr defTabSz="914400" fontAlgn="base">
              <a:spcBef>
                <a:spcPct val="0"/>
              </a:spcBef>
              <a:spcAft>
                <a:spcPct val="0"/>
              </a:spcAft>
              <a:defRPr>
                <a:latin typeface="Arial" pitchFamily="34" charset="0"/>
              </a:defRPr>
            </a:lvl1pPr>
          </a:lstStyle>
          <a:p>
            <a:pPr>
              <a:defRPr/>
            </a:pPr>
            <a:fld id="{256A79A5-4403-47D9-9B67-8F6B360CB51C}" type="slidenum">
              <a:rPr lang="en-US"/>
              <a:pPr>
                <a:defRPr/>
              </a:pPr>
              <a:t>‹#›</a:t>
            </a:fld>
            <a:endParaRPr lang="en-US" dirty="0"/>
          </a:p>
        </p:txBody>
      </p:sp>
    </p:spTree>
    <p:extLst>
      <p:ext uri="{BB962C8B-B14F-4D97-AF65-F5344CB8AC3E}">
        <p14:creationId xmlns:p14="http://schemas.microsoft.com/office/powerpoint/2010/main" val="3381550946"/>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defTabSz="914400" fontAlgn="base">
              <a:spcBef>
                <a:spcPct val="0"/>
              </a:spcBef>
              <a:spcAft>
                <a:spcPct val="0"/>
              </a:spcAft>
              <a:defRPr>
                <a:latin typeface="Arial" pitchFamily="34" charset="0"/>
              </a:defRPr>
            </a:lvl1pPr>
          </a:lstStyle>
          <a:p>
            <a:pPr>
              <a:defRPr/>
            </a:pPr>
            <a:fld id="{1322D1BA-CC40-4ABD-AFA0-4422BB5BC83A}" type="datetime1">
              <a:rPr lang="en-US"/>
              <a:pPr>
                <a:defRPr/>
              </a:pPr>
              <a:t>10/25/2017</a:t>
            </a:fld>
            <a:endParaRPr lang="en-US" dirty="0"/>
          </a:p>
        </p:txBody>
      </p:sp>
      <p:sp>
        <p:nvSpPr>
          <p:cNvPr id="5" name="Footer Placeholder 4"/>
          <p:cNvSpPr>
            <a:spLocks noGrp="1"/>
          </p:cNvSpPr>
          <p:nvPr>
            <p:ph type="ftr" sz="quarter" idx="11"/>
          </p:nvPr>
        </p:nvSpPr>
        <p:spPr/>
        <p:txBody>
          <a:bodyPr/>
          <a:lstStyle>
            <a:lvl1pPr defTabSz="914400" fontAlgn="base">
              <a:spcBef>
                <a:spcPct val="0"/>
              </a:spcBef>
              <a:spcAft>
                <a:spcPct val="0"/>
              </a:spcAft>
              <a:defRPr>
                <a:latin typeface="Arial" pitchFamily="34" charset="0"/>
              </a:defRPr>
            </a:lvl1pPr>
          </a:lstStyle>
          <a:p>
            <a:pPr>
              <a:defRPr/>
            </a:pPr>
            <a:endParaRPr lang="en-US"/>
          </a:p>
        </p:txBody>
      </p:sp>
      <p:sp>
        <p:nvSpPr>
          <p:cNvPr id="6" name="Slide Number Placeholder 5"/>
          <p:cNvSpPr>
            <a:spLocks noGrp="1"/>
          </p:cNvSpPr>
          <p:nvPr>
            <p:ph type="sldNum" sz="quarter" idx="12"/>
          </p:nvPr>
        </p:nvSpPr>
        <p:spPr/>
        <p:txBody>
          <a:bodyPr/>
          <a:lstStyle>
            <a:lvl1pPr defTabSz="914400" fontAlgn="base">
              <a:spcBef>
                <a:spcPct val="0"/>
              </a:spcBef>
              <a:spcAft>
                <a:spcPct val="0"/>
              </a:spcAft>
              <a:defRPr>
                <a:latin typeface="Arial" pitchFamily="34" charset="0"/>
              </a:defRPr>
            </a:lvl1pPr>
          </a:lstStyle>
          <a:p>
            <a:pPr>
              <a:defRPr/>
            </a:pPr>
            <a:fld id="{030074D0-E00D-44BA-9B35-76CFCEF9FB5B}" type="slidenum">
              <a:rPr lang="en-US"/>
              <a:pPr>
                <a:defRPr/>
              </a:pPr>
              <a:t>‹#›</a:t>
            </a:fld>
            <a:endParaRPr lang="en-US" dirty="0"/>
          </a:p>
        </p:txBody>
      </p:sp>
    </p:spTree>
    <p:extLst>
      <p:ext uri="{BB962C8B-B14F-4D97-AF65-F5344CB8AC3E}">
        <p14:creationId xmlns:p14="http://schemas.microsoft.com/office/powerpoint/2010/main" val="3221000074"/>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defTabSz="914400" fontAlgn="base">
              <a:spcBef>
                <a:spcPct val="0"/>
              </a:spcBef>
              <a:spcAft>
                <a:spcPct val="0"/>
              </a:spcAft>
              <a:defRPr>
                <a:latin typeface="Arial" pitchFamily="34" charset="0"/>
              </a:defRPr>
            </a:lvl1pPr>
          </a:lstStyle>
          <a:p>
            <a:pPr>
              <a:defRPr/>
            </a:pPr>
            <a:fld id="{F69F242B-C2E5-45F9-8E46-13D03568C213}" type="datetime1">
              <a:rPr lang="en-US"/>
              <a:pPr>
                <a:defRPr/>
              </a:pPr>
              <a:t>10/25/2017</a:t>
            </a:fld>
            <a:endParaRPr lang="en-US" dirty="0"/>
          </a:p>
        </p:txBody>
      </p:sp>
      <p:sp>
        <p:nvSpPr>
          <p:cNvPr id="6" name="Footer Placeholder 5"/>
          <p:cNvSpPr>
            <a:spLocks noGrp="1"/>
          </p:cNvSpPr>
          <p:nvPr>
            <p:ph type="ftr" sz="quarter" idx="11"/>
          </p:nvPr>
        </p:nvSpPr>
        <p:spPr/>
        <p:txBody>
          <a:bodyPr/>
          <a:lstStyle>
            <a:lvl1pPr defTabSz="914400" fontAlgn="base">
              <a:spcBef>
                <a:spcPct val="0"/>
              </a:spcBef>
              <a:spcAft>
                <a:spcPct val="0"/>
              </a:spcAft>
              <a:defRPr>
                <a:latin typeface="Arial" pitchFamily="34" charset="0"/>
              </a:defRPr>
            </a:lvl1pPr>
          </a:lstStyle>
          <a:p>
            <a:pPr>
              <a:defRPr/>
            </a:pPr>
            <a:endParaRPr lang="en-US"/>
          </a:p>
        </p:txBody>
      </p:sp>
      <p:sp>
        <p:nvSpPr>
          <p:cNvPr id="7" name="Slide Number Placeholder 6"/>
          <p:cNvSpPr>
            <a:spLocks noGrp="1"/>
          </p:cNvSpPr>
          <p:nvPr>
            <p:ph type="sldNum" sz="quarter" idx="12"/>
          </p:nvPr>
        </p:nvSpPr>
        <p:spPr/>
        <p:txBody>
          <a:bodyPr/>
          <a:lstStyle>
            <a:lvl1pPr defTabSz="914400" fontAlgn="base">
              <a:spcBef>
                <a:spcPct val="0"/>
              </a:spcBef>
              <a:spcAft>
                <a:spcPct val="0"/>
              </a:spcAft>
              <a:defRPr>
                <a:latin typeface="Arial" pitchFamily="34" charset="0"/>
              </a:defRPr>
            </a:lvl1pPr>
          </a:lstStyle>
          <a:p>
            <a:pPr>
              <a:defRPr/>
            </a:pPr>
            <a:fld id="{EFE1AE0D-A375-44D4-BD81-2DF720289F46}" type="slidenum">
              <a:rPr lang="en-US"/>
              <a:pPr>
                <a:defRPr/>
              </a:pPr>
              <a:t>‹#›</a:t>
            </a:fld>
            <a:endParaRPr lang="en-US" dirty="0"/>
          </a:p>
        </p:txBody>
      </p:sp>
    </p:spTree>
    <p:extLst>
      <p:ext uri="{BB962C8B-B14F-4D97-AF65-F5344CB8AC3E}">
        <p14:creationId xmlns:p14="http://schemas.microsoft.com/office/powerpoint/2010/main" val="613187834"/>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defTabSz="914400" fontAlgn="base">
              <a:spcBef>
                <a:spcPct val="0"/>
              </a:spcBef>
              <a:spcAft>
                <a:spcPct val="0"/>
              </a:spcAft>
              <a:defRPr>
                <a:latin typeface="Arial" pitchFamily="34" charset="0"/>
              </a:defRPr>
            </a:lvl1pPr>
          </a:lstStyle>
          <a:p>
            <a:pPr>
              <a:defRPr/>
            </a:pPr>
            <a:fld id="{3490B15C-1CF5-41A5-AD8F-96FF3F8AEE4C}" type="datetime1">
              <a:rPr lang="en-US"/>
              <a:pPr>
                <a:defRPr/>
              </a:pPr>
              <a:t>10/25/2017</a:t>
            </a:fld>
            <a:endParaRPr lang="en-US" dirty="0"/>
          </a:p>
        </p:txBody>
      </p:sp>
      <p:sp>
        <p:nvSpPr>
          <p:cNvPr id="8" name="Footer Placeholder 7"/>
          <p:cNvSpPr>
            <a:spLocks noGrp="1"/>
          </p:cNvSpPr>
          <p:nvPr>
            <p:ph type="ftr" sz="quarter" idx="11"/>
          </p:nvPr>
        </p:nvSpPr>
        <p:spPr/>
        <p:txBody>
          <a:bodyPr/>
          <a:lstStyle>
            <a:lvl1pPr defTabSz="914400" fontAlgn="base">
              <a:spcBef>
                <a:spcPct val="0"/>
              </a:spcBef>
              <a:spcAft>
                <a:spcPct val="0"/>
              </a:spcAft>
              <a:defRPr>
                <a:latin typeface="Arial" pitchFamily="34" charset="0"/>
              </a:defRPr>
            </a:lvl1pPr>
          </a:lstStyle>
          <a:p>
            <a:pPr>
              <a:defRPr/>
            </a:pPr>
            <a:endParaRPr lang="en-US"/>
          </a:p>
        </p:txBody>
      </p:sp>
      <p:sp>
        <p:nvSpPr>
          <p:cNvPr id="9" name="Slide Number Placeholder 8"/>
          <p:cNvSpPr>
            <a:spLocks noGrp="1"/>
          </p:cNvSpPr>
          <p:nvPr>
            <p:ph type="sldNum" sz="quarter" idx="12"/>
          </p:nvPr>
        </p:nvSpPr>
        <p:spPr/>
        <p:txBody>
          <a:bodyPr/>
          <a:lstStyle>
            <a:lvl1pPr defTabSz="914400" fontAlgn="base">
              <a:spcBef>
                <a:spcPct val="0"/>
              </a:spcBef>
              <a:spcAft>
                <a:spcPct val="0"/>
              </a:spcAft>
              <a:defRPr>
                <a:latin typeface="Arial" pitchFamily="34" charset="0"/>
              </a:defRPr>
            </a:lvl1pPr>
          </a:lstStyle>
          <a:p>
            <a:pPr>
              <a:defRPr/>
            </a:pPr>
            <a:fld id="{E285A98E-09E4-44F4-AF3C-BBBE3000CBF9}" type="slidenum">
              <a:rPr lang="en-US"/>
              <a:pPr>
                <a:defRPr/>
              </a:pPr>
              <a:t>‹#›</a:t>
            </a:fld>
            <a:endParaRPr lang="en-US" dirty="0"/>
          </a:p>
        </p:txBody>
      </p:sp>
    </p:spTree>
    <p:extLst>
      <p:ext uri="{BB962C8B-B14F-4D97-AF65-F5344CB8AC3E}">
        <p14:creationId xmlns:p14="http://schemas.microsoft.com/office/powerpoint/2010/main" val="3171768370"/>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defTabSz="914400" fontAlgn="base">
              <a:spcBef>
                <a:spcPct val="0"/>
              </a:spcBef>
              <a:spcAft>
                <a:spcPct val="0"/>
              </a:spcAft>
              <a:defRPr>
                <a:latin typeface="Arial" pitchFamily="34" charset="0"/>
              </a:defRPr>
            </a:lvl1pPr>
          </a:lstStyle>
          <a:p>
            <a:pPr>
              <a:defRPr/>
            </a:pPr>
            <a:fld id="{3C93CCC6-67B7-4DDC-BA7A-1CA37F58FCB3}" type="datetime1">
              <a:rPr lang="en-US"/>
              <a:pPr>
                <a:defRPr/>
              </a:pPr>
              <a:t>10/25/2017</a:t>
            </a:fld>
            <a:endParaRPr lang="en-US" dirty="0"/>
          </a:p>
        </p:txBody>
      </p:sp>
      <p:sp>
        <p:nvSpPr>
          <p:cNvPr id="4" name="Footer Placeholder 3"/>
          <p:cNvSpPr>
            <a:spLocks noGrp="1"/>
          </p:cNvSpPr>
          <p:nvPr>
            <p:ph type="ftr" sz="quarter" idx="11"/>
          </p:nvPr>
        </p:nvSpPr>
        <p:spPr/>
        <p:txBody>
          <a:bodyPr/>
          <a:lstStyle>
            <a:lvl1pPr defTabSz="914400" fontAlgn="base">
              <a:spcBef>
                <a:spcPct val="0"/>
              </a:spcBef>
              <a:spcAft>
                <a:spcPct val="0"/>
              </a:spcAft>
              <a:defRPr>
                <a:latin typeface="Arial" pitchFamily="34" charset="0"/>
              </a:defRPr>
            </a:lvl1pPr>
          </a:lstStyle>
          <a:p>
            <a:pPr>
              <a:defRPr/>
            </a:pPr>
            <a:endParaRPr lang="en-US"/>
          </a:p>
        </p:txBody>
      </p:sp>
      <p:sp>
        <p:nvSpPr>
          <p:cNvPr id="5" name="Slide Number Placeholder 4"/>
          <p:cNvSpPr>
            <a:spLocks noGrp="1"/>
          </p:cNvSpPr>
          <p:nvPr>
            <p:ph type="sldNum" sz="quarter" idx="12"/>
          </p:nvPr>
        </p:nvSpPr>
        <p:spPr/>
        <p:txBody>
          <a:bodyPr/>
          <a:lstStyle>
            <a:lvl1pPr defTabSz="914400" fontAlgn="base">
              <a:spcBef>
                <a:spcPct val="0"/>
              </a:spcBef>
              <a:spcAft>
                <a:spcPct val="0"/>
              </a:spcAft>
              <a:defRPr>
                <a:latin typeface="Arial" pitchFamily="34" charset="0"/>
              </a:defRPr>
            </a:lvl1pPr>
          </a:lstStyle>
          <a:p>
            <a:pPr>
              <a:defRPr/>
            </a:pPr>
            <a:fld id="{AE5A9262-9C9F-41F5-8F89-26097B4ECD09}" type="slidenum">
              <a:rPr lang="en-US"/>
              <a:pPr>
                <a:defRPr/>
              </a:pPr>
              <a:t>‹#›</a:t>
            </a:fld>
            <a:endParaRPr lang="en-US" dirty="0"/>
          </a:p>
        </p:txBody>
      </p:sp>
    </p:spTree>
    <p:extLst>
      <p:ext uri="{BB962C8B-B14F-4D97-AF65-F5344CB8AC3E}">
        <p14:creationId xmlns:p14="http://schemas.microsoft.com/office/powerpoint/2010/main" val="637798108"/>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defTabSz="914400" fontAlgn="base">
              <a:spcBef>
                <a:spcPct val="0"/>
              </a:spcBef>
              <a:spcAft>
                <a:spcPct val="0"/>
              </a:spcAft>
              <a:defRPr>
                <a:latin typeface="Arial" pitchFamily="34" charset="0"/>
              </a:defRPr>
            </a:lvl1pPr>
          </a:lstStyle>
          <a:p>
            <a:pPr>
              <a:defRPr/>
            </a:pPr>
            <a:fld id="{123E6C76-9A26-452E-A8AB-F4EF7F2D935D}" type="datetime1">
              <a:rPr lang="en-US"/>
              <a:pPr>
                <a:defRPr/>
              </a:pPr>
              <a:t>10/25/2017</a:t>
            </a:fld>
            <a:endParaRPr lang="en-US" dirty="0"/>
          </a:p>
        </p:txBody>
      </p:sp>
      <p:sp>
        <p:nvSpPr>
          <p:cNvPr id="3" name="Footer Placeholder 2"/>
          <p:cNvSpPr>
            <a:spLocks noGrp="1"/>
          </p:cNvSpPr>
          <p:nvPr>
            <p:ph type="ftr" sz="quarter" idx="11"/>
          </p:nvPr>
        </p:nvSpPr>
        <p:spPr/>
        <p:txBody>
          <a:bodyPr/>
          <a:lstStyle>
            <a:lvl1pPr defTabSz="914400" fontAlgn="base">
              <a:spcBef>
                <a:spcPct val="0"/>
              </a:spcBef>
              <a:spcAft>
                <a:spcPct val="0"/>
              </a:spcAft>
              <a:defRPr>
                <a:latin typeface="Arial" pitchFamily="34" charset="0"/>
              </a:defRPr>
            </a:lvl1pPr>
          </a:lstStyle>
          <a:p>
            <a:pPr>
              <a:defRPr/>
            </a:pPr>
            <a:endParaRPr lang="en-US"/>
          </a:p>
        </p:txBody>
      </p:sp>
      <p:sp>
        <p:nvSpPr>
          <p:cNvPr id="4" name="Slide Number Placeholder 3"/>
          <p:cNvSpPr>
            <a:spLocks noGrp="1"/>
          </p:cNvSpPr>
          <p:nvPr>
            <p:ph type="sldNum" sz="quarter" idx="12"/>
          </p:nvPr>
        </p:nvSpPr>
        <p:spPr>
          <a:xfrm>
            <a:off x="6858000" y="152400"/>
            <a:ext cx="2133600" cy="365125"/>
          </a:xfrm>
        </p:spPr>
        <p:txBody>
          <a:bodyPr/>
          <a:lstStyle>
            <a:lvl1pPr defTabSz="914400" fontAlgn="base">
              <a:spcBef>
                <a:spcPct val="0"/>
              </a:spcBef>
              <a:spcAft>
                <a:spcPct val="0"/>
              </a:spcAft>
              <a:defRPr>
                <a:latin typeface="Arial" pitchFamily="34" charset="0"/>
              </a:defRPr>
            </a:lvl1pPr>
          </a:lstStyle>
          <a:p>
            <a:pPr>
              <a:defRPr/>
            </a:pPr>
            <a:fld id="{9CAFD899-2FE3-413A-9C5A-6FA1771356F4}" type="slidenum">
              <a:rPr lang="en-US"/>
              <a:pPr>
                <a:defRPr/>
              </a:pPr>
              <a:t>‹#›</a:t>
            </a:fld>
            <a:endParaRPr lang="en-US" dirty="0"/>
          </a:p>
        </p:txBody>
      </p:sp>
    </p:spTree>
    <p:extLst>
      <p:ext uri="{BB962C8B-B14F-4D97-AF65-F5344CB8AC3E}">
        <p14:creationId xmlns:p14="http://schemas.microsoft.com/office/powerpoint/2010/main" val="129700876"/>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defTabSz="914400" fontAlgn="base">
              <a:spcBef>
                <a:spcPct val="0"/>
              </a:spcBef>
              <a:spcAft>
                <a:spcPct val="0"/>
              </a:spcAft>
              <a:defRPr>
                <a:latin typeface="Arial" pitchFamily="34" charset="0"/>
              </a:defRPr>
            </a:lvl1pPr>
          </a:lstStyle>
          <a:p>
            <a:pPr>
              <a:defRPr/>
            </a:pPr>
            <a:fld id="{2CFBBB00-CD79-4DEA-96F5-4C5427352E83}" type="datetime1">
              <a:rPr lang="en-US"/>
              <a:pPr>
                <a:defRPr/>
              </a:pPr>
              <a:t>10/25/2017</a:t>
            </a:fld>
            <a:endParaRPr lang="en-US" dirty="0"/>
          </a:p>
        </p:txBody>
      </p:sp>
      <p:sp>
        <p:nvSpPr>
          <p:cNvPr id="6" name="Footer Placeholder 5"/>
          <p:cNvSpPr>
            <a:spLocks noGrp="1"/>
          </p:cNvSpPr>
          <p:nvPr>
            <p:ph type="ftr" sz="quarter" idx="11"/>
          </p:nvPr>
        </p:nvSpPr>
        <p:spPr/>
        <p:txBody>
          <a:bodyPr/>
          <a:lstStyle>
            <a:lvl1pPr defTabSz="914400" fontAlgn="base">
              <a:spcBef>
                <a:spcPct val="0"/>
              </a:spcBef>
              <a:spcAft>
                <a:spcPct val="0"/>
              </a:spcAft>
              <a:defRPr>
                <a:latin typeface="Arial" pitchFamily="34" charset="0"/>
              </a:defRPr>
            </a:lvl1pPr>
          </a:lstStyle>
          <a:p>
            <a:pPr>
              <a:defRPr/>
            </a:pPr>
            <a:endParaRPr lang="en-US"/>
          </a:p>
        </p:txBody>
      </p:sp>
      <p:sp>
        <p:nvSpPr>
          <p:cNvPr id="7" name="Slide Number Placeholder 6"/>
          <p:cNvSpPr>
            <a:spLocks noGrp="1"/>
          </p:cNvSpPr>
          <p:nvPr>
            <p:ph type="sldNum" sz="quarter" idx="12"/>
          </p:nvPr>
        </p:nvSpPr>
        <p:spPr>
          <a:xfrm>
            <a:off x="6858000" y="152400"/>
            <a:ext cx="2133600" cy="365125"/>
          </a:xfrm>
        </p:spPr>
        <p:txBody>
          <a:bodyPr/>
          <a:lstStyle>
            <a:lvl1pPr defTabSz="914400" fontAlgn="base">
              <a:spcBef>
                <a:spcPct val="0"/>
              </a:spcBef>
              <a:spcAft>
                <a:spcPct val="0"/>
              </a:spcAft>
              <a:defRPr>
                <a:latin typeface="Arial" pitchFamily="34" charset="0"/>
              </a:defRPr>
            </a:lvl1pPr>
          </a:lstStyle>
          <a:p>
            <a:pPr>
              <a:defRPr/>
            </a:pPr>
            <a:fld id="{2F73FC75-1F02-457F-9699-AB6E4D521CEE}" type="slidenum">
              <a:rPr lang="en-US"/>
              <a:pPr>
                <a:defRPr/>
              </a:pPr>
              <a:t>‹#›</a:t>
            </a:fld>
            <a:endParaRPr lang="en-US" dirty="0"/>
          </a:p>
        </p:txBody>
      </p:sp>
    </p:spTree>
    <p:extLst>
      <p:ext uri="{BB962C8B-B14F-4D97-AF65-F5344CB8AC3E}">
        <p14:creationId xmlns:p14="http://schemas.microsoft.com/office/powerpoint/2010/main" val="2985054816"/>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defTabSz="914400" fontAlgn="base">
              <a:spcBef>
                <a:spcPct val="0"/>
              </a:spcBef>
              <a:spcAft>
                <a:spcPct val="0"/>
              </a:spcAft>
              <a:defRPr>
                <a:latin typeface="Arial" pitchFamily="34" charset="0"/>
              </a:defRPr>
            </a:lvl1pPr>
          </a:lstStyle>
          <a:p>
            <a:pPr>
              <a:defRPr/>
            </a:pPr>
            <a:fld id="{9FB3A608-05BA-4732-A6C1-EB6A61583354}" type="datetime1">
              <a:rPr lang="en-US"/>
              <a:pPr>
                <a:defRPr/>
              </a:pPr>
              <a:t>10/25/2017</a:t>
            </a:fld>
            <a:endParaRPr lang="en-US" dirty="0"/>
          </a:p>
        </p:txBody>
      </p:sp>
      <p:sp>
        <p:nvSpPr>
          <p:cNvPr id="6" name="Footer Placeholder 5"/>
          <p:cNvSpPr>
            <a:spLocks noGrp="1"/>
          </p:cNvSpPr>
          <p:nvPr>
            <p:ph type="ftr" sz="quarter" idx="11"/>
          </p:nvPr>
        </p:nvSpPr>
        <p:spPr/>
        <p:txBody>
          <a:bodyPr/>
          <a:lstStyle>
            <a:lvl1pPr defTabSz="914400" fontAlgn="base">
              <a:spcBef>
                <a:spcPct val="0"/>
              </a:spcBef>
              <a:spcAft>
                <a:spcPct val="0"/>
              </a:spcAft>
              <a:defRPr>
                <a:latin typeface="Arial" pitchFamily="34" charset="0"/>
              </a:defRPr>
            </a:lvl1pPr>
          </a:lstStyle>
          <a:p>
            <a:pPr>
              <a:defRPr/>
            </a:pPr>
            <a:endParaRPr lang="en-US"/>
          </a:p>
        </p:txBody>
      </p:sp>
      <p:sp>
        <p:nvSpPr>
          <p:cNvPr id="7" name="Slide Number Placeholder 6"/>
          <p:cNvSpPr>
            <a:spLocks noGrp="1"/>
          </p:cNvSpPr>
          <p:nvPr>
            <p:ph type="sldNum" sz="quarter" idx="12"/>
          </p:nvPr>
        </p:nvSpPr>
        <p:spPr>
          <a:xfrm>
            <a:off x="6858000" y="152400"/>
            <a:ext cx="2133600" cy="365125"/>
          </a:xfrm>
        </p:spPr>
        <p:txBody>
          <a:bodyPr/>
          <a:lstStyle>
            <a:lvl1pPr defTabSz="914400" fontAlgn="base">
              <a:spcBef>
                <a:spcPct val="0"/>
              </a:spcBef>
              <a:spcAft>
                <a:spcPct val="0"/>
              </a:spcAft>
              <a:defRPr>
                <a:latin typeface="Arial" pitchFamily="34" charset="0"/>
              </a:defRPr>
            </a:lvl1pPr>
          </a:lstStyle>
          <a:p>
            <a:pPr>
              <a:defRPr/>
            </a:pPr>
            <a:fld id="{DD8392CE-01E4-41F3-AB1E-B6ECEE6B275B}" type="slidenum">
              <a:rPr lang="en-US"/>
              <a:pPr>
                <a:defRPr/>
              </a:pPr>
              <a:t>‹#›</a:t>
            </a:fld>
            <a:endParaRPr lang="en-US" dirty="0"/>
          </a:p>
        </p:txBody>
      </p:sp>
    </p:spTree>
    <p:extLst>
      <p:ext uri="{BB962C8B-B14F-4D97-AF65-F5344CB8AC3E}">
        <p14:creationId xmlns:p14="http://schemas.microsoft.com/office/powerpoint/2010/main" val="57916587"/>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defTabSz="914400" fontAlgn="base">
              <a:spcBef>
                <a:spcPct val="0"/>
              </a:spcBef>
              <a:spcAft>
                <a:spcPct val="0"/>
              </a:spcAft>
              <a:defRPr>
                <a:latin typeface="Arial" pitchFamily="34" charset="0"/>
              </a:defRPr>
            </a:lvl1pPr>
          </a:lstStyle>
          <a:p>
            <a:pPr>
              <a:defRPr/>
            </a:pPr>
            <a:fld id="{FB7719FD-64E4-4538-9CCB-804423C3C133}" type="datetime1">
              <a:rPr lang="en-US"/>
              <a:pPr>
                <a:defRPr/>
              </a:pPr>
              <a:t>10/25/2017</a:t>
            </a:fld>
            <a:endParaRPr lang="en-US" dirty="0"/>
          </a:p>
        </p:txBody>
      </p:sp>
      <p:sp>
        <p:nvSpPr>
          <p:cNvPr id="5" name="Footer Placeholder 4"/>
          <p:cNvSpPr>
            <a:spLocks noGrp="1"/>
          </p:cNvSpPr>
          <p:nvPr>
            <p:ph type="ftr" sz="quarter" idx="11"/>
          </p:nvPr>
        </p:nvSpPr>
        <p:spPr/>
        <p:txBody>
          <a:bodyPr/>
          <a:lstStyle>
            <a:lvl1pPr defTabSz="914400" fontAlgn="base">
              <a:spcBef>
                <a:spcPct val="0"/>
              </a:spcBef>
              <a:spcAft>
                <a:spcPct val="0"/>
              </a:spcAft>
              <a:defRPr>
                <a:latin typeface="Arial" pitchFamily="34" charset="0"/>
              </a:defRPr>
            </a:lvl1pPr>
          </a:lstStyle>
          <a:p>
            <a:pPr>
              <a:defRPr/>
            </a:pPr>
            <a:endParaRPr lang="en-US"/>
          </a:p>
        </p:txBody>
      </p:sp>
      <p:sp>
        <p:nvSpPr>
          <p:cNvPr id="6" name="Slide Number Placeholder 5"/>
          <p:cNvSpPr>
            <a:spLocks noGrp="1"/>
          </p:cNvSpPr>
          <p:nvPr>
            <p:ph type="sldNum" sz="quarter" idx="12"/>
          </p:nvPr>
        </p:nvSpPr>
        <p:spPr>
          <a:xfrm>
            <a:off x="6858000" y="152400"/>
            <a:ext cx="2133600" cy="365125"/>
          </a:xfrm>
        </p:spPr>
        <p:txBody>
          <a:bodyPr/>
          <a:lstStyle>
            <a:lvl1pPr defTabSz="914400" fontAlgn="base">
              <a:spcBef>
                <a:spcPct val="0"/>
              </a:spcBef>
              <a:spcAft>
                <a:spcPct val="0"/>
              </a:spcAft>
              <a:defRPr>
                <a:latin typeface="Arial" pitchFamily="34" charset="0"/>
              </a:defRPr>
            </a:lvl1pPr>
          </a:lstStyle>
          <a:p>
            <a:pPr>
              <a:defRPr/>
            </a:pPr>
            <a:fld id="{ED0FEC72-F4D7-47AA-9534-20A280E0B036}" type="slidenum">
              <a:rPr lang="en-US"/>
              <a:pPr>
                <a:defRPr/>
              </a:pPr>
              <a:t>‹#›</a:t>
            </a:fld>
            <a:endParaRPr lang="en-US" dirty="0"/>
          </a:p>
        </p:txBody>
      </p:sp>
    </p:spTree>
    <p:extLst>
      <p:ext uri="{BB962C8B-B14F-4D97-AF65-F5344CB8AC3E}">
        <p14:creationId xmlns:p14="http://schemas.microsoft.com/office/powerpoint/2010/main" val="3918177489"/>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defTabSz="914400" fontAlgn="base">
              <a:spcBef>
                <a:spcPct val="0"/>
              </a:spcBef>
              <a:spcAft>
                <a:spcPct val="0"/>
              </a:spcAft>
              <a:defRPr>
                <a:latin typeface="Arial" pitchFamily="34" charset="0"/>
              </a:defRPr>
            </a:lvl1pPr>
          </a:lstStyle>
          <a:p>
            <a:pPr>
              <a:defRPr/>
            </a:pPr>
            <a:fld id="{A664FE34-E32C-4546-B6C8-52DCA79DA15B}" type="datetime1">
              <a:rPr lang="en-US"/>
              <a:pPr>
                <a:defRPr/>
              </a:pPr>
              <a:t>10/25/2017</a:t>
            </a:fld>
            <a:endParaRPr lang="en-US" dirty="0"/>
          </a:p>
        </p:txBody>
      </p:sp>
      <p:sp>
        <p:nvSpPr>
          <p:cNvPr id="5" name="Footer Placeholder 4"/>
          <p:cNvSpPr>
            <a:spLocks noGrp="1"/>
          </p:cNvSpPr>
          <p:nvPr>
            <p:ph type="ftr" sz="quarter" idx="11"/>
          </p:nvPr>
        </p:nvSpPr>
        <p:spPr/>
        <p:txBody>
          <a:bodyPr/>
          <a:lstStyle>
            <a:lvl1pPr defTabSz="914400" fontAlgn="base">
              <a:spcBef>
                <a:spcPct val="0"/>
              </a:spcBef>
              <a:spcAft>
                <a:spcPct val="0"/>
              </a:spcAft>
              <a:defRPr>
                <a:latin typeface="Arial" pitchFamily="34" charset="0"/>
              </a:defRPr>
            </a:lvl1pPr>
          </a:lstStyle>
          <a:p>
            <a:pPr>
              <a:defRPr/>
            </a:pPr>
            <a:endParaRPr lang="en-US"/>
          </a:p>
        </p:txBody>
      </p:sp>
      <p:sp>
        <p:nvSpPr>
          <p:cNvPr id="6" name="Slide Number Placeholder 5"/>
          <p:cNvSpPr>
            <a:spLocks noGrp="1"/>
          </p:cNvSpPr>
          <p:nvPr>
            <p:ph type="sldNum" sz="quarter" idx="12"/>
          </p:nvPr>
        </p:nvSpPr>
        <p:spPr>
          <a:xfrm>
            <a:off x="6858000" y="152400"/>
            <a:ext cx="2133600" cy="365125"/>
          </a:xfrm>
        </p:spPr>
        <p:txBody>
          <a:bodyPr/>
          <a:lstStyle>
            <a:lvl1pPr defTabSz="914400" fontAlgn="base">
              <a:spcBef>
                <a:spcPct val="0"/>
              </a:spcBef>
              <a:spcAft>
                <a:spcPct val="0"/>
              </a:spcAft>
              <a:defRPr>
                <a:latin typeface="Arial" pitchFamily="34" charset="0"/>
              </a:defRPr>
            </a:lvl1pPr>
          </a:lstStyle>
          <a:p>
            <a:pPr>
              <a:defRPr/>
            </a:pPr>
            <a:fld id="{DAE4FCA1-D6D0-4647-AEA4-6C6A22AB2AB9}" type="slidenum">
              <a:rPr lang="en-US"/>
              <a:pPr>
                <a:defRPr/>
              </a:pPr>
              <a:t>‹#›</a:t>
            </a:fld>
            <a:endParaRPr lang="en-US" dirty="0"/>
          </a:p>
        </p:txBody>
      </p:sp>
    </p:spTree>
    <p:extLst>
      <p:ext uri="{BB962C8B-B14F-4D97-AF65-F5344CB8AC3E}">
        <p14:creationId xmlns:p14="http://schemas.microsoft.com/office/powerpoint/2010/main" val="221202246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fld id="{4BAE1713-C122-476B-BB29-118A8F1A148C}" type="datetime1">
              <a:rPr lang="en-US" altLang="en-US"/>
              <a:pPr>
                <a:defRPr/>
              </a:pPr>
              <a:t>10/25/2017</a:t>
            </a:fld>
            <a:endParaRPr lang="en-US" altLang="en-US" dirty="0"/>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7" name="Rectangle 6"/>
          <p:cNvSpPr>
            <a:spLocks noGrp="1" noChangeArrowheads="1"/>
          </p:cNvSpPr>
          <p:nvPr>
            <p:ph type="sldNum" sz="quarter" idx="12"/>
          </p:nvPr>
        </p:nvSpPr>
        <p:spPr>
          <a:ln/>
        </p:spPr>
        <p:txBody>
          <a:bodyPr/>
          <a:lstStyle>
            <a:lvl1pPr>
              <a:defRPr/>
            </a:lvl1pPr>
          </a:lstStyle>
          <a:p>
            <a:pPr>
              <a:defRPr/>
            </a:pPr>
            <a:fld id="{3C2812D0-6A01-4019-8A6C-FFF299B03D37}" type="slidenum">
              <a:rPr lang="en-US" altLang="en-US"/>
              <a:pPr>
                <a:defRPr/>
              </a:pPr>
              <a:t>‹#›</a:t>
            </a:fld>
            <a:endParaRPr lang="en-US" altLang="en-US" dirty="0"/>
          </a:p>
        </p:txBody>
      </p:sp>
    </p:spTree>
    <p:extLst>
      <p:ext uri="{BB962C8B-B14F-4D97-AF65-F5344CB8AC3E}">
        <p14:creationId xmlns:p14="http://schemas.microsoft.com/office/powerpoint/2010/main" val="2686779144"/>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fontAlgn="base">
              <a:spcBef>
                <a:spcPct val="0"/>
              </a:spcBef>
              <a:spcAft>
                <a:spcPct val="0"/>
              </a:spcAft>
              <a:defRPr>
                <a:latin typeface="Arial" pitchFamily="34" charset="0"/>
              </a:defRPr>
            </a:lvl1pPr>
          </a:lstStyle>
          <a:p>
            <a:pPr>
              <a:defRPr/>
            </a:pPr>
            <a:fld id="{BBC057D8-7C82-4F39-8DB8-B7842A109C70}" type="datetime1">
              <a:rPr lang="en-US"/>
              <a:pPr>
                <a:defRPr/>
              </a:pPr>
              <a:t>10/25/2017</a:t>
            </a:fld>
            <a:endParaRPr lang="en-US" dirty="0"/>
          </a:p>
        </p:txBody>
      </p:sp>
      <p:sp>
        <p:nvSpPr>
          <p:cNvPr id="5" name="Footer Placeholder 4"/>
          <p:cNvSpPr>
            <a:spLocks noGrp="1"/>
          </p:cNvSpPr>
          <p:nvPr>
            <p:ph type="ftr" sz="quarter" idx="11"/>
          </p:nvPr>
        </p:nvSpPr>
        <p:spPr/>
        <p:txBody>
          <a:bodyPr/>
          <a:lstStyle>
            <a:lvl1pPr fontAlgn="base">
              <a:spcBef>
                <a:spcPct val="0"/>
              </a:spcBef>
              <a:spcAft>
                <a:spcPct val="0"/>
              </a:spcAft>
              <a:defRPr>
                <a:latin typeface="Arial" pitchFamily="34" charset="0"/>
              </a:defRPr>
            </a:lvl1pPr>
          </a:lstStyle>
          <a:p>
            <a:pPr>
              <a:defRPr/>
            </a:pPr>
            <a:endParaRPr lang="en-US"/>
          </a:p>
        </p:txBody>
      </p:sp>
      <p:sp>
        <p:nvSpPr>
          <p:cNvPr id="6" name="Slide Number Placeholder 5"/>
          <p:cNvSpPr>
            <a:spLocks noGrp="1"/>
          </p:cNvSpPr>
          <p:nvPr>
            <p:ph type="sldNum" sz="quarter" idx="12"/>
          </p:nvPr>
        </p:nvSpPr>
        <p:spPr/>
        <p:txBody>
          <a:bodyPr/>
          <a:lstStyle>
            <a:lvl1pPr fontAlgn="base">
              <a:spcBef>
                <a:spcPct val="0"/>
              </a:spcBef>
              <a:spcAft>
                <a:spcPct val="0"/>
              </a:spcAft>
              <a:defRPr>
                <a:latin typeface="Arial" pitchFamily="34" charset="0"/>
              </a:defRPr>
            </a:lvl1pPr>
          </a:lstStyle>
          <a:p>
            <a:pPr>
              <a:defRPr/>
            </a:pPr>
            <a:fld id="{5AE9E2F5-27F4-4549-86C9-9861D8FAF507}" type="slidenum">
              <a:rPr lang="en-US"/>
              <a:pPr>
                <a:defRPr/>
              </a:pPr>
              <a:t>‹#›</a:t>
            </a:fld>
            <a:endParaRPr lang="en-US" dirty="0"/>
          </a:p>
        </p:txBody>
      </p:sp>
    </p:spTree>
    <p:extLst>
      <p:ext uri="{BB962C8B-B14F-4D97-AF65-F5344CB8AC3E}">
        <p14:creationId xmlns:p14="http://schemas.microsoft.com/office/powerpoint/2010/main" val="3527869815"/>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fontAlgn="base">
              <a:spcBef>
                <a:spcPct val="0"/>
              </a:spcBef>
              <a:spcAft>
                <a:spcPct val="0"/>
              </a:spcAft>
              <a:defRPr>
                <a:latin typeface="Arial" pitchFamily="34" charset="0"/>
              </a:defRPr>
            </a:lvl1pPr>
          </a:lstStyle>
          <a:p>
            <a:pPr>
              <a:defRPr/>
            </a:pPr>
            <a:fld id="{FAE791A1-89DE-4AD8-8B70-4DC34E80CE06}" type="datetime1">
              <a:rPr lang="en-US"/>
              <a:pPr>
                <a:defRPr/>
              </a:pPr>
              <a:t>10/25/2017</a:t>
            </a:fld>
            <a:endParaRPr lang="en-US" dirty="0"/>
          </a:p>
        </p:txBody>
      </p:sp>
      <p:sp>
        <p:nvSpPr>
          <p:cNvPr id="5" name="Footer Placeholder 4"/>
          <p:cNvSpPr>
            <a:spLocks noGrp="1"/>
          </p:cNvSpPr>
          <p:nvPr>
            <p:ph type="ftr" sz="quarter" idx="11"/>
          </p:nvPr>
        </p:nvSpPr>
        <p:spPr/>
        <p:txBody>
          <a:bodyPr/>
          <a:lstStyle>
            <a:lvl1pPr fontAlgn="base">
              <a:spcBef>
                <a:spcPct val="0"/>
              </a:spcBef>
              <a:spcAft>
                <a:spcPct val="0"/>
              </a:spcAft>
              <a:defRPr>
                <a:latin typeface="Arial" pitchFamily="34" charset="0"/>
              </a:defRPr>
            </a:lvl1pPr>
          </a:lstStyle>
          <a:p>
            <a:pPr>
              <a:defRPr/>
            </a:pPr>
            <a:endParaRPr lang="en-US"/>
          </a:p>
        </p:txBody>
      </p:sp>
      <p:sp>
        <p:nvSpPr>
          <p:cNvPr id="6" name="Slide Number Placeholder 5"/>
          <p:cNvSpPr>
            <a:spLocks noGrp="1"/>
          </p:cNvSpPr>
          <p:nvPr>
            <p:ph type="sldNum" sz="quarter" idx="12"/>
          </p:nvPr>
        </p:nvSpPr>
        <p:spPr/>
        <p:txBody>
          <a:bodyPr/>
          <a:lstStyle>
            <a:lvl1pPr fontAlgn="base">
              <a:spcBef>
                <a:spcPct val="0"/>
              </a:spcBef>
              <a:spcAft>
                <a:spcPct val="0"/>
              </a:spcAft>
              <a:defRPr>
                <a:latin typeface="Arial" pitchFamily="34" charset="0"/>
              </a:defRPr>
            </a:lvl1pPr>
          </a:lstStyle>
          <a:p>
            <a:pPr>
              <a:defRPr/>
            </a:pPr>
            <a:fld id="{B0E8F8FE-88D9-43EE-9832-A7B863D0214B}" type="slidenum">
              <a:rPr lang="en-US"/>
              <a:pPr>
                <a:defRPr/>
              </a:pPr>
              <a:t>‹#›</a:t>
            </a:fld>
            <a:endParaRPr lang="en-US" dirty="0"/>
          </a:p>
        </p:txBody>
      </p:sp>
    </p:spTree>
    <p:extLst>
      <p:ext uri="{BB962C8B-B14F-4D97-AF65-F5344CB8AC3E}">
        <p14:creationId xmlns:p14="http://schemas.microsoft.com/office/powerpoint/2010/main" val="2019265440"/>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fontAlgn="base">
              <a:spcBef>
                <a:spcPct val="0"/>
              </a:spcBef>
              <a:spcAft>
                <a:spcPct val="0"/>
              </a:spcAft>
              <a:defRPr>
                <a:latin typeface="Arial" pitchFamily="34" charset="0"/>
              </a:defRPr>
            </a:lvl1pPr>
          </a:lstStyle>
          <a:p>
            <a:pPr>
              <a:defRPr/>
            </a:pPr>
            <a:fld id="{77C8D589-D81D-4DAD-97C6-DB89B9A3A98B}" type="datetime1">
              <a:rPr lang="en-US"/>
              <a:pPr>
                <a:defRPr/>
              </a:pPr>
              <a:t>10/25/2017</a:t>
            </a:fld>
            <a:endParaRPr lang="en-US" dirty="0"/>
          </a:p>
        </p:txBody>
      </p:sp>
      <p:sp>
        <p:nvSpPr>
          <p:cNvPr id="5" name="Footer Placeholder 4"/>
          <p:cNvSpPr>
            <a:spLocks noGrp="1"/>
          </p:cNvSpPr>
          <p:nvPr>
            <p:ph type="ftr" sz="quarter" idx="11"/>
          </p:nvPr>
        </p:nvSpPr>
        <p:spPr/>
        <p:txBody>
          <a:bodyPr/>
          <a:lstStyle>
            <a:lvl1pPr fontAlgn="base">
              <a:spcBef>
                <a:spcPct val="0"/>
              </a:spcBef>
              <a:spcAft>
                <a:spcPct val="0"/>
              </a:spcAft>
              <a:defRPr>
                <a:latin typeface="Arial" pitchFamily="34" charset="0"/>
              </a:defRPr>
            </a:lvl1pPr>
          </a:lstStyle>
          <a:p>
            <a:pPr>
              <a:defRPr/>
            </a:pPr>
            <a:endParaRPr lang="en-US"/>
          </a:p>
        </p:txBody>
      </p:sp>
      <p:sp>
        <p:nvSpPr>
          <p:cNvPr id="6" name="Slide Number Placeholder 5"/>
          <p:cNvSpPr>
            <a:spLocks noGrp="1"/>
          </p:cNvSpPr>
          <p:nvPr>
            <p:ph type="sldNum" sz="quarter" idx="12"/>
          </p:nvPr>
        </p:nvSpPr>
        <p:spPr/>
        <p:txBody>
          <a:bodyPr/>
          <a:lstStyle>
            <a:lvl1pPr fontAlgn="base">
              <a:spcBef>
                <a:spcPct val="0"/>
              </a:spcBef>
              <a:spcAft>
                <a:spcPct val="0"/>
              </a:spcAft>
              <a:defRPr>
                <a:latin typeface="Arial" pitchFamily="34" charset="0"/>
              </a:defRPr>
            </a:lvl1pPr>
          </a:lstStyle>
          <a:p>
            <a:pPr>
              <a:defRPr/>
            </a:pPr>
            <a:fld id="{1DC0D7EF-3B64-4624-AA22-2358074E06C0}" type="slidenum">
              <a:rPr lang="en-US"/>
              <a:pPr>
                <a:defRPr/>
              </a:pPr>
              <a:t>‹#›</a:t>
            </a:fld>
            <a:endParaRPr lang="en-US" dirty="0"/>
          </a:p>
        </p:txBody>
      </p:sp>
    </p:spTree>
    <p:extLst>
      <p:ext uri="{BB962C8B-B14F-4D97-AF65-F5344CB8AC3E}">
        <p14:creationId xmlns:p14="http://schemas.microsoft.com/office/powerpoint/2010/main" val="4186591939"/>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fontAlgn="base">
              <a:spcBef>
                <a:spcPct val="0"/>
              </a:spcBef>
              <a:spcAft>
                <a:spcPct val="0"/>
              </a:spcAft>
              <a:defRPr>
                <a:latin typeface="Arial" pitchFamily="34" charset="0"/>
              </a:defRPr>
            </a:lvl1pPr>
          </a:lstStyle>
          <a:p>
            <a:pPr>
              <a:defRPr/>
            </a:pPr>
            <a:fld id="{4759AD0A-EBA1-4645-9330-5F42E127E467}" type="datetime1">
              <a:rPr lang="en-US"/>
              <a:pPr>
                <a:defRPr/>
              </a:pPr>
              <a:t>10/25/2017</a:t>
            </a:fld>
            <a:endParaRPr lang="en-US" dirty="0"/>
          </a:p>
        </p:txBody>
      </p:sp>
      <p:sp>
        <p:nvSpPr>
          <p:cNvPr id="6" name="Footer Placeholder 5"/>
          <p:cNvSpPr>
            <a:spLocks noGrp="1"/>
          </p:cNvSpPr>
          <p:nvPr>
            <p:ph type="ftr" sz="quarter" idx="11"/>
          </p:nvPr>
        </p:nvSpPr>
        <p:spPr/>
        <p:txBody>
          <a:bodyPr/>
          <a:lstStyle>
            <a:lvl1pPr fontAlgn="base">
              <a:spcBef>
                <a:spcPct val="0"/>
              </a:spcBef>
              <a:spcAft>
                <a:spcPct val="0"/>
              </a:spcAft>
              <a:defRPr>
                <a:latin typeface="Arial" pitchFamily="34" charset="0"/>
              </a:defRPr>
            </a:lvl1pPr>
          </a:lstStyle>
          <a:p>
            <a:pPr>
              <a:defRPr/>
            </a:pPr>
            <a:endParaRPr lang="en-US"/>
          </a:p>
        </p:txBody>
      </p:sp>
      <p:sp>
        <p:nvSpPr>
          <p:cNvPr id="7" name="Slide Number Placeholder 6"/>
          <p:cNvSpPr>
            <a:spLocks noGrp="1"/>
          </p:cNvSpPr>
          <p:nvPr>
            <p:ph type="sldNum" sz="quarter" idx="12"/>
          </p:nvPr>
        </p:nvSpPr>
        <p:spPr/>
        <p:txBody>
          <a:bodyPr/>
          <a:lstStyle>
            <a:lvl1pPr fontAlgn="base">
              <a:spcBef>
                <a:spcPct val="0"/>
              </a:spcBef>
              <a:spcAft>
                <a:spcPct val="0"/>
              </a:spcAft>
              <a:defRPr>
                <a:latin typeface="Arial" pitchFamily="34" charset="0"/>
              </a:defRPr>
            </a:lvl1pPr>
          </a:lstStyle>
          <a:p>
            <a:pPr>
              <a:defRPr/>
            </a:pPr>
            <a:fld id="{3C31A0AC-8A86-4E9A-85E9-45607CB68223}" type="slidenum">
              <a:rPr lang="en-US"/>
              <a:pPr>
                <a:defRPr/>
              </a:pPr>
              <a:t>‹#›</a:t>
            </a:fld>
            <a:endParaRPr lang="en-US" dirty="0"/>
          </a:p>
        </p:txBody>
      </p:sp>
    </p:spTree>
    <p:extLst>
      <p:ext uri="{BB962C8B-B14F-4D97-AF65-F5344CB8AC3E}">
        <p14:creationId xmlns:p14="http://schemas.microsoft.com/office/powerpoint/2010/main" val="355340054"/>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fontAlgn="base">
              <a:spcBef>
                <a:spcPct val="0"/>
              </a:spcBef>
              <a:spcAft>
                <a:spcPct val="0"/>
              </a:spcAft>
              <a:defRPr>
                <a:latin typeface="Arial" pitchFamily="34" charset="0"/>
              </a:defRPr>
            </a:lvl1pPr>
          </a:lstStyle>
          <a:p>
            <a:pPr>
              <a:defRPr/>
            </a:pPr>
            <a:fld id="{4B04AEE3-6075-434F-B08B-F8253825A730}" type="datetime1">
              <a:rPr lang="en-US"/>
              <a:pPr>
                <a:defRPr/>
              </a:pPr>
              <a:t>10/25/2017</a:t>
            </a:fld>
            <a:endParaRPr lang="en-US" dirty="0"/>
          </a:p>
        </p:txBody>
      </p:sp>
      <p:sp>
        <p:nvSpPr>
          <p:cNvPr id="8" name="Footer Placeholder 7"/>
          <p:cNvSpPr>
            <a:spLocks noGrp="1"/>
          </p:cNvSpPr>
          <p:nvPr>
            <p:ph type="ftr" sz="quarter" idx="11"/>
          </p:nvPr>
        </p:nvSpPr>
        <p:spPr/>
        <p:txBody>
          <a:bodyPr/>
          <a:lstStyle>
            <a:lvl1pPr fontAlgn="base">
              <a:spcBef>
                <a:spcPct val="0"/>
              </a:spcBef>
              <a:spcAft>
                <a:spcPct val="0"/>
              </a:spcAft>
              <a:defRPr>
                <a:latin typeface="Arial" pitchFamily="34" charset="0"/>
              </a:defRPr>
            </a:lvl1pPr>
          </a:lstStyle>
          <a:p>
            <a:pPr>
              <a:defRPr/>
            </a:pPr>
            <a:endParaRPr lang="en-US"/>
          </a:p>
        </p:txBody>
      </p:sp>
      <p:sp>
        <p:nvSpPr>
          <p:cNvPr id="9" name="Slide Number Placeholder 8"/>
          <p:cNvSpPr>
            <a:spLocks noGrp="1"/>
          </p:cNvSpPr>
          <p:nvPr>
            <p:ph type="sldNum" sz="quarter" idx="12"/>
          </p:nvPr>
        </p:nvSpPr>
        <p:spPr/>
        <p:txBody>
          <a:bodyPr/>
          <a:lstStyle>
            <a:lvl1pPr fontAlgn="base">
              <a:spcBef>
                <a:spcPct val="0"/>
              </a:spcBef>
              <a:spcAft>
                <a:spcPct val="0"/>
              </a:spcAft>
              <a:defRPr>
                <a:latin typeface="Arial" pitchFamily="34" charset="0"/>
              </a:defRPr>
            </a:lvl1pPr>
          </a:lstStyle>
          <a:p>
            <a:pPr>
              <a:defRPr/>
            </a:pPr>
            <a:fld id="{68575461-3559-4CA3-9CA3-303B4CBA0787}" type="slidenum">
              <a:rPr lang="en-US"/>
              <a:pPr>
                <a:defRPr/>
              </a:pPr>
              <a:t>‹#›</a:t>
            </a:fld>
            <a:endParaRPr lang="en-US" dirty="0"/>
          </a:p>
        </p:txBody>
      </p:sp>
    </p:spTree>
    <p:extLst>
      <p:ext uri="{BB962C8B-B14F-4D97-AF65-F5344CB8AC3E}">
        <p14:creationId xmlns:p14="http://schemas.microsoft.com/office/powerpoint/2010/main" val="2862126578"/>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fontAlgn="base">
              <a:spcBef>
                <a:spcPct val="0"/>
              </a:spcBef>
              <a:spcAft>
                <a:spcPct val="0"/>
              </a:spcAft>
              <a:defRPr>
                <a:latin typeface="Arial" pitchFamily="34" charset="0"/>
              </a:defRPr>
            </a:lvl1pPr>
          </a:lstStyle>
          <a:p>
            <a:pPr>
              <a:defRPr/>
            </a:pPr>
            <a:fld id="{8F64442F-7B34-4896-A31E-5B1F0A1CB3A1}" type="datetime1">
              <a:rPr lang="en-US"/>
              <a:pPr>
                <a:defRPr/>
              </a:pPr>
              <a:t>10/25/2017</a:t>
            </a:fld>
            <a:endParaRPr lang="en-US" dirty="0"/>
          </a:p>
        </p:txBody>
      </p:sp>
      <p:sp>
        <p:nvSpPr>
          <p:cNvPr id="4" name="Footer Placeholder 3"/>
          <p:cNvSpPr>
            <a:spLocks noGrp="1"/>
          </p:cNvSpPr>
          <p:nvPr>
            <p:ph type="ftr" sz="quarter" idx="11"/>
          </p:nvPr>
        </p:nvSpPr>
        <p:spPr/>
        <p:txBody>
          <a:bodyPr/>
          <a:lstStyle>
            <a:lvl1pPr fontAlgn="base">
              <a:spcBef>
                <a:spcPct val="0"/>
              </a:spcBef>
              <a:spcAft>
                <a:spcPct val="0"/>
              </a:spcAft>
              <a:defRPr>
                <a:latin typeface="Arial" pitchFamily="34" charset="0"/>
              </a:defRPr>
            </a:lvl1pPr>
          </a:lstStyle>
          <a:p>
            <a:pPr>
              <a:defRPr/>
            </a:pPr>
            <a:endParaRPr lang="en-US"/>
          </a:p>
        </p:txBody>
      </p:sp>
      <p:sp>
        <p:nvSpPr>
          <p:cNvPr id="5" name="Slide Number Placeholder 4"/>
          <p:cNvSpPr>
            <a:spLocks noGrp="1"/>
          </p:cNvSpPr>
          <p:nvPr>
            <p:ph type="sldNum" sz="quarter" idx="12"/>
          </p:nvPr>
        </p:nvSpPr>
        <p:spPr/>
        <p:txBody>
          <a:bodyPr/>
          <a:lstStyle>
            <a:lvl1pPr fontAlgn="base">
              <a:spcBef>
                <a:spcPct val="0"/>
              </a:spcBef>
              <a:spcAft>
                <a:spcPct val="0"/>
              </a:spcAft>
              <a:defRPr>
                <a:latin typeface="Arial" pitchFamily="34" charset="0"/>
              </a:defRPr>
            </a:lvl1pPr>
          </a:lstStyle>
          <a:p>
            <a:pPr>
              <a:defRPr/>
            </a:pPr>
            <a:fld id="{648BFB01-5146-450F-8714-A08FB88BA41E}" type="slidenum">
              <a:rPr lang="en-US"/>
              <a:pPr>
                <a:defRPr/>
              </a:pPr>
              <a:t>‹#›</a:t>
            </a:fld>
            <a:endParaRPr lang="en-US" dirty="0"/>
          </a:p>
        </p:txBody>
      </p:sp>
    </p:spTree>
    <p:extLst>
      <p:ext uri="{BB962C8B-B14F-4D97-AF65-F5344CB8AC3E}">
        <p14:creationId xmlns:p14="http://schemas.microsoft.com/office/powerpoint/2010/main" val="2327849391"/>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fontAlgn="base">
              <a:spcBef>
                <a:spcPct val="0"/>
              </a:spcBef>
              <a:spcAft>
                <a:spcPct val="0"/>
              </a:spcAft>
              <a:defRPr>
                <a:latin typeface="Arial" pitchFamily="34" charset="0"/>
              </a:defRPr>
            </a:lvl1pPr>
          </a:lstStyle>
          <a:p>
            <a:pPr>
              <a:defRPr/>
            </a:pPr>
            <a:fld id="{5EE3AB86-058C-440B-9C9C-86111ECCB55A}" type="datetime1">
              <a:rPr lang="en-US"/>
              <a:pPr>
                <a:defRPr/>
              </a:pPr>
              <a:t>10/25/2017</a:t>
            </a:fld>
            <a:endParaRPr lang="en-US" dirty="0"/>
          </a:p>
        </p:txBody>
      </p:sp>
      <p:sp>
        <p:nvSpPr>
          <p:cNvPr id="3" name="Footer Placeholder 2"/>
          <p:cNvSpPr>
            <a:spLocks noGrp="1"/>
          </p:cNvSpPr>
          <p:nvPr>
            <p:ph type="ftr" sz="quarter" idx="11"/>
          </p:nvPr>
        </p:nvSpPr>
        <p:spPr/>
        <p:txBody>
          <a:bodyPr/>
          <a:lstStyle>
            <a:lvl1pPr fontAlgn="base">
              <a:spcBef>
                <a:spcPct val="0"/>
              </a:spcBef>
              <a:spcAft>
                <a:spcPct val="0"/>
              </a:spcAft>
              <a:defRPr>
                <a:latin typeface="Arial" pitchFamily="34" charset="0"/>
              </a:defRPr>
            </a:lvl1pPr>
          </a:lstStyle>
          <a:p>
            <a:pPr>
              <a:defRPr/>
            </a:pPr>
            <a:endParaRPr lang="en-US"/>
          </a:p>
        </p:txBody>
      </p:sp>
      <p:sp>
        <p:nvSpPr>
          <p:cNvPr id="4" name="Slide Number Placeholder 3"/>
          <p:cNvSpPr>
            <a:spLocks noGrp="1"/>
          </p:cNvSpPr>
          <p:nvPr>
            <p:ph type="sldNum" sz="quarter" idx="12"/>
          </p:nvPr>
        </p:nvSpPr>
        <p:spPr/>
        <p:txBody>
          <a:bodyPr/>
          <a:lstStyle>
            <a:lvl1pPr fontAlgn="base">
              <a:spcBef>
                <a:spcPct val="0"/>
              </a:spcBef>
              <a:spcAft>
                <a:spcPct val="0"/>
              </a:spcAft>
              <a:defRPr>
                <a:latin typeface="Arial" pitchFamily="34" charset="0"/>
              </a:defRPr>
            </a:lvl1pPr>
          </a:lstStyle>
          <a:p>
            <a:pPr>
              <a:defRPr/>
            </a:pPr>
            <a:fld id="{1B061E5D-74B7-440B-861A-F3CBC6C301E2}" type="slidenum">
              <a:rPr lang="en-US"/>
              <a:pPr>
                <a:defRPr/>
              </a:pPr>
              <a:t>‹#›</a:t>
            </a:fld>
            <a:endParaRPr lang="en-US" dirty="0"/>
          </a:p>
        </p:txBody>
      </p:sp>
    </p:spTree>
    <p:extLst>
      <p:ext uri="{BB962C8B-B14F-4D97-AF65-F5344CB8AC3E}">
        <p14:creationId xmlns:p14="http://schemas.microsoft.com/office/powerpoint/2010/main" val="3720005520"/>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fontAlgn="base">
              <a:spcBef>
                <a:spcPct val="0"/>
              </a:spcBef>
              <a:spcAft>
                <a:spcPct val="0"/>
              </a:spcAft>
              <a:defRPr>
                <a:latin typeface="Arial" pitchFamily="34" charset="0"/>
              </a:defRPr>
            </a:lvl1pPr>
          </a:lstStyle>
          <a:p>
            <a:pPr>
              <a:defRPr/>
            </a:pPr>
            <a:fld id="{FFD32DBB-A620-49DC-89AE-16886BC7085E}" type="datetime1">
              <a:rPr lang="en-US"/>
              <a:pPr>
                <a:defRPr/>
              </a:pPr>
              <a:t>10/25/2017</a:t>
            </a:fld>
            <a:endParaRPr lang="en-US" dirty="0"/>
          </a:p>
        </p:txBody>
      </p:sp>
      <p:sp>
        <p:nvSpPr>
          <p:cNvPr id="6" name="Footer Placeholder 5"/>
          <p:cNvSpPr>
            <a:spLocks noGrp="1"/>
          </p:cNvSpPr>
          <p:nvPr>
            <p:ph type="ftr" sz="quarter" idx="11"/>
          </p:nvPr>
        </p:nvSpPr>
        <p:spPr/>
        <p:txBody>
          <a:bodyPr/>
          <a:lstStyle>
            <a:lvl1pPr fontAlgn="base">
              <a:spcBef>
                <a:spcPct val="0"/>
              </a:spcBef>
              <a:spcAft>
                <a:spcPct val="0"/>
              </a:spcAft>
              <a:defRPr>
                <a:latin typeface="Arial" pitchFamily="34" charset="0"/>
              </a:defRPr>
            </a:lvl1pPr>
          </a:lstStyle>
          <a:p>
            <a:pPr>
              <a:defRPr/>
            </a:pPr>
            <a:endParaRPr lang="en-US"/>
          </a:p>
        </p:txBody>
      </p:sp>
      <p:sp>
        <p:nvSpPr>
          <p:cNvPr id="7" name="Slide Number Placeholder 6"/>
          <p:cNvSpPr>
            <a:spLocks noGrp="1"/>
          </p:cNvSpPr>
          <p:nvPr>
            <p:ph type="sldNum" sz="quarter" idx="12"/>
          </p:nvPr>
        </p:nvSpPr>
        <p:spPr/>
        <p:txBody>
          <a:bodyPr/>
          <a:lstStyle>
            <a:lvl1pPr fontAlgn="base">
              <a:spcBef>
                <a:spcPct val="0"/>
              </a:spcBef>
              <a:spcAft>
                <a:spcPct val="0"/>
              </a:spcAft>
              <a:defRPr>
                <a:latin typeface="Arial" pitchFamily="34" charset="0"/>
              </a:defRPr>
            </a:lvl1pPr>
          </a:lstStyle>
          <a:p>
            <a:pPr>
              <a:defRPr/>
            </a:pPr>
            <a:fld id="{B9CD5FAD-DE8F-4AEB-ADB0-FDB03CBBB2EB}" type="slidenum">
              <a:rPr lang="en-US"/>
              <a:pPr>
                <a:defRPr/>
              </a:pPr>
              <a:t>‹#›</a:t>
            </a:fld>
            <a:endParaRPr lang="en-US" dirty="0"/>
          </a:p>
        </p:txBody>
      </p:sp>
    </p:spTree>
    <p:extLst>
      <p:ext uri="{BB962C8B-B14F-4D97-AF65-F5344CB8AC3E}">
        <p14:creationId xmlns:p14="http://schemas.microsoft.com/office/powerpoint/2010/main" val="1397912913"/>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fontAlgn="base">
              <a:spcBef>
                <a:spcPct val="0"/>
              </a:spcBef>
              <a:spcAft>
                <a:spcPct val="0"/>
              </a:spcAft>
              <a:defRPr>
                <a:latin typeface="Arial" pitchFamily="34" charset="0"/>
              </a:defRPr>
            </a:lvl1pPr>
          </a:lstStyle>
          <a:p>
            <a:pPr>
              <a:defRPr/>
            </a:pPr>
            <a:fld id="{66B32696-212F-4F9D-BEF8-51A8745BF9AD}" type="datetime1">
              <a:rPr lang="en-US"/>
              <a:pPr>
                <a:defRPr/>
              </a:pPr>
              <a:t>10/25/2017</a:t>
            </a:fld>
            <a:endParaRPr lang="en-US" dirty="0"/>
          </a:p>
        </p:txBody>
      </p:sp>
      <p:sp>
        <p:nvSpPr>
          <p:cNvPr id="6" name="Footer Placeholder 5"/>
          <p:cNvSpPr>
            <a:spLocks noGrp="1"/>
          </p:cNvSpPr>
          <p:nvPr>
            <p:ph type="ftr" sz="quarter" idx="11"/>
          </p:nvPr>
        </p:nvSpPr>
        <p:spPr/>
        <p:txBody>
          <a:bodyPr/>
          <a:lstStyle>
            <a:lvl1pPr fontAlgn="base">
              <a:spcBef>
                <a:spcPct val="0"/>
              </a:spcBef>
              <a:spcAft>
                <a:spcPct val="0"/>
              </a:spcAft>
              <a:defRPr>
                <a:latin typeface="Arial" pitchFamily="34" charset="0"/>
              </a:defRPr>
            </a:lvl1pPr>
          </a:lstStyle>
          <a:p>
            <a:pPr>
              <a:defRPr/>
            </a:pPr>
            <a:endParaRPr lang="en-US"/>
          </a:p>
        </p:txBody>
      </p:sp>
      <p:sp>
        <p:nvSpPr>
          <p:cNvPr id="7" name="Slide Number Placeholder 6"/>
          <p:cNvSpPr>
            <a:spLocks noGrp="1"/>
          </p:cNvSpPr>
          <p:nvPr>
            <p:ph type="sldNum" sz="quarter" idx="12"/>
          </p:nvPr>
        </p:nvSpPr>
        <p:spPr/>
        <p:txBody>
          <a:bodyPr/>
          <a:lstStyle>
            <a:lvl1pPr fontAlgn="base">
              <a:spcBef>
                <a:spcPct val="0"/>
              </a:spcBef>
              <a:spcAft>
                <a:spcPct val="0"/>
              </a:spcAft>
              <a:defRPr>
                <a:latin typeface="Arial" pitchFamily="34" charset="0"/>
              </a:defRPr>
            </a:lvl1pPr>
          </a:lstStyle>
          <a:p>
            <a:pPr>
              <a:defRPr/>
            </a:pPr>
            <a:fld id="{4CB2EEBD-5DA0-4C1D-97C5-13AD27636D9F}" type="slidenum">
              <a:rPr lang="en-US"/>
              <a:pPr>
                <a:defRPr/>
              </a:pPr>
              <a:t>‹#›</a:t>
            </a:fld>
            <a:endParaRPr lang="en-US" dirty="0"/>
          </a:p>
        </p:txBody>
      </p:sp>
    </p:spTree>
    <p:extLst>
      <p:ext uri="{BB962C8B-B14F-4D97-AF65-F5344CB8AC3E}">
        <p14:creationId xmlns:p14="http://schemas.microsoft.com/office/powerpoint/2010/main" val="4269397727"/>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fontAlgn="base">
              <a:spcBef>
                <a:spcPct val="0"/>
              </a:spcBef>
              <a:spcAft>
                <a:spcPct val="0"/>
              </a:spcAft>
              <a:defRPr>
                <a:latin typeface="Arial" pitchFamily="34" charset="0"/>
              </a:defRPr>
            </a:lvl1pPr>
          </a:lstStyle>
          <a:p>
            <a:pPr>
              <a:defRPr/>
            </a:pPr>
            <a:fld id="{F9D70763-8B9B-44F2-89F1-271F290CDC5F}" type="datetime1">
              <a:rPr lang="en-US"/>
              <a:pPr>
                <a:defRPr/>
              </a:pPr>
              <a:t>10/25/2017</a:t>
            </a:fld>
            <a:endParaRPr lang="en-US" dirty="0"/>
          </a:p>
        </p:txBody>
      </p:sp>
      <p:sp>
        <p:nvSpPr>
          <p:cNvPr id="5" name="Footer Placeholder 4"/>
          <p:cNvSpPr>
            <a:spLocks noGrp="1"/>
          </p:cNvSpPr>
          <p:nvPr>
            <p:ph type="ftr" sz="quarter" idx="11"/>
          </p:nvPr>
        </p:nvSpPr>
        <p:spPr/>
        <p:txBody>
          <a:bodyPr/>
          <a:lstStyle>
            <a:lvl1pPr fontAlgn="base">
              <a:spcBef>
                <a:spcPct val="0"/>
              </a:spcBef>
              <a:spcAft>
                <a:spcPct val="0"/>
              </a:spcAft>
              <a:defRPr>
                <a:latin typeface="Arial" pitchFamily="34" charset="0"/>
              </a:defRPr>
            </a:lvl1pPr>
          </a:lstStyle>
          <a:p>
            <a:pPr>
              <a:defRPr/>
            </a:pPr>
            <a:endParaRPr lang="en-US"/>
          </a:p>
        </p:txBody>
      </p:sp>
      <p:sp>
        <p:nvSpPr>
          <p:cNvPr id="6" name="Slide Number Placeholder 5"/>
          <p:cNvSpPr>
            <a:spLocks noGrp="1"/>
          </p:cNvSpPr>
          <p:nvPr>
            <p:ph type="sldNum" sz="quarter" idx="12"/>
          </p:nvPr>
        </p:nvSpPr>
        <p:spPr/>
        <p:txBody>
          <a:bodyPr/>
          <a:lstStyle>
            <a:lvl1pPr fontAlgn="base">
              <a:spcBef>
                <a:spcPct val="0"/>
              </a:spcBef>
              <a:spcAft>
                <a:spcPct val="0"/>
              </a:spcAft>
              <a:defRPr>
                <a:latin typeface="Arial" pitchFamily="34" charset="0"/>
              </a:defRPr>
            </a:lvl1pPr>
          </a:lstStyle>
          <a:p>
            <a:pPr>
              <a:defRPr/>
            </a:pPr>
            <a:fld id="{741BBCDE-E4BC-496A-9F93-13BC0B6124BD}" type="slidenum">
              <a:rPr lang="en-US"/>
              <a:pPr>
                <a:defRPr/>
              </a:pPr>
              <a:t>‹#›</a:t>
            </a:fld>
            <a:endParaRPr lang="en-US" dirty="0"/>
          </a:p>
        </p:txBody>
      </p:sp>
    </p:spTree>
    <p:extLst>
      <p:ext uri="{BB962C8B-B14F-4D97-AF65-F5344CB8AC3E}">
        <p14:creationId xmlns:p14="http://schemas.microsoft.com/office/powerpoint/2010/main" val="147472474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fld id="{DEA4DAAB-FF33-4CD5-AAFA-816723BBCC04}" type="datetime1">
              <a:rPr lang="en-US" altLang="en-US"/>
              <a:pPr>
                <a:defRPr/>
              </a:pPr>
              <a:t>10/25/2017</a:t>
            </a:fld>
            <a:endParaRPr lang="en-US" altLang="en-US" dirty="0"/>
          </a:p>
        </p:txBody>
      </p:sp>
      <p:sp>
        <p:nvSpPr>
          <p:cNvPr id="8"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9" name="Rectangle 6"/>
          <p:cNvSpPr>
            <a:spLocks noGrp="1" noChangeArrowheads="1"/>
          </p:cNvSpPr>
          <p:nvPr>
            <p:ph type="sldNum" sz="quarter" idx="12"/>
          </p:nvPr>
        </p:nvSpPr>
        <p:spPr>
          <a:ln/>
        </p:spPr>
        <p:txBody>
          <a:bodyPr/>
          <a:lstStyle>
            <a:lvl1pPr>
              <a:defRPr/>
            </a:lvl1pPr>
          </a:lstStyle>
          <a:p>
            <a:pPr>
              <a:defRPr/>
            </a:pPr>
            <a:fld id="{165FDA24-4687-4E96-92BC-E7259447EC8E}" type="slidenum">
              <a:rPr lang="en-US" altLang="en-US"/>
              <a:pPr>
                <a:defRPr/>
              </a:pPr>
              <a:t>‹#›</a:t>
            </a:fld>
            <a:endParaRPr lang="en-US" altLang="en-US" dirty="0"/>
          </a:p>
        </p:txBody>
      </p:sp>
    </p:spTree>
    <p:extLst>
      <p:ext uri="{BB962C8B-B14F-4D97-AF65-F5344CB8AC3E}">
        <p14:creationId xmlns:p14="http://schemas.microsoft.com/office/powerpoint/2010/main" val="3742661613"/>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fontAlgn="base">
              <a:spcBef>
                <a:spcPct val="0"/>
              </a:spcBef>
              <a:spcAft>
                <a:spcPct val="0"/>
              </a:spcAft>
              <a:defRPr>
                <a:latin typeface="Arial" pitchFamily="34" charset="0"/>
              </a:defRPr>
            </a:lvl1pPr>
          </a:lstStyle>
          <a:p>
            <a:pPr>
              <a:defRPr/>
            </a:pPr>
            <a:fld id="{567D9545-D693-4367-91C1-384ECFD96A91}" type="datetime1">
              <a:rPr lang="en-US"/>
              <a:pPr>
                <a:defRPr/>
              </a:pPr>
              <a:t>10/25/2017</a:t>
            </a:fld>
            <a:endParaRPr lang="en-US" dirty="0"/>
          </a:p>
        </p:txBody>
      </p:sp>
      <p:sp>
        <p:nvSpPr>
          <p:cNvPr id="5" name="Footer Placeholder 4"/>
          <p:cNvSpPr>
            <a:spLocks noGrp="1"/>
          </p:cNvSpPr>
          <p:nvPr>
            <p:ph type="ftr" sz="quarter" idx="11"/>
          </p:nvPr>
        </p:nvSpPr>
        <p:spPr/>
        <p:txBody>
          <a:bodyPr/>
          <a:lstStyle>
            <a:lvl1pPr fontAlgn="base">
              <a:spcBef>
                <a:spcPct val="0"/>
              </a:spcBef>
              <a:spcAft>
                <a:spcPct val="0"/>
              </a:spcAft>
              <a:defRPr>
                <a:latin typeface="Arial" pitchFamily="34" charset="0"/>
              </a:defRPr>
            </a:lvl1pPr>
          </a:lstStyle>
          <a:p>
            <a:pPr>
              <a:defRPr/>
            </a:pPr>
            <a:endParaRPr lang="en-US"/>
          </a:p>
        </p:txBody>
      </p:sp>
      <p:sp>
        <p:nvSpPr>
          <p:cNvPr id="6" name="Slide Number Placeholder 5"/>
          <p:cNvSpPr>
            <a:spLocks noGrp="1"/>
          </p:cNvSpPr>
          <p:nvPr>
            <p:ph type="sldNum" sz="quarter" idx="12"/>
          </p:nvPr>
        </p:nvSpPr>
        <p:spPr/>
        <p:txBody>
          <a:bodyPr/>
          <a:lstStyle>
            <a:lvl1pPr fontAlgn="base">
              <a:spcBef>
                <a:spcPct val="0"/>
              </a:spcBef>
              <a:spcAft>
                <a:spcPct val="0"/>
              </a:spcAft>
              <a:defRPr>
                <a:latin typeface="Arial" pitchFamily="34" charset="0"/>
              </a:defRPr>
            </a:lvl1pPr>
          </a:lstStyle>
          <a:p>
            <a:pPr>
              <a:defRPr/>
            </a:pPr>
            <a:fld id="{65B29070-6818-4194-98BF-CB7B8DEF9A46}" type="slidenum">
              <a:rPr lang="en-US"/>
              <a:pPr>
                <a:defRPr/>
              </a:pPr>
              <a:t>‹#›</a:t>
            </a:fld>
            <a:endParaRPr lang="en-US" dirty="0"/>
          </a:p>
        </p:txBody>
      </p:sp>
    </p:spTree>
    <p:extLst>
      <p:ext uri="{BB962C8B-B14F-4D97-AF65-F5344CB8AC3E}">
        <p14:creationId xmlns:p14="http://schemas.microsoft.com/office/powerpoint/2010/main" val="1690625954"/>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fontAlgn="base">
              <a:spcBef>
                <a:spcPct val="0"/>
              </a:spcBef>
              <a:spcAft>
                <a:spcPct val="0"/>
              </a:spcAft>
              <a:defRPr>
                <a:latin typeface="Arial" pitchFamily="34" charset="0"/>
              </a:defRPr>
            </a:lvl1pPr>
          </a:lstStyle>
          <a:p>
            <a:pPr>
              <a:defRPr/>
            </a:pPr>
            <a:fld id="{746E0332-7CDB-4964-AE90-246BDC55741C}" type="datetime1">
              <a:rPr lang="en-US"/>
              <a:pPr>
                <a:defRPr/>
              </a:pPr>
              <a:t>10/25/2017</a:t>
            </a:fld>
            <a:endParaRPr lang="en-US" dirty="0"/>
          </a:p>
        </p:txBody>
      </p:sp>
      <p:sp>
        <p:nvSpPr>
          <p:cNvPr id="5" name="Footer Placeholder 4"/>
          <p:cNvSpPr>
            <a:spLocks noGrp="1"/>
          </p:cNvSpPr>
          <p:nvPr>
            <p:ph type="ftr" sz="quarter" idx="11"/>
          </p:nvPr>
        </p:nvSpPr>
        <p:spPr/>
        <p:txBody>
          <a:bodyPr/>
          <a:lstStyle>
            <a:lvl1pPr fontAlgn="base">
              <a:spcBef>
                <a:spcPct val="0"/>
              </a:spcBef>
              <a:spcAft>
                <a:spcPct val="0"/>
              </a:spcAft>
              <a:defRPr>
                <a:latin typeface="Arial" pitchFamily="34" charset="0"/>
              </a:defRPr>
            </a:lvl1pPr>
          </a:lstStyle>
          <a:p>
            <a:pPr>
              <a:defRPr/>
            </a:pPr>
            <a:endParaRPr lang="en-US"/>
          </a:p>
        </p:txBody>
      </p:sp>
      <p:sp>
        <p:nvSpPr>
          <p:cNvPr id="6" name="Slide Number Placeholder 5"/>
          <p:cNvSpPr>
            <a:spLocks noGrp="1"/>
          </p:cNvSpPr>
          <p:nvPr>
            <p:ph type="sldNum" sz="quarter" idx="12"/>
          </p:nvPr>
        </p:nvSpPr>
        <p:spPr/>
        <p:txBody>
          <a:bodyPr/>
          <a:lstStyle>
            <a:lvl1pPr fontAlgn="base">
              <a:spcBef>
                <a:spcPct val="0"/>
              </a:spcBef>
              <a:spcAft>
                <a:spcPct val="0"/>
              </a:spcAft>
              <a:defRPr>
                <a:latin typeface="Arial" pitchFamily="34" charset="0"/>
              </a:defRPr>
            </a:lvl1pPr>
          </a:lstStyle>
          <a:p>
            <a:pPr>
              <a:defRPr/>
            </a:pPr>
            <a:fld id="{D334A5BA-1478-42B5-9D5D-EC0A6D5AEDC5}" type="slidenum">
              <a:rPr lang="en-US"/>
              <a:pPr>
                <a:defRPr/>
              </a:pPr>
              <a:t>‹#›</a:t>
            </a:fld>
            <a:endParaRPr lang="en-US" dirty="0"/>
          </a:p>
        </p:txBody>
      </p:sp>
    </p:spTree>
    <p:extLst>
      <p:ext uri="{BB962C8B-B14F-4D97-AF65-F5344CB8AC3E}">
        <p14:creationId xmlns:p14="http://schemas.microsoft.com/office/powerpoint/2010/main" val="2007962678"/>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fontAlgn="base">
              <a:spcBef>
                <a:spcPct val="0"/>
              </a:spcBef>
              <a:spcAft>
                <a:spcPct val="0"/>
              </a:spcAft>
              <a:defRPr>
                <a:latin typeface="Arial" pitchFamily="34" charset="0"/>
              </a:defRPr>
            </a:lvl1pPr>
          </a:lstStyle>
          <a:p>
            <a:pPr>
              <a:defRPr/>
            </a:pPr>
            <a:fld id="{82CC9CAD-A464-4ED3-A540-6A2502C33EC9}" type="datetime1">
              <a:rPr lang="en-US"/>
              <a:pPr>
                <a:defRPr/>
              </a:pPr>
              <a:t>10/25/2017</a:t>
            </a:fld>
            <a:endParaRPr lang="en-US" dirty="0"/>
          </a:p>
        </p:txBody>
      </p:sp>
      <p:sp>
        <p:nvSpPr>
          <p:cNvPr id="5" name="Footer Placeholder 4"/>
          <p:cNvSpPr>
            <a:spLocks noGrp="1"/>
          </p:cNvSpPr>
          <p:nvPr>
            <p:ph type="ftr" sz="quarter" idx="11"/>
          </p:nvPr>
        </p:nvSpPr>
        <p:spPr/>
        <p:txBody>
          <a:bodyPr/>
          <a:lstStyle>
            <a:lvl1pPr fontAlgn="base">
              <a:spcBef>
                <a:spcPct val="0"/>
              </a:spcBef>
              <a:spcAft>
                <a:spcPct val="0"/>
              </a:spcAft>
              <a:defRPr>
                <a:latin typeface="Arial" pitchFamily="34" charset="0"/>
              </a:defRPr>
            </a:lvl1pPr>
          </a:lstStyle>
          <a:p>
            <a:pPr>
              <a:defRPr/>
            </a:pPr>
            <a:endParaRPr lang="en-US"/>
          </a:p>
        </p:txBody>
      </p:sp>
      <p:sp>
        <p:nvSpPr>
          <p:cNvPr id="6" name="Slide Number Placeholder 5"/>
          <p:cNvSpPr>
            <a:spLocks noGrp="1"/>
          </p:cNvSpPr>
          <p:nvPr>
            <p:ph type="sldNum" sz="quarter" idx="12"/>
          </p:nvPr>
        </p:nvSpPr>
        <p:spPr/>
        <p:txBody>
          <a:bodyPr/>
          <a:lstStyle>
            <a:lvl1pPr fontAlgn="base">
              <a:spcBef>
                <a:spcPct val="0"/>
              </a:spcBef>
              <a:spcAft>
                <a:spcPct val="0"/>
              </a:spcAft>
              <a:defRPr>
                <a:latin typeface="Arial" pitchFamily="34" charset="0"/>
              </a:defRPr>
            </a:lvl1pPr>
          </a:lstStyle>
          <a:p>
            <a:pPr>
              <a:defRPr/>
            </a:pPr>
            <a:fld id="{DC72E14E-50B7-43F8-84EF-70FEBC8BAE4B}" type="slidenum">
              <a:rPr lang="en-US"/>
              <a:pPr>
                <a:defRPr/>
              </a:pPr>
              <a:t>‹#›</a:t>
            </a:fld>
            <a:endParaRPr lang="en-US" dirty="0"/>
          </a:p>
        </p:txBody>
      </p:sp>
    </p:spTree>
    <p:extLst>
      <p:ext uri="{BB962C8B-B14F-4D97-AF65-F5344CB8AC3E}">
        <p14:creationId xmlns:p14="http://schemas.microsoft.com/office/powerpoint/2010/main" val="861969168"/>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fontAlgn="base">
              <a:spcBef>
                <a:spcPct val="0"/>
              </a:spcBef>
              <a:spcAft>
                <a:spcPct val="0"/>
              </a:spcAft>
              <a:defRPr>
                <a:latin typeface="Arial" pitchFamily="34" charset="0"/>
              </a:defRPr>
            </a:lvl1pPr>
          </a:lstStyle>
          <a:p>
            <a:pPr>
              <a:defRPr/>
            </a:pPr>
            <a:fld id="{762F3479-77DF-40DC-AAF2-E6E619003755}" type="datetime1">
              <a:rPr lang="en-US"/>
              <a:pPr>
                <a:defRPr/>
              </a:pPr>
              <a:t>10/25/2017</a:t>
            </a:fld>
            <a:endParaRPr lang="en-US" dirty="0"/>
          </a:p>
        </p:txBody>
      </p:sp>
      <p:sp>
        <p:nvSpPr>
          <p:cNvPr id="5" name="Footer Placeholder 4"/>
          <p:cNvSpPr>
            <a:spLocks noGrp="1"/>
          </p:cNvSpPr>
          <p:nvPr>
            <p:ph type="ftr" sz="quarter" idx="11"/>
          </p:nvPr>
        </p:nvSpPr>
        <p:spPr/>
        <p:txBody>
          <a:bodyPr/>
          <a:lstStyle>
            <a:lvl1pPr fontAlgn="base">
              <a:spcBef>
                <a:spcPct val="0"/>
              </a:spcBef>
              <a:spcAft>
                <a:spcPct val="0"/>
              </a:spcAft>
              <a:defRPr>
                <a:latin typeface="Arial" pitchFamily="34" charset="0"/>
              </a:defRPr>
            </a:lvl1pPr>
          </a:lstStyle>
          <a:p>
            <a:pPr>
              <a:defRPr/>
            </a:pPr>
            <a:endParaRPr lang="en-US"/>
          </a:p>
        </p:txBody>
      </p:sp>
      <p:sp>
        <p:nvSpPr>
          <p:cNvPr id="6" name="Slide Number Placeholder 5"/>
          <p:cNvSpPr>
            <a:spLocks noGrp="1"/>
          </p:cNvSpPr>
          <p:nvPr>
            <p:ph type="sldNum" sz="quarter" idx="12"/>
          </p:nvPr>
        </p:nvSpPr>
        <p:spPr/>
        <p:txBody>
          <a:bodyPr/>
          <a:lstStyle>
            <a:lvl1pPr fontAlgn="base">
              <a:spcBef>
                <a:spcPct val="0"/>
              </a:spcBef>
              <a:spcAft>
                <a:spcPct val="0"/>
              </a:spcAft>
              <a:defRPr>
                <a:latin typeface="Arial" pitchFamily="34" charset="0"/>
              </a:defRPr>
            </a:lvl1pPr>
          </a:lstStyle>
          <a:p>
            <a:pPr>
              <a:defRPr/>
            </a:pPr>
            <a:fld id="{E76F1CE4-2C6B-4674-9DBA-B7270D140725}" type="slidenum">
              <a:rPr lang="en-US"/>
              <a:pPr>
                <a:defRPr/>
              </a:pPr>
              <a:t>‹#›</a:t>
            </a:fld>
            <a:endParaRPr lang="en-US" dirty="0"/>
          </a:p>
        </p:txBody>
      </p:sp>
    </p:spTree>
    <p:extLst>
      <p:ext uri="{BB962C8B-B14F-4D97-AF65-F5344CB8AC3E}">
        <p14:creationId xmlns:p14="http://schemas.microsoft.com/office/powerpoint/2010/main" val="1916566369"/>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fontAlgn="base">
              <a:spcBef>
                <a:spcPct val="0"/>
              </a:spcBef>
              <a:spcAft>
                <a:spcPct val="0"/>
              </a:spcAft>
              <a:defRPr>
                <a:latin typeface="Arial" pitchFamily="34" charset="0"/>
              </a:defRPr>
            </a:lvl1pPr>
          </a:lstStyle>
          <a:p>
            <a:pPr>
              <a:defRPr/>
            </a:pPr>
            <a:fld id="{7D6480A8-2995-4CFB-ABCF-A3B8899B3B70}" type="datetime1">
              <a:rPr lang="en-US"/>
              <a:pPr>
                <a:defRPr/>
              </a:pPr>
              <a:t>10/25/2017</a:t>
            </a:fld>
            <a:endParaRPr lang="en-US" dirty="0"/>
          </a:p>
        </p:txBody>
      </p:sp>
      <p:sp>
        <p:nvSpPr>
          <p:cNvPr id="6" name="Footer Placeholder 5"/>
          <p:cNvSpPr>
            <a:spLocks noGrp="1"/>
          </p:cNvSpPr>
          <p:nvPr>
            <p:ph type="ftr" sz="quarter" idx="11"/>
          </p:nvPr>
        </p:nvSpPr>
        <p:spPr/>
        <p:txBody>
          <a:bodyPr/>
          <a:lstStyle>
            <a:lvl1pPr fontAlgn="base">
              <a:spcBef>
                <a:spcPct val="0"/>
              </a:spcBef>
              <a:spcAft>
                <a:spcPct val="0"/>
              </a:spcAft>
              <a:defRPr>
                <a:latin typeface="Arial" pitchFamily="34" charset="0"/>
              </a:defRPr>
            </a:lvl1pPr>
          </a:lstStyle>
          <a:p>
            <a:pPr>
              <a:defRPr/>
            </a:pPr>
            <a:endParaRPr lang="en-US"/>
          </a:p>
        </p:txBody>
      </p:sp>
      <p:sp>
        <p:nvSpPr>
          <p:cNvPr id="7" name="Slide Number Placeholder 6"/>
          <p:cNvSpPr>
            <a:spLocks noGrp="1"/>
          </p:cNvSpPr>
          <p:nvPr>
            <p:ph type="sldNum" sz="quarter" idx="12"/>
          </p:nvPr>
        </p:nvSpPr>
        <p:spPr/>
        <p:txBody>
          <a:bodyPr/>
          <a:lstStyle>
            <a:lvl1pPr fontAlgn="base">
              <a:spcBef>
                <a:spcPct val="0"/>
              </a:spcBef>
              <a:spcAft>
                <a:spcPct val="0"/>
              </a:spcAft>
              <a:defRPr>
                <a:latin typeface="Arial" pitchFamily="34" charset="0"/>
              </a:defRPr>
            </a:lvl1pPr>
          </a:lstStyle>
          <a:p>
            <a:pPr>
              <a:defRPr/>
            </a:pPr>
            <a:fld id="{5FDAC666-29FD-46F4-98F8-FEF2CB4EDE23}" type="slidenum">
              <a:rPr lang="en-US"/>
              <a:pPr>
                <a:defRPr/>
              </a:pPr>
              <a:t>‹#›</a:t>
            </a:fld>
            <a:endParaRPr lang="en-US" dirty="0"/>
          </a:p>
        </p:txBody>
      </p:sp>
    </p:spTree>
    <p:extLst>
      <p:ext uri="{BB962C8B-B14F-4D97-AF65-F5344CB8AC3E}">
        <p14:creationId xmlns:p14="http://schemas.microsoft.com/office/powerpoint/2010/main" val="2215799692"/>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fontAlgn="base">
              <a:spcBef>
                <a:spcPct val="0"/>
              </a:spcBef>
              <a:spcAft>
                <a:spcPct val="0"/>
              </a:spcAft>
              <a:defRPr>
                <a:latin typeface="Arial" pitchFamily="34" charset="0"/>
              </a:defRPr>
            </a:lvl1pPr>
          </a:lstStyle>
          <a:p>
            <a:pPr>
              <a:defRPr/>
            </a:pPr>
            <a:fld id="{295001DA-D711-479A-8E12-6F22D4170714}" type="datetime1">
              <a:rPr lang="en-US"/>
              <a:pPr>
                <a:defRPr/>
              </a:pPr>
              <a:t>10/25/2017</a:t>
            </a:fld>
            <a:endParaRPr lang="en-US" dirty="0"/>
          </a:p>
        </p:txBody>
      </p:sp>
      <p:sp>
        <p:nvSpPr>
          <p:cNvPr id="8" name="Footer Placeholder 7"/>
          <p:cNvSpPr>
            <a:spLocks noGrp="1"/>
          </p:cNvSpPr>
          <p:nvPr>
            <p:ph type="ftr" sz="quarter" idx="11"/>
          </p:nvPr>
        </p:nvSpPr>
        <p:spPr/>
        <p:txBody>
          <a:bodyPr/>
          <a:lstStyle>
            <a:lvl1pPr fontAlgn="base">
              <a:spcBef>
                <a:spcPct val="0"/>
              </a:spcBef>
              <a:spcAft>
                <a:spcPct val="0"/>
              </a:spcAft>
              <a:defRPr>
                <a:latin typeface="Arial" pitchFamily="34" charset="0"/>
              </a:defRPr>
            </a:lvl1pPr>
          </a:lstStyle>
          <a:p>
            <a:pPr>
              <a:defRPr/>
            </a:pPr>
            <a:endParaRPr lang="en-US"/>
          </a:p>
        </p:txBody>
      </p:sp>
      <p:sp>
        <p:nvSpPr>
          <p:cNvPr id="9" name="Slide Number Placeholder 8"/>
          <p:cNvSpPr>
            <a:spLocks noGrp="1"/>
          </p:cNvSpPr>
          <p:nvPr>
            <p:ph type="sldNum" sz="quarter" idx="12"/>
          </p:nvPr>
        </p:nvSpPr>
        <p:spPr/>
        <p:txBody>
          <a:bodyPr/>
          <a:lstStyle>
            <a:lvl1pPr fontAlgn="base">
              <a:spcBef>
                <a:spcPct val="0"/>
              </a:spcBef>
              <a:spcAft>
                <a:spcPct val="0"/>
              </a:spcAft>
              <a:defRPr>
                <a:latin typeface="Arial" pitchFamily="34" charset="0"/>
              </a:defRPr>
            </a:lvl1pPr>
          </a:lstStyle>
          <a:p>
            <a:pPr>
              <a:defRPr/>
            </a:pPr>
            <a:fld id="{BA9FB4C1-79D1-4F1A-8305-EBAC8204D55A}" type="slidenum">
              <a:rPr lang="en-US"/>
              <a:pPr>
                <a:defRPr/>
              </a:pPr>
              <a:t>‹#›</a:t>
            </a:fld>
            <a:endParaRPr lang="en-US" dirty="0"/>
          </a:p>
        </p:txBody>
      </p:sp>
    </p:spTree>
    <p:extLst>
      <p:ext uri="{BB962C8B-B14F-4D97-AF65-F5344CB8AC3E}">
        <p14:creationId xmlns:p14="http://schemas.microsoft.com/office/powerpoint/2010/main" val="424910621"/>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fontAlgn="base">
              <a:spcBef>
                <a:spcPct val="0"/>
              </a:spcBef>
              <a:spcAft>
                <a:spcPct val="0"/>
              </a:spcAft>
              <a:defRPr>
                <a:latin typeface="Arial" pitchFamily="34" charset="0"/>
              </a:defRPr>
            </a:lvl1pPr>
          </a:lstStyle>
          <a:p>
            <a:pPr>
              <a:defRPr/>
            </a:pPr>
            <a:fld id="{152B694B-5ACE-49A5-AFF9-96EAD482DD35}" type="datetime1">
              <a:rPr lang="en-US"/>
              <a:pPr>
                <a:defRPr/>
              </a:pPr>
              <a:t>10/25/2017</a:t>
            </a:fld>
            <a:endParaRPr lang="en-US" dirty="0"/>
          </a:p>
        </p:txBody>
      </p:sp>
      <p:sp>
        <p:nvSpPr>
          <p:cNvPr id="4" name="Footer Placeholder 3"/>
          <p:cNvSpPr>
            <a:spLocks noGrp="1"/>
          </p:cNvSpPr>
          <p:nvPr>
            <p:ph type="ftr" sz="quarter" idx="11"/>
          </p:nvPr>
        </p:nvSpPr>
        <p:spPr/>
        <p:txBody>
          <a:bodyPr/>
          <a:lstStyle>
            <a:lvl1pPr fontAlgn="base">
              <a:spcBef>
                <a:spcPct val="0"/>
              </a:spcBef>
              <a:spcAft>
                <a:spcPct val="0"/>
              </a:spcAft>
              <a:defRPr>
                <a:latin typeface="Arial" pitchFamily="34" charset="0"/>
              </a:defRPr>
            </a:lvl1pPr>
          </a:lstStyle>
          <a:p>
            <a:pPr>
              <a:defRPr/>
            </a:pPr>
            <a:endParaRPr lang="en-US"/>
          </a:p>
        </p:txBody>
      </p:sp>
      <p:sp>
        <p:nvSpPr>
          <p:cNvPr id="5" name="Slide Number Placeholder 4"/>
          <p:cNvSpPr>
            <a:spLocks noGrp="1"/>
          </p:cNvSpPr>
          <p:nvPr>
            <p:ph type="sldNum" sz="quarter" idx="12"/>
          </p:nvPr>
        </p:nvSpPr>
        <p:spPr/>
        <p:txBody>
          <a:bodyPr/>
          <a:lstStyle>
            <a:lvl1pPr fontAlgn="base">
              <a:spcBef>
                <a:spcPct val="0"/>
              </a:spcBef>
              <a:spcAft>
                <a:spcPct val="0"/>
              </a:spcAft>
              <a:defRPr>
                <a:latin typeface="Arial" pitchFamily="34" charset="0"/>
              </a:defRPr>
            </a:lvl1pPr>
          </a:lstStyle>
          <a:p>
            <a:pPr>
              <a:defRPr/>
            </a:pPr>
            <a:fld id="{7EC4BC40-C643-4522-A086-52BDFAB7E44F}" type="slidenum">
              <a:rPr lang="en-US"/>
              <a:pPr>
                <a:defRPr/>
              </a:pPr>
              <a:t>‹#›</a:t>
            </a:fld>
            <a:endParaRPr lang="en-US" dirty="0"/>
          </a:p>
        </p:txBody>
      </p:sp>
    </p:spTree>
    <p:extLst>
      <p:ext uri="{BB962C8B-B14F-4D97-AF65-F5344CB8AC3E}">
        <p14:creationId xmlns:p14="http://schemas.microsoft.com/office/powerpoint/2010/main" val="3937455349"/>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fontAlgn="base">
              <a:spcBef>
                <a:spcPct val="0"/>
              </a:spcBef>
              <a:spcAft>
                <a:spcPct val="0"/>
              </a:spcAft>
              <a:defRPr>
                <a:latin typeface="Arial" pitchFamily="34" charset="0"/>
              </a:defRPr>
            </a:lvl1pPr>
          </a:lstStyle>
          <a:p>
            <a:pPr>
              <a:defRPr/>
            </a:pPr>
            <a:fld id="{48BDF45F-F662-4B82-A13C-4F42874AA0F2}" type="datetime1">
              <a:rPr lang="en-US"/>
              <a:pPr>
                <a:defRPr/>
              </a:pPr>
              <a:t>10/25/2017</a:t>
            </a:fld>
            <a:endParaRPr lang="en-US" dirty="0"/>
          </a:p>
        </p:txBody>
      </p:sp>
      <p:sp>
        <p:nvSpPr>
          <p:cNvPr id="3" name="Footer Placeholder 2"/>
          <p:cNvSpPr>
            <a:spLocks noGrp="1"/>
          </p:cNvSpPr>
          <p:nvPr>
            <p:ph type="ftr" sz="quarter" idx="11"/>
          </p:nvPr>
        </p:nvSpPr>
        <p:spPr/>
        <p:txBody>
          <a:bodyPr/>
          <a:lstStyle>
            <a:lvl1pPr fontAlgn="base">
              <a:spcBef>
                <a:spcPct val="0"/>
              </a:spcBef>
              <a:spcAft>
                <a:spcPct val="0"/>
              </a:spcAft>
              <a:defRPr>
                <a:latin typeface="Arial" pitchFamily="34" charset="0"/>
              </a:defRPr>
            </a:lvl1pPr>
          </a:lstStyle>
          <a:p>
            <a:pPr>
              <a:defRPr/>
            </a:pPr>
            <a:endParaRPr lang="en-US"/>
          </a:p>
        </p:txBody>
      </p:sp>
      <p:sp>
        <p:nvSpPr>
          <p:cNvPr id="4" name="Slide Number Placeholder 3"/>
          <p:cNvSpPr>
            <a:spLocks noGrp="1"/>
          </p:cNvSpPr>
          <p:nvPr>
            <p:ph type="sldNum" sz="quarter" idx="12"/>
          </p:nvPr>
        </p:nvSpPr>
        <p:spPr/>
        <p:txBody>
          <a:bodyPr/>
          <a:lstStyle>
            <a:lvl1pPr fontAlgn="base">
              <a:spcBef>
                <a:spcPct val="0"/>
              </a:spcBef>
              <a:spcAft>
                <a:spcPct val="0"/>
              </a:spcAft>
              <a:defRPr>
                <a:latin typeface="Arial" pitchFamily="34" charset="0"/>
              </a:defRPr>
            </a:lvl1pPr>
          </a:lstStyle>
          <a:p>
            <a:pPr>
              <a:defRPr/>
            </a:pPr>
            <a:fld id="{5FF0CD45-36AA-4C27-AF08-75F3A5E9F652}" type="slidenum">
              <a:rPr lang="en-US"/>
              <a:pPr>
                <a:defRPr/>
              </a:pPr>
              <a:t>‹#›</a:t>
            </a:fld>
            <a:endParaRPr lang="en-US" dirty="0"/>
          </a:p>
        </p:txBody>
      </p:sp>
    </p:spTree>
    <p:extLst>
      <p:ext uri="{BB962C8B-B14F-4D97-AF65-F5344CB8AC3E}">
        <p14:creationId xmlns:p14="http://schemas.microsoft.com/office/powerpoint/2010/main" val="3094448134"/>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fontAlgn="base">
              <a:spcBef>
                <a:spcPct val="0"/>
              </a:spcBef>
              <a:spcAft>
                <a:spcPct val="0"/>
              </a:spcAft>
              <a:defRPr>
                <a:latin typeface="Arial" pitchFamily="34" charset="0"/>
              </a:defRPr>
            </a:lvl1pPr>
          </a:lstStyle>
          <a:p>
            <a:pPr>
              <a:defRPr/>
            </a:pPr>
            <a:fld id="{EB9C32CA-9650-455C-8D77-4DAA2D149896}" type="datetime1">
              <a:rPr lang="en-US"/>
              <a:pPr>
                <a:defRPr/>
              </a:pPr>
              <a:t>10/25/2017</a:t>
            </a:fld>
            <a:endParaRPr lang="en-US" dirty="0"/>
          </a:p>
        </p:txBody>
      </p:sp>
      <p:sp>
        <p:nvSpPr>
          <p:cNvPr id="6" name="Footer Placeholder 5"/>
          <p:cNvSpPr>
            <a:spLocks noGrp="1"/>
          </p:cNvSpPr>
          <p:nvPr>
            <p:ph type="ftr" sz="quarter" idx="11"/>
          </p:nvPr>
        </p:nvSpPr>
        <p:spPr/>
        <p:txBody>
          <a:bodyPr/>
          <a:lstStyle>
            <a:lvl1pPr fontAlgn="base">
              <a:spcBef>
                <a:spcPct val="0"/>
              </a:spcBef>
              <a:spcAft>
                <a:spcPct val="0"/>
              </a:spcAft>
              <a:defRPr>
                <a:latin typeface="Arial" pitchFamily="34" charset="0"/>
              </a:defRPr>
            </a:lvl1pPr>
          </a:lstStyle>
          <a:p>
            <a:pPr>
              <a:defRPr/>
            </a:pPr>
            <a:endParaRPr lang="en-US"/>
          </a:p>
        </p:txBody>
      </p:sp>
      <p:sp>
        <p:nvSpPr>
          <p:cNvPr id="7" name="Slide Number Placeholder 6"/>
          <p:cNvSpPr>
            <a:spLocks noGrp="1"/>
          </p:cNvSpPr>
          <p:nvPr>
            <p:ph type="sldNum" sz="quarter" idx="12"/>
          </p:nvPr>
        </p:nvSpPr>
        <p:spPr/>
        <p:txBody>
          <a:bodyPr/>
          <a:lstStyle>
            <a:lvl1pPr fontAlgn="base">
              <a:spcBef>
                <a:spcPct val="0"/>
              </a:spcBef>
              <a:spcAft>
                <a:spcPct val="0"/>
              </a:spcAft>
              <a:defRPr>
                <a:latin typeface="Arial" pitchFamily="34" charset="0"/>
              </a:defRPr>
            </a:lvl1pPr>
          </a:lstStyle>
          <a:p>
            <a:pPr>
              <a:defRPr/>
            </a:pPr>
            <a:fld id="{69F534AE-A0B9-48C0-A6A9-7DF61B97737C}" type="slidenum">
              <a:rPr lang="en-US"/>
              <a:pPr>
                <a:defRPr/>
              </a:pPr>
              <a:t>‹#›</a:t>
            </a:fld>
            <a:endParaRPr lang="en-US" dirty="0"/>
          </a:p>
        </p:txBody>
      </p:sp>
    </p:spTree>
    <p:extLst>
      <p:ext uri="{BB962C8B-B14F-4D97-AF65-F5344CB8AC3E}">
        <p14:creationId xmlns:p14="http://schemas.microsoft.com/office/powerpoint/2010/main" val="3198825471"/>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fontAlgn="base">
              <a:spcBef>
                <a:spcPct val="0"/>
              </a:spcBef>
              <a:spcAft>
                <a:spcPct val="0"/>
              </a:spcAft>
              <a:defRPr>
                <a:latin typeface="Arial" pitchFamily="34" charset="0"/>
              </a:defRPr>
            </a:lvl1pPr>
          </a:lstStyle>
          <a:p>
            <a:pPr>
              <a:defRPr/>
            </a:pPr>
            <a:fld id="{7043DE01-6C93-419C-981B-594EFBEC4CC2}" type="datetime1">
              <a:rPr lang="en-US"/>
              <a:pPr>
                <a:defRPr/>
              </a:pPr>
              <a:t>10/25/2017</a:t>
            </a:fld>
            <a:endParaRPr lang="en-US" dirty="0"/>
          </a:p>
        </p:txBody>
      </p:sp>
      <p:sp>
        <p:nvSpPr>
          <p:cNvPr id="6" name="Footer Placeholder 5"/>
          <p:cNvSpPr>
            <a:spLocks noGrp="1"/>
          </p:cNvSpPr>
          <p:nvPr>
            <p:ph type="ftr" sz="quarter" idx="11"/>
          </p:nvPr>
        </p:nvSpPr>
        <p:spPr/>
        <p:txBody>
          <a:bodyPr/>
          <a:lstStyle>
            <a:lvl1pPr fontAlgn="base">
              <a:spcBef>
                <a:spcPct val="0"/>
              </a:spcBef>
              <a:spcAft>
                <a:spcPct val="0"/>
              </a:spcAft>
              <a:defRPr>
                <a:latin typeface="Arial" pitchFamily="34" charset="0"/>
              </a:defRPr>
            </a:lvl1pPr>
          </a:lstStyle>
          <a:p>
            <a:pPr>
              <a:defRPr/>
            </a:pPr>
            <a:endParaRPr lang="en-US"/>
          </a:p>
        </p:txBody>
      </p:sp>
      <p:sp>
        <p:nvSpPr>
          <p:cNvPr id="7" name="Slide Number Placeholder 6"/>
          <p:cNvSpPr>
            <a:spLocks noGrp="1"/>
          </p:cNvSpPr>
          <p:nvPr>
            <p:ph type="sldNum" sz="quarter" idx="12"/>
          </p:nvPr>
        </p:nvSpPr>
        <p:spPr/>
        <p:txBody>
          <a:bodyPr/>
          <a:lstStyle>
            <a:lvl1pPr fontAlgn="base">
              <a:spcBef>
                <a:spcPct val="0"/>
              </a:spcBef>
              <a:spcAft>
                <a:spcPct val="0"/>
              </a:spcAft>
              <a:defRPr>
                <a:latin typeface="Arial" pitchFamily="34" charset="0"/>
              </a:defRPr>
            </a:lvl1pPr>
          </a:lstStyle>
          <a:p>
            <a:pPr>
              <a:defRPr/>
            </a:pPr>
            <a:fld id="{80499893-5E95-4F4E-A391-34FC42348325}" type="slidenum">
              <a:rPr lang="en-US"/>
              <a:pPr>
                <a:defRPr/>
              </a:pPr>
              <a:t>‹#›</a:t>
            </a:fld>
            <a:endParaRPr lang="en-US" dirty="0"/>
          </a:p>
        </p:txBody>
      </p:sp>
    </p:spTree>
    <p:extLst>
      <p:ext uri="{BB962C8B-B14F-4D97-AF65-F5344CB8AC3E}">
        <p14:creationId xmlns:p14="http://schemas.microsoft.com/office/powerpoint/2010/main" val="240058885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fld id="{074EC50C-878F-4F72-9A7B-93A74609B5DB}" type="datetime1">
              <a:rPr lang="en-US" altLang="en-US"/>
              <a:pPr>
                <a:defRPr/>
              </a:pPr>
              <a:t>10/25/2017</a:t>
            </a:fld>
            <a:endParaRPr lang="en-US" altLang="en-US" dirty="0"/>
          </a:p>
        </p:txBody>
      </p:sp>
      <p:sp>
        <p:nvSpPr>
          <p:cNvPr id="4"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5" name="Rectangle 6"/>
          <p:cNvSpPr>
            <a:spLocks noGrp="1" noChangeArrowheads="1"/>
          </p:cNvSpPr>
          <p:nvPr>
            <p:ph type="sldNum" sz="quarter" idx="12"/>
          </p:nvPr>
        </p:nvSpPr>
        <p:spPr>
          <a:ln/>
        </p:spPr>
        <p:txBody>
          <a:bodyPr/>
          <a:lstStyle>
            <a:lvl1pPr>
              <a:defRPr/>
            </a:lvl1pPr>
          </a:lstStyle>
          <a:p>
            <a:pPr>
              <a:defRPr/>
            </a:pPr>
            <a:fld id="{70A37840-1E37-4F1B-B80B-403B18A51C12}" type="slidenum">
              <a:rPr lang="en-US" altLang="en-US"/>
              <a:pPr>
                <a:defRPr/>
              </a:pPr>
              <a:t>‹#›</a:t>
            </a:fld>
            <a:endParaRPr lang="en-US" altLang="en-US" dirty="0"/>
          </a:p>
        </p:txBody>
      </p:sp>
    </p:spTree>
    <p:extLst>
      <p:ext uri="{BB962C8B-B14F-4D97-AF65-F5344CB8AC3E}">
        <p14:creationId xmlns:p14="http://schemas.microsoft.com/office/powerpoint/2010/main" val="4221825300"/>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fontAlgn="base">
              <a:spcBef>
                <a:spcPct val="0"/>
              </a:spcBef>
              <a:spcAft>
                <a:spcPct val="0"/>
              </a:spcAft>
              <a:defRPr>
                <a:latin typeface="Arial" pitchFamily="34" charset="0"/>
              </a:defRPr>
            </a:lvl1pPr>
          </a:lstStyle>
          <a:p>
            <a:pPr>
              <a:defRPr/>
            </a:pPr>
            <a:fld id="{C98A126E-51C2-4E41-AA27-FC3FBBE1D762}" type="datetime1">
              <a:rPr lang="en-US"/>
              <a:pPr>
                <a:defRPr/>
              </a:pPr>
              <a:t>10/25/2017</a:t>
            </a:fld>
            <a:endParaRPr lang="en-US" dirty="0"/>
          </a:p>
        </p:txBody>
      </p:sp>
      <p:sp>
        <p:nvSpPr>
          <p:cNvPr id="5" name="Footer Placeholder 4"/>
          <p:cNvSpPr>
            <a:spLocks noGrp="1"/>
          </p:cNvSpPr>
          <p:nvPr>
            <p:ph type="ftr" sz="quarter" idx="11"/>
          </p:nvPr>
        </p:nvSpPr>
        <p:spPr/>
        <p:txBody>
          <a:bodyPr/>
          <a:lstStyle>
            <a:lvl1pPr fontAlgn="base">
              <a:spcBef>
                <a:spcPct val="0"/>
              </a:spcBef>
              <a:spcAft>
                <a:spcPct val="0"/>
              </a:spcAft>
              <a:defRPr>
                <a:latin typeface="Arial" pitchFamily="34" charset="0"/>
              </a:defRPr>
            </a:lvl1pPr>
          </a:lstStyle>
          <a:p>
            <a:pPr>
              <a:defRPr/>
            </a:pPr>
            <a:endParaRPr lang="en-US"/>
          </a:p>
        </p:txBody>
      </p:sp>
      <p:sp>
        <p:nvSpPr>
          <p:cNvPr id="6" name="Slide Number Placeholder 5"/>
          <p:cNvSpPr>
            <a:spLocks noGrp="1"/>
          </p:cNvSpPr>
          <p:nvPr>
            <p:ph type="sldNum" sz="quarter" idx="12"/>
          </p:nvPr>
        </p:nvSpPr>
        <p:spPr/>
        <p:txBody>
          <a:bodyPr/>
          <a:lstStyle>
            <a:lvl1pPr fontAlgn="base">
              <a:spcBef>
                <a:spcPct val="0"/>
              </a:spcBef>
              <a:spcAft>
                <a:spcPct val="0"/>
              </a:spcAft>
              <a:defRPr>
                <a:latin typeface="Arial" pitchFamily="34" charset="0"/>
              </a:defRPr>
            </a:lvl1pPr>
          </a:lstStyle>
          <a:p>
            <a:pPr>
              <a:defRPr/>
            </a:pPr>
            <a:fld id="{C485D840-7E45-4DCF-BC4D-3111095A7D17}" type="slidenum">
              <a:rPr lang="en-US"/>
              <a:pPr>
                <a:defRPr/>
              </a:pPr>
              <a:t>‹#›</a:t>
            </a:fld>
            <a:endParaRPr lang="en-US" dirty="0"/>
          </a:p>
        </p:txBody>
      </p:sp>
    </p:spTree>
    <p:extLst>
      <p:ext uri="{BB962C8B-B14F-4D97-AF65-F5344CB8AC3E}">
        <p14:creationId xmlns:p14="http://schemas.microsoft.com/office/powerpoint/2010/main" val="2714072406"/>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fontAlgn="base">
              <a:spcBef>
                <a:spcPct val="0"/>
              </a:spcBef>
              <a:spcAft>
                <a:spcPct val="0"/>
              </a:spcAft>
              <a:defRPr>
                <a:latin typeface="Arial" pitchFamily="34" charset="0"/>
              </a:defRPr>
            </a:lvl1pPr>
          </a:lstStyle>
          <a:p>
            <a:pPr>
              <a:defRPr/>
            </a:pPr>
            <a:fld id="{DBF0609E-CF8A-498B-B141-A46CFA2B94FC}" type="datetime1">
              <a:rPr lang="en-US"/>
              <a:pPr>
                <a:defRPr/>
              </a:pPr>
              <a:t>10/25/2017</a:t>
            </a:fld>
            <a:endParaRPr lang="en-US" dirty="0"/>
          </a:p>
        </p:txBody>
      </p:sp>
      <p:sp>
        <p:nvSpPr>
          <p:cNvPr id="5" name="Footer Placeholder 4"/>
          <p:cNvSpPr>
            <a:spLocks noGrp="1"/>
          </p:cNvSpPr>
          <p:nvPr>
            <p:ph type="ftr" sz="quarter" idx="11"/>
          </p:nvPr>
        </p:nvSpPr>
        <p:spPr/>
        <p:txBody>
          <a:bodyPr/>
          <a:lstStyle>
            <a:lvl1pPr fontAlgn="base">
              <a:spcBef>
                <a:spcPct val="0"/>
              </a:spcBef>
              <a:spcAft>
                <a:spcPct val="0"/>
              </a:spcAft>
              <a:defRPr>
                <a:latin typeface="Arial" pitchFamily="34" charset="0"/>
              </a:defRPr>
            </a:lvl1pPr>
          </a:lstStyle>
          <a:p>
            <a:pPr>
              <a:defRPr/>
            </a:pPr>
            <a:endParaRPr lang="en-US"/>
          </a:p>
        </p:txBody>
      </p:sp>
      <p:sp>
        <p:nvSpPr>
          <p:cNvPr id="6" name="Slide Number Placeholder 5"/>
          <p:cNvSpPr>
            <a:spLocks noGrp="1"/>
          </p:cNvSpPr>
          <p:nvPr>
            <p:ph type="sldNum" sz="quarter" idx="12"/>
          </p:nvPr>
        </p:nvSpPr>
        <p:spPr/>
        <p:txBody>
          <a:bodyPr/>
          <a:lstStyle>
            <a:lvl1pPr fontAlgn="base">
              <a:spcBef>
                <a:spcPct val="0"/>
              </a:spcBef>
              <a:spcAft>
                <a:spcPct val="0"/>
              </a:spcAft>
              <a:defRPr>
                <a:latin typeface="Arial" pitchFamily="34" charset="0"/>
              </a:defRPr>
            </a:lvl1pPr>
          </a:lstStyle>
          <a:p>
            <a:pPr>
              <a:defRPr/>
            </a:pPr>
            <a:fld id="{E2E5BC72-5CC5-4B6C-9B12-B9DCE0EEEF92}" type="slidenum">
              <a:rPr lang="en-US"/>
              <a:pPr>
                <a:defRPr/>
              </a:pPr>
              <a:t>‹#›</a:t>
            </a:fld>
            <a:endParaRPr lang="en-US" dirty="0"/>
          </a:p>
        </p:txBody>
      </p:sp>
    </p:spTree>
    <p:extLst>
      <p:ext uri="{BB962C8B-B14F-4D97-AF65-F5344CB8AC3E}">
        <p14:creationId xmlns:p14="http://schemas.microsoft.com/office/powerpoint/2010/main" val="1844412058"/>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fontAlgn="base">
              <a:spcBef>
                <a:spcPct val="0"/>
              </a:spcBef>
              <a:spcAft>
                <a:spcPct val="0"/>
              </a:spcAft>
              <a:defRPr>
                <a:latin typeface="Arial" pitchFamily="34" charset="0"/>
              </a:defRPr>
            </a:lvl1pPr>
          </a:lstStyle>
          <a:p>
            <a:pPr>
              <a:defRPr/>
            </a:pPr>
            <a:fld id="{E07C13D8-6E53-4080-A032-BC6A9693449B}" type="datetime1">
              <a:rPr lang="en-US"/>
              <a:pPr>
                <a:defRPr/>
              </a:pPr>
              <a:t>10/25/2017</a:t>
            </a:fld>
            <a:endParaRPr lang="en-US" dirty="0"/>
          </a:p>
        </p:txBody>
      </p:sp>
      <p:sp>
        <p:nvSpPr>
          <p:cNvPr id="5" name="Footer Placeholder 4"/>
          <p:cNvSpPr>
            <a:spLocks noGrp="1"/>
          </p:cNvSpPr>
          <p:nvPr>
            <p:ph type="ftr" sz="quarter" idx="11"/>
          </p:nvPr>
        </p:nvSpPr>
        <p:spPr/>
        <p:txBody>
          <a:bodyPr/>
          <a:lstStyle>
            <a:lvl1pPr fontAlgn="base">
              <a:spcBef>
                <a:spcPct val="0"/>
              </a:spcBef>
              <a:spcAft>
                <a:spcPct val="0"/>
              </a:spcAft>
              <a:defRPr>
                <a:latin typeface="Arial" pitchFamily="34" charset="0"/>
              </a:defRPr>
            </a:lvl1pPr>
          </a:lstStyle>
          <a:p>
            <a:pPr>
              <a:defRPr/>
            </a:pPr>
            <a:endParaRPr lang="en-US"/>
          </a:p>
        </p:txBody>
      </p:sp>
      <p:sp>
        <p:nvSpPr>
          <p:cNvPr id="6" name="Slide Number Placeholder 5"/>
          <p:cNvSpPr>
            <a:spLocks noGrp="1"/>
          </p:cNvSpPr>
          <p:nvPr>
            <p:ph type="sldNum" sz="quarter" idx="12"/>
          </p:nvPr>
        </p:nvSpPr>
        <p:spPr/>
        <p:txBody>
          <a:bodyPr/>
          <a:lstStyle>
            <a:lvl1pPr fontAlgn="base">
              <a:spcBef>
                <a:spcPct val="0"/>
              </a:spcBef>
              <a:spcAft>
                <a:spcPct val="0"/>
              </a:spcAft>
              <a:defRPr>
                <a:latin typeface="Arial" pitchFamily="34" charset="0"/>
              </a:defRPr>
            </a:lvl1pPr>
          </a:lstStyle>
          <a:p>
            <a:pPr>
              <a:defRPr/>
            </a:pPr>
            <a:fld id="{8E1E4A39-8F13-459C-8B71-9DA046DDA038}" type="slidenum">
              <a:rPr lang="en-US"/>
              <a:pPr>
                <a:defRPr/>
              </a:pPr>
              <a:t>‹#›</a:t>
            </a:fld>
            <a:endParaRPr lang="en-US" dirty="0"/>
          </a:p>
        </p:txBody>
      </p:sp>
    </p:spTree>
    <p:extLst>
      <p:ext uri="{BB962C8B-B14F-4D97-AF65-F5344CB8AC3E}">
        <p14:creationId xmlns:p14="http://schemas.microsoft.com/office/powerpoint/2010/main" val="3202009771"/>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fontAlgn="base">
              <a:spcBef>
                <a:spcPct val="0"/>
              </a:spcBef>
              <a:spcAft>
                <a:spcPct val="0"/>
              </a:spcAft>
              <a:defRPr>
                <a:latin typeface="Arial" pitchFamily="34" charset="0"/>
              </a:defRPr>
            </a:lvl1pPr>
          </a:lstStyle>
          <a:p>
            <a:pPr>
              <a:defRPr/>
            </a:pPr>
            <a:fld id="{BCA20F7C-7ABD-4AB7-8451-B26D7EE46652}" type="datetime1">
              <a:rPr lang="en-US"/>
              <a:pPr>
                <a:defRPr/>
              </a:pPr>
              <a:t>10/25/2017</a:t>
            </a:fld>
            <a:endParaRPr lang="en-US" dirty="0"/>
          </a:p>
        </p:txBody>
      </p:sp>
      <p:sp>
        <p:nvSpPr>
          <p:cNvPr id="5" name="Footer Placeholder 4"/>
          <p:cNvSpPr>
            <a:spLocks noGrp="1"/>
          </p:cNvSpPr>
          <p:nvPr>
            <p:ph type="ftr" sz="quarter" idx="11"/>
          </p:nvPr>
        </p:nvSpPr>
        <p:spPr/>
        <p:txBody>
          <a:bodyPr/>
          <a:lstStyle>
            <a:lvl1pPr fontAlgn="base">
              <a:spcBef>
                <a:spcPct val="0"/>
              </a:spcBef>
              <a:spcAft>
                <a:spcPct val="0"/>
              </a:spcAft>
              <a:defRPr>
                <a:latin typeface="Arial" pitchFamily="34" charset="0"/>
              </a:defRPr>
            </a:lvl1pPr>
          </a:lstStyle>
          <a:p>
            <a:pPr>
              <a:defRPr/>
            </a:pPr>
            <a:endParaRPr lang="en-US"/>
          </a:p>
        </p:txBody>
      </p:sp>
      <p:sp>
        <p:nvSpPr>
          <p:cNvPr id="6" name="Slide Number Placeholder 5"/>
          <p:cNvSpPr>
            <a:spLocks noGrp="1"/>
          </p:cNvSpPr>
          <p:nvPr>
            <p:ph type="sldNum" sz="quarter" idx="12"/>
          </p:nvPr>
        </p:nvSpPr>
        <p:spPr/>
        <p:txBody>
          <a:bodyPr/>
          <a:lstStyle>
            <a:lvl1pPr fontAlgn="base">
              <a:spcBef>
                <a:spcPct val="0"/>
              </a:spcBef>
              <a:spcAft>
                <a:spcPct val="0"/>
              </a:spcAft>
              <a:defRPr>
                <a:latin typeface="Arial" pitchFamily="34" charset="0"/>
              </a:defRPr>
            </a:lvl1pPr>
          </a:lstStyle>
          <a:p>
            <a:pPr>
              <a:defRPr/>
            </a:pPr>
            <a:fld id="{425FD4F7-B665-41A5-BE39-13288C87613F}" type="slidenum">
              <a:rPr lang="en-US"/>
              <a:pPr>
                <a:defRPr/>
              </a:pPr>
              <a:t>‹#›</a:t>
            </a:fld>
            <a:endParaRPr lang="en-US" dirty="0"/>
          </a:p>
        </p:txBody>
      </p:sp>
    </p:spTree>
    <p:extLst>
      <p:ext uri="{BB962C8B-B14F-4D97-AF65-F5344CB8AC3E}">
        <p14:creationId xmlns:p14="http://schemas.microsoft.com/office/powerpoint/2010/main" val="1898685599"/>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fontAlgn="base">
              <a:spcBef>
                <a:spcPct val="0"/>
              </a:spcBef>
              <a:spcAft>
                <a:spcPct val="0"/>
              </a:spcAft>
              <a:defRPr>
                <a:latin typeface="Arial" pitchFamily="34" charset="0"/>
              </a:defRPr>
            </a:lvl1pPr>
          </a:lstStyle>
          <a:p>
            <a:pPr>
              <a:defRPr/>
            </a:pPr>
            <a:fld id="{35E62388-17B7-4498-BAF5-57A693F579B9}" type="datetime1">
              <a:rPr lang="en-US"/>
              <a:pPr>
                <a:defRPr/>
              </a:pPr>
              <a:t>10/25/2017</a:t>
            </a:fld>
            <a:endParaRPr lang="en-US" dirty="0"/>
          </a:p>
        </p:txBody>
      </p:sp>
      <p:sp>
        <p:nvSpPr>
          <p:cNvPr id="5" name="Footer Placeholder 4"/>
          <p:cNvSpPr>
            <a:spLocks noGrp="1"/>
          </p:cNvSpPr>
          <p:nvPr>
            <p:ph type="ftr" sz="quarter" idx="11"/>
          </p:nvPr>
        </p:nvSpPr>
        <p:spPr/>
        <p:txBody>
          <a:bodyPr/>
          <a:lstStyle>
            <a:lvl1pPr fontAlgn="base">
              <a:spcBef>
                <a:spcPct val="0"/>
              </a:spcBef>
              <a:spcAft>
                <a:spcPct val="0"/>
              </a:spcAft>
              <a:defRPr>
                <a:latin typeface="Arial" pitchFamily="34" charset="0"/>
              </a:defRPr>
            </a:lvl1pPr>
          </a:lstStyle>
          <a:p>
            <a:pPr>
              <a:defRPr/>
            </a:pPr>
            <a:endParaRPr lang="en-US"/>
          </a:p>
        </p:txBody>
      </p:sp>
      <p:sp>
        <p:nvSpPr>
          <p:cNvPr id="6" name="Slide Number Placeholder 5"/>
          <p:cNvSpPr>
            <a:spLocks noGrp="1"/>
          </p:cNvSpPr>
          <p:nvPr>
            <p:ph type="sldNum" sz="quarter" idx="12"/>
          </p:nvPr>
        </p:nvSpPr>
        <p:spPr/>
        <p:txBody>
          <a:bodyPr/>
          <a:lstStyle>
            <a:lvl1pPr fontAlgn="base">
              <a:spcBef>
                <a:spcPct val="0"/>
              </a:spcBef>
              <a:spcAft>
                <a:spcPct val="0"/>
              </a:spcAft>
              <a:defRPr>
                <a:latin typeface="Arial" pitchFamily="34" charset="0"/>
              </a:defRPr>
            </a:lvl1pPr>
          </a:lstStyle>
          <a:p>
            <a:pPr>
              <a:defRPr/>
            </a:pPr>
            <a:fld id="{C56084BF-261E-4CB3-A12F-A497F52A98DB}" type="slidenum">
              <a:rPr lang="en-US"/>
              <a:pPr>
                <a:defRPr/>
              </a:pPr>
              <a:t>‹#›</a:t>
            </a:fld>
            <a:endParaRPr lang="en-US" dirty="0"/>
          </a:p>
        </p:txBody>
      </p:sp>
    </p:spTree>
    <p:extLst>
      <p:ext uri="{BB962C8B-B14F-4D97-AF65-F5344CB8AC3E}">
        <p14:creationId xmlns:p14="http://schemas.microsoft.com/office/powerpoint/2010/main" val="890295793"/>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fontAlgn="base">
              <a:spcBef>
                <a:spcPct val="0"/>
              </a:spcBef>
              <a:spcAft>
                <a:spcPct val="0"/>
              </a:spcAft>
              <a:defRPr>
                <a:latin typeface="Arial" pitchFamily="34" charset="0"/>
              </a:defRPr>
            </a:lvl1pPr>
          </a:lstStyle>
          <a:p>
            <a:pPr>
              <a:defRPr/>
            </a:pPr>
            <a:fld id="{72546CCD-C744-463A-A8C1-14F352FE02AB}" type="datetime1">
              <a:rPr lang="en-US"/>
              <a:pPr>
                <a:defRPr/>
              </a:pPr>
              <a:t>10/25/2017</a:t>
            </a:fld>
            <a:endParaRPr lang="en-US" dirty="0"/>
          </a:p>
        </p:txBody>
      </p:sp>
      <p:sp>
        <p:nvSpPr>
          <p:cNvPr id="6" name="Footer Placeholder 5"/>
          <p:cNvSpPr>
            <a:spLocks noGrp="1"/>
          </p:cNvSpPr>
          <p:nvPr>
            <p:ph type="ftr" sz="quarter" idx="11"/>
          </p:nvPr>
        </p:nvSpPr>
        <p:spPr/>
        <p:txBody>
          <a:bodyPr/>
          <a:lstStyle>
            <a:lvl1pPr fontAlgn="base">
              <a:spcBef>
                <a:spcPct val="0"/>
              </a:spcBef>
              <a:spcAft>
                <a:spcPct val="0"/>
              </a:spcAft>
              <a:defRPr>
                <a:latin typeface="Arial" pitchFamily="34" charset="0"/>
              </a:defRPr>
            </a:lvl1pPr>
          </a:lstStyle>
          <a:p>
            <a:pPr>
              <a:defRPr/>
            </a:pPr>
            <a:endParaRPr lang="en-US"/>
          </a:p>
        </p:txBody>
      </p:sp>
      <p:sp>
        <p:nvSpPr>
          <p:cNvPr id="7" name="Slide Number Placeholder 6"/>
          <p:cNvSpPr>
            <a:spLocks noGrp="1"/>
          </p:cNvSpPr>
          <p:nvPr>
            <p:ph type="sldNum" sz="quarter" idx="12"/>
          </p:nvPr>
        </p:nvSpPr>
        <p:spPr/>
        <p:txBody>
          <a:bodyPr/>
          <a:lstStyle>
            <a:lvl1pPr fontAlgn="base">
              <a:spcBef>
                <a:spcPct val="0"/>
              </a:spcBef>
              <a:spcAft>
                <a:spcPct val="0"/>
              </a:spcAft>
              <a:defRPr>
                <a:latin typeface="Arial" pitchFamily="34" charset="0"/>
              </a:defRPr>
            </a:lvl1pPr>
          </a:lstStyle>
          <a:p>
            <a:pPr>
              <a:defRPr/>
            </a:pPr>
            <a:fld id="{9C003942-6924-4A75-8125-A16C4DD9B7E4}" type="slidenum">
              <a:rPr lang="en-US"/>
              <a:pPr>
                <a:defRPr/>
              </a:pPr>
              <a:t>‹#›</a:t>
            </a:fld>
            <a:endParaRPr lang="en-US" dirty="0"/>
          </a:p>
        </p:txBody>
      </p:sp>
    </p:spTree>
    <p:extLst>
      <p:ext uri="{BB962C8B-B14F-4D97-AF65-F5344CB8AC3E}">
        <p14:creationId xmlns:p14="http://schemas.microsoft.com/office/powerpoint/2010/main" val="2994832971"/>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fontAlgn="base">
              <a:spcBef>
                <a:spcPct val="0"/>
              </a:spcBef>
              <a:spcAft>
                <a:spcPct val="0"/>
              </a:spcAft>
              <a:defRPr>
                <a:latin typeface="Arial" pitchFamily="34" charset="0"/>
              </a:defRPr>
            </a:lvl1pPr>
          </a:lstStyle>
          <a:p>
            <a:pPr>
              <a:defRPr/>
            </a:pPr>
            <a:fld id="{324A44A1-B89E-4105-82E3-7690EC50897D}" type="datetime1">
              <a:rPr lang="en-US"/>
              <a:pPr>
                <a:defRPr/>
              </a:pPr>
              <a:t>10/25/2017</a:t>
            </a:fld>
            <a:endParaRPr lang="en-US" dirty="0"/>
          </a:p>
        </p:txBody>
      </p:sp>
      <p:sp>
        <p:nvSpPr>
          <p:cNvPr id="8" name="Footer Placeholder 7"/>
          <p:cNvSpPr>
            <a:spLocks noGrp="1"/>
          </p:cNvSpPr>
          <p:nvPr>
            <p:ph type="ftr" sz="quarter" idx="11"/>
          </p:nvPr>
        </p:nvSpPr>
        <p:spPr/>
        <p:txBody>
          <a:bodyPr/>
          <a:lstStyle>
            <a:lvl1pPr fontAlgn="base">
              <a:spcBef>
                <a:spcPct val="0"/>
              </a:spcBef>
              <a:spcAft>
                <a:spcPct val="0"/>
              </a:spcAft>
              <a:defRPr>
                <a:latin typeface="Arial" pitchFamily="34" charset="0"/>
              </a:defRPr>
            </a:lvl1pPr>
          </a:lstStyle>
          <a:p>
            <a:pPr>
              <a:defRPr/>
            </a:pPr>
            <a:endParaRPr lang="en-US"/>
          </a:p>
        </p:txBody>
      </p:sp>
      <p:sp>
        <p:nvSpPr>
          <p:cNvPr id="9" name="Slide Number Placeholder 8"/>
          <p:cNvSpPr>
            <a:spLocks noGrp="1"/>
          </p:cNvSpPr>
          <p:nvPr>
            <p:ph type="sldNum" sz="quarter" idx="12"/>
          </p:nvPr>
        </p:nvSpPr>
        <p:spPr/>
        <p:txBody>
          <a:bodyPr/>
          <a:lstStyle>
            <a:lvl1pPr fontAlgn="base">
              <a:spcBef>
                <a:spcPct val="0"/>
              </a:spcBef>
              <a:spcAft>
                <a:spcPct val="0"/>
              </a:spcAft>
              <a:defRPr>
                <a:latin typeface="Arial" pitchFamily="34" charset="0"/>
              </a:defRPr>
            </a:lvl1pPr>
          </a:lstStyle>
          <a:p>
            <a:pPr>
              <a:defRPr/>
            </a:pPr>
            <a:fld id="{D6BE0757-F4A7-4696-ABA8-F7FDB711334F}" type="slidenum">
              <a:rPr lang="en-US"/>
              <a:pPr>
                <a:defRPr/>
              </a:pPr>
              <a:t>‹#›</a:t>
            </a:fld>
            <a:endParaRPr lang="en-US" dirty="0"/>
          </a:p>
        </p:txBody>
      </p:sp>
    </p:spTree>
    <p:extLst>
      <p:ext uri="{BB962C8B-B14F-4D97-AF65-F5344CB8AC3E}">
        <p14:creationId xmlns:p14="http://schemas.microsoft.com/office/powerpoint/2010/main" val="3087242486"/>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fontAlgn="base">
              <a:spcBef>
                <a:spcPct val="0"/>
              </a:spcBef>
              <a:spcAft>
                <a:spcPct val="0"/>
              </a:spcAft>
              <a:defRPr>
                <a:latin typeface="Arial" pitchFamily="34" charset="0"/>
              </a:defRPr>
            </a:lvl1pPr>
          </a:lstStyle>
          <a:p>
            <a:pPr>
              <a:defRPr/>
            </a:pPr>
            <a:fld id="{522862D6-900F-40D1-922D-F8734EB7ADC9}" type="datetime1">
              <a:rPr lang="en-US"/>
              <a:pPr>
                <a:defRPr/>
              </a:pPr>
              <a:t>10/25/2017</a:t>
            </a:fld>
            <a:endParaRPr lang="en-US" dirty="0"/>
          </a:p>
        </p:txBody>
      </p:sp>
      <p:sp>
        <p:nvSpPr>
          <p:cNvPr id="4" name="Footer Placeholder 3"/>
          <p:cNvSpPr>
            <a:spLocks noGrp="1"/>
          </p:cNvSpPr>
          <p:nvPr>
            <p:ph type="ftr" sz="quarter" idx="11"/>
          </p:nvPr>
        </p:nvSpPr>
        <p:spPr/>
        <p:txBody>
          <a:bodyPr/>
          <a:lstStyle>
            <a:lvl1pPr fontAlgn="base">
              <a:spcBef>
                <a:spcPct val="0"/>
              </a:spcBef>
              <a:spcAft>
                <a:spcPct val="0"/>
              </a:spcAft>
              <a:defRPr>
                <a:latin typeface="Arial" pitchFamily="34" charset="0"/>
              </a:defRPr>
            </a:lvl1pPr>
          </a:lstStyle>
          <a:p>
            <a:pPr>
              <a:defRPr/>
            </a:pPr>
            <a:endParaRPr lang="en-US"/>
          </a:p>
        </p:txBody>
      </p:sp>
      <p:sp>
        <p:nvSpPr>
          <p:cNvPr id="5" name="Slide Number Placeholder 4"/>
          <p:cNvSpPr>
            <a:spLocks noGrp="1"/>
          </p:cNvSpPr>
          <p:nvPr>
            <p:ph type="sldNum" sz="quarter" idx="12"/>
          </p:nvPr>
        </p:nvSpPr>
        <p:spPr/>
        <p:txBody>
          <a:bodyPr/>
          <a:lstStyle>
            <a:lvl1pPr fontAlgn="base">
              <a:spcBef>
                <a:spcPct val="0"/>
              </a:spcBef>
              <a:spcAft>
                <a:spcPct val="0"/>
              </a:spcAft>
              <a:defRPr>
                <a:latin typeface="Arial" pitchFamily="34" charset="0"/>
              </a:defRPr>
            </a:lvl1pPr>
          </a:lstStyle>
          <a:p>
            <a:pPr>
              <a:defRPr/>
            </a:pPr>
            <a:fld id="{1017EBD8-8278-4B3B-8171-57C077C0A52E}" type="slidenum">
              <a:rPr lang="en-US"/>
              <a:pPr>
                <a:defRPr/>
              </a:pPr>
              <a:t>‹#›</a:t>
            </a:fld>
            <a:endParaRPr lang="en-US" dirty="0"/>
          </a:p>
        </p:txBody>
      </p:sp>
    </p:spTree>
    <p:extLst>
      <p:ext uri="{BB962C8B-B14F-4D97-AF65-F5344CB8AC3E}">
        <p14:creationId xmlns:p14="http://schemas.microsoft.com/office/powerpoint/2010/main" val="1290781638"/>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fontAlgn="base">
              <a:spcBef>
                <a:spcPct val="0"/>
              </a:spcBef>
              <a:spcAft>
                <a:spcPct val="0"/>
              </a:spcAft>
              <a:defRPr>
                <a:latin typeface="Arial" pitchFamily="34" charset="0"/>
              </a:defRPr>
            </a:lvl1pPr>
          </a:lstStyle>
          <a:p>
            <a:pPr>
              <a:defRPr/>
            </a:pPr>
            <a:fld id="{54EB7C84-65CC-4FB7-84DB-269CC369088D}" type="datetime1">
              <a:rPr lang="en-US"/>
              <a:pPr>
                <a:defRPr/>
              </a:pPr>
              <a:t>10/25/2017</a:t>
            </a:fld>
            <a:endParaRPr lang="en-US" dirty="0"/>
          </a:p>
        </p:txBody>
      </p:sp>
      <p:sp>
        <p:nvSpPr>
          <p:cNvPr id="3" name="Footer Placeholder 2"/>
          <p:cNvSpPr>
            <a:spLocks noGrp="1"/>
          </p:cNvSpPr>
          <p:nvPr>
            <p:ph type="ftr" sz="quarter" idx="11"/>
          </p:nvPr>
        </p:nvSpPr>
        <p:spPr/>
        <p:txBody>
          <a:bodyPr/>
          <a:lstStyle>
            <a:lvl1pPr fontAlgn="base">
              <a:spcBef>
                <a:spcPct val="0"/>
              </a:spcBef>
              <a:spcAft>
                <a:spcPct val="0"/>
              </a:spcAft>
              <a:defRPr>
                <a:latin typeface="Arial" pitchFamily="34" charset="0"/>
              </a:defRPr>
            </a:lvl1pPr>
          </a:lstStyle>
          <a:p>
            <a:pPr>
              <a:defRPr/>
            </a:pPr>
            <a:endParaRPr lang="en-US"/>
          </a:p>
        </p:txBody>
      </p:sp>
      <p:sp>
        <p:nvSpPr>
          <p:cNvPr id="4" name="Slide Number Placeholder 3"/>
          <p:cNvSpPr>
            <a:spLocks noGrp="1"/>
          </p:cNvSpPr>
          <p:nvPr>
            <p:ph type="sldNum" sz="quarter" idx="12"/>
          </p:nvPr>
        </p:nvSpPr>
        <p:spPr/>
        <p:txBody>
          <a:bodyPr/>
          <a:lstStyle>
            <a:lvl1pPr fontAlgn="base">
              <a:spcBef>
                <a:spcPct val="0"/>
              </a:spcBef>
              <a:spcAft>
                <a:spcPct val="0"/>
              </a:spcAft>
              <a:defRPr>
                <a:latin typeface="Arial" pitchFamily="34" charset="0"/>
              </a:defRPr>
            </a:lvl1pPr>
          </a:lstStyle>
          <a:p>
            <a:pPr>
              <a:defRPr/>
            </a:pPr>
            <a:fld id="{9F9730DD-AC8A-44FE-AFF0-79E8537E768F}" type="slidenum">
              <a:rPr lang="en-US"/>
              <a:pPr>
                <a:defRPr/>
              </a:pPr>
              <a:t>‹#›</a:t>
            </a:fld>
            <a:endParaRPr lang="en-US" dirty="0"/>
          </a:p>
        </p:txBody>
      </p:sp>
    </p:spTree>
    <p:extLst>
      <p:ext uri="{BB962C8B-B14F-4D97-AF65-F5344CB8AC3E}">
        <p14:creationId xmlns:p14="http://schemas.microsoft.com/office/powerpoint/2010/main" val="2180648033"/>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fontAlgn="base">
              <a:spcBef>
                <a:spcPct val="0"/>
              </a:spcBef>
              <a:spcAft>
                <a:spcPct val="0"/>
              </a:spcAft>
              <a:defRPr>
                <a:latin typeface="Arial" pitchFamily="34" charset="0"/>
              </a:defRPr>
            </a:lvl1pPr>
          </a:lstStyle>
          <a:p>
            <a:pPr>
              <a:defRPr/>
            </a:pPr>
            <a:fld id="{56C03D38-61D7-4435-BF76-83D90A87B070}" type="datetime1">
              <a:rPr lang="en-US"/>
              <a:pPr>
                <a:defRPr/>
              </a:pPr>
              <a:t>10/25/2017</a:t>
            </a:fld>
            <a:endParaRPr lang="en-US" dirty="0"/>
          </a:p>
        </p:txBody>
      </p:sp>
      <p:sp>
        <p:nvSpPr>
          <p:cNvPr id="6" name="Footer Placeholder 5"/>
          <p:cNvSpPr>
            <a:spLocks noGrp="1"/>
          </p:cNvSpPr>
          <p:nvPr>
            <p:ph type="ftr" sz="quarter" idx="11"/>
          </p:nvPr>
        </p:nvSpPr>
        <p:spPr/>
        <p:txBody>
          <a:bodyPr/>
          <a:lstStyle>
            <a:lvl1pPr fontAlgn="base">
              <a:spcBef>
                <a:spcPct val="0"/>
              </a:spcBef>
              <a:spcAft>
                <a:spcPct val="0"/>
              </a:spcAft>
              <a:defRPr>
                <a:latin typeface="Arial" pitchFamily="34" charset="0"/>
              </a:defRPr>
            </a:lvl1pPr>
          </a:lstStyle>
          <a:p>
            <a:pPr>
              <a:defRPr/>
            </a:pPr>
            <a:endParaRPr lang="en-US"/>
          </a:p>
        </p:txBody>
      </p:sp>
      <p:sp>
        <p:nvSpPr>
          <p:cNvPr id="7" name="Slide Number Placeholder 6"/>
          <p:cNvSpPr>
            <a:spLocks noGrp="1"/>
          </p:cNvSpPr>
          <p:nvPr>
            <p:ph type="sldNum" sz="quarter" idx="12"/>
          </p:nvPr>
        </p:nvSpPr>
        <p:spPr/>
        <p:txBody>
          <a:bodyPr/>
          <a:lstStyle>
            <a:lvl1pPr fontAlgn="base">
              <a:spcBef>
                <a:spcPct val="0"/>
              </a:spcBef>
              <a:spcAft>
                <a:spcPct val="0"/>
              </a:spcAft>
              <a:defRPr>
                <a:latin typeface="Arial" pitchFamily="34" charset="0"/>
              </a:defRPr>
            </a:lvl1pPr>
          </a:lstStyle>
          <a:p>
            <a:pPr>
              <a:defRPr/>
            </a:pPr>
            <a:fld id="{0FAACE84-B005-449B-AAC7-CBE2766A01F0}" type="slidenum">
              <a:rPr lang="en-US"/>
              <a:pPr>
                <a:defRPr/>
              </a:pPr>
              <a:t>‹#›</a:t>
            </a:fld>
            <a:endParaRPr lang="en-US" dirty="0"/>
          </a:p>
        </p:txBody>
      </p:sp>
    </p:spTree>
    <p:extLst>
      <p:ext uri="{BB962C8B-B14F-4D97-AF65-F5344CB8AC3E}">
        <p14:creationId xmlns:p14="http://schemas.microsoft.com/office/powerpoint/2010/main" val="316367191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fld id="{BE63FEFE-3D94-4D7D-A86F-271F3F2D6235}" type="datetime1">
              <a:rPr lang="en-US" altLang="en-US"/>
              <a:pPr>
                <a:defRPr/>
              </a:pPr>
              <a:t>10/25/2017</a:t>
            </a:fld>
            <a:endParaRPr lang="en-US" altLang="en-US" dirty="0"/>
          </a:p>
        </p:txBody>
      </p:sp>
      <p:sp>
        <p:nvSpPr>
          <p:cNvPr id="3"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4" name="Rectangle 6"/>
          <p:cNvSpPr>
            <a:spLocks noGrp="1" noChangeArrowheads="1"/>
          </p:cNvSpPr>
          <p:nvPr>
            <p:ph type="sldNum" sz="quarter" idx="12"/>
          </p:nvPr>
        </p:nvSpPr>
        <p:spPr>
          <a:ln/>
        </p:spPr>
        <p:txBody>
          <a:bodyPr/>
          <a:lstStyle>
            <a:lvl1pPr>
              <a:defRPr/>
            </a:lvl1pPr>
          </a:lstStyle>
          <a:p>
            <a:pPr>
              <a:defRPr/>
            </a:pPr>
            <a:fld id="{1BE9EC68-553F-4287-B453-9FCF343CED7F}" type="slidenum">
              <a:rPr lang="en-US" altLang="en-US"/>
              <a:pPr>
                <a:defRPr/>
              </a:pPr>
              <a:t>‹#›</a:t>
            </a:fld>
            <a:endParaRPr lang="en-US" altLang="en-US" dirty="0"/>
          </a:p>
        </p:txBody>
      </p:sp>
    </p:spTree>
    <p:extLst>
      <p:ext uri="{BB962C8B-B14F-4D97-AF65-F5344CB8AC3E}">
        <p14:creationId xmlns:p14="http://schemas.microsoft.com/office/powerpoint/2010/main" val="1561460673"/>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fontAlgn="base">
              <a:spcBef>
                <a:spcPct val="0"/>
              </a:spcBef>
              <a:spcAft>
                <a:spcPct val="0"/>
              </a:spcAft>
              <a:defRPr>
                <a:latin typeface="Arial" pitchFamily="34" charset="0"/>
              </a:defRPr>
            </a:lvl1pPr>
          </a:lstStyle>
          <a:p>
            <a:pPr>
              <a:defRPr/>
            </a:pPr>
            <a:fld id="{E4BA89CD-90C5-4FA2-8689-AE971ADA3A6D}" type="datetime1">
              <a:rPr lang="en-US"/>
              <a:pPr>
                <a:defRPr/>
              </a:pPr>
              <a:t>10/25/2017</a:t>
            </a:fld>
            <a:endParaRPr lang="en-US" dirty="0"/>
          </a:p>
        </p:txBody>
      </p:sp>
      <p:sp>
        <p:nvSpPr>
          <p:cNvPr id="6" name="Footer Placeholder 5"/>
          <p:cNvSpPr>
            <a:spLocks noGrp="1"/>
          </p:cNvSpPr>
          <p:nvPr>
            <p:ph type="ftr" sz="quarter" idx="11"/>
          </p:nvPr>
        </p:nvSpPr>
        <p:spPr/>
        <p:txBody>
          <a:bodyPr/>
          <a:lstStyle>
            <a:lvl1pPr fontAlgn="base">
              <a:spcBef>
                <a:spcPct val="0"/>
              </a:spcBef>
              <a:spcAft>
                <a:spcPct val="0"/>
              </a:spcAft>
              <a:defRPr>
                <a:latin typeface="Arial" pitchFamily="34" charset="0"/>
              </a:defRPr>
            </a:lvl1pPr>
          </a:lstStyle>
          <a:p>
            <a:pPr>
              <a:defRPr/>
            </a:pPr>
            <a:endParaRPr lang="en-US"/>
          </a:p>
        </p:txBody>
      </p:sp>
      <p:sp>
        <p:nvSpPr>
          <p:cNvPr id="7" name="Slide Number Placeholder 6"/>
          <p:cNvSpPr>
            <a:spLocks noGrp="1"/>
          </p:cNvSpPr>
          <p:nvPr>
            <p:ph type="sldNum" sz="quarter" idx="12"/>
          </p:nvPr>
        </p:nvSpPr>
        <p:spPr/>
        <p:txBody>
          <a:bodyPr/>
          <a:lstStyle>
            <a:lvl1pPr fontAlgn="base">
              <a:spcBef>
                <a:spcPct val="0"/>
              </a:spcBef>
              <a:spcAft>
                <a:spcPct val="0"/>
              </a:spcAft>
              <a:defRPr>
                <a:latin typeface="Arial" pitchFamily="34" charset="0"/>
              </a:defRPr>
            </a:lvl1pPr>
          </a:lstStyle>
          <a:p>
            <a:pPr>
              <a:defRPr/>
            </a:pPr>
            <a:fld id="{286A2F64-70E1-4955-B5C5-D7E72C30291C}" type="slidenum">
              <a:rPr lang="en-US"/>
              <a:pPr>
                <a:defRPr/>
              </a:pPr>
              <a:t>‹#›</a:t>
            </a:fld>
            <a:endParaRPr lang="en-US" dirty="0"/>
          </a:p>
        </p:txBody>
      </p:sp>
    </p:spTree>
    <p:extLst>
      <p:ext uri="{BB962C8B-B14F-4D97-AF65-F5344CB8AC3E}">
        <p14:creationId xmlns:p14="http://schemas.microsoft.com/office/powerpoint/2010/main" val="1794834048"/>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fontAlgn="base">
              <a:spcBef>
                <a:spcPct val="0"/>
              </a:spcBef>
              <a:spcAft>
                <a:spcPct val="0"/>
              </a:spcAft>
              <a:defRPr>
                <a:latin typeface="Arial" pitchFamily="34" charset="0"/>
              </a:defRPr>
            </a:lvl1pPr>
          </a:lstStyle>
          <a:p>
            <a:pPr>
              <a:defRPr/>
            </a:pPr>
            <a:fld id="{40D5C1C3-FBFE-4D74-8724-80F020BB6212}" type="datetime1">
              <a:rPr lang="en-US"/>
              <a:pPr>
                <a:defRPr/>
              </a:pPr>
              <a:t>10/25/2017</a:t>
            </a:fld>
            <a:endParaRPr lang="en-US" dirty="0"/>
          </a:p>
        </p:txBody>
      </p:sp>
      <p:sp>
        <p:nvSpPr>
          <p:cNvPr id="5" name="Footer Placeholder 4"/>
          <p:cNvSpPr>
            <a:spLocks noGrp="1"/>
          </p:cNvSpPr>
          <p:nvPr>
            <p:ph type="ftr" sz="quarter" idx="11"/>
          </p:nvPr>
        </p:nvSpPr>
        <p:spPr/>
        <p:txBody>
          <a:bodyPr/>
          <a:lstStyle>
            <a:lvl1pPr fontAlgn="base">
              <a:spcBef>
                <a:spcPct val="0"/>
              </a:spcBef>
              <a:spcAft>
                <a:spcPct val="0"/>
              </a:spcAft>
              <a:defRPr>
                <a:latin typeface="Arial" pitchFamily="34" charset="0"/>
              </a:defRPr>
            </a:lvl1pPr>
          </a:lstStyle>
          <a:p>
            <a:pPr>
              <a:defRPr/>
            </a:pPr>
            <a:endParaRPr lang="en-US"/>
          </a:p>
        </p:txBody>
      </p:sp>
      <p:sp>
        <p:nvSpPr>
          <p:cNvPr id="6" name="Slide Number Placeholder 5"/>
          <p:cNvSpPr>
            <a:spLocks noGrp="1"/>
          </p:cNvSpPr>
          <p:nvPr>
            <p:ph type="sldNum" sz="quarter" idx="12"/>
          </p:nvPr>
        </p:nvSpPr>
        <p:spPr/>
        <p:txBody>
          <a:bodyPr/>
          <a:lstStyle>
            <a:lvl1pPr fontAlgn="base">
              <a:spcBef>
                <a:spcPct val="0"/>
              </a:spcBef>
              <a:spcAft>
                <a:spcPct val="0"/>
              </a:spcAft>
              <a:defRPr>
                <a:latin typeface="Arial" pitchFamily="34" charset="0"/>
              </a:defRPr>
            </a:lvl1pPr>
          </a:lstStyle>
          <a:p>
            <a:pPr>
              <a:defRPr/>
            </a:pPr>
            <a:fld id="{3A6CD1B2-DD4C-4266-A1B2-87D5AACBF145}" type="slidenum">
              <a:rPr lang="en-US"/>
              <a:pPr>
                <a:defRPr/>
              </a:pPr>
              <a:t>‹#›</a:t>
            </a:fld>
            <a:endParaRPr lang="en-US" dirty="0"/>
          </a:p>
        </p:txBody>
      </p:sp>
    </p:spTree>
    <p:extLst>
      <p:ext uri="{BB962C8B-B14F-4D97-AF65-F5344CB8AC3E}">
        <p14:creationId xmlns:p14="http://schemas.microsoft.com/office/powerpoint/2010/main" val="13401639"/>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fontAlgn="base">
              <a:spcBef>
                <a:spcPct val="0"/>
              </a:spcBef>
              <a:spcAft>
                <a:spcPct val="0"/>
              </a:spcAft>
              <a:defRPr>
                <a:latin typeface="Arial" pitchFamily="34" charset="0"/>
              </a:defRPr>
            </a:lvl1pPr>
          </a:lstStyle>
          <a:p>
            <a:pPr>
              <a:defRPr/>
            </a:pPr>
            <a:fld id="{39BB5CCD-17A1-4754-B788-A48DC55D4D2B}" type="datetime1">
              <a:rPr lang="en-US"/>
              <a:pPr>
                <a:defRPr/>
              </a:pPr>
              <a:t>10/25/2017</a:t>
            </a:fld>
            <a:endParaRPr lang="en-US" dirty="0"/>
          </a:p>
        </p:txBody>
      </p:sp>
      <p:sp>
        <p:nvSpPr>
          <p:cNvPr id="5" name="Footer Placeholder 4"/>
          <p:cNvSpPr>
            <a:spLocks noGrp="1"/>
          </p:cNvSpPr>
          <p:nvPr>
            <p:ph type="ftr" sz="quarter" idx="11"/>
          </p:nvPr>
        </p:nvSpPr>
        <p:spPr/>
        <p:txBody>
          <a:bodyPr/>
          <a:lstStyle>
            <a:lvl1pPr fontAlgn="base">
              <a:spcBef>
                <a:spcPct val="0"/>
              </a:spcBef>
              <a:spcAft>
                <a:spcPct val="0"/>
              </a:spcAft>
              <a:defRPr>
                <a:latin typeface="Arial" pitchFamily="34" charset="0"/>
              </a:defRPr>
            </a:lvl1pPr>
          </a:lstStyle>
          <a:p>
            <a:pPr>
              <a:defRPr/>
            </a:pPr>
            <a:endParaRPr lang="en-US"/>
          </a:p>
        </p:txBody>
      </p:sp>
      <p:sp>
        <p:nvSpPr>
          <p:cNvPr id="6" name="Slide Number Placeholder 5"/>
          <p:cNvSpPr>
            <a:spLocks noGrp="1"/>
          </p:cNvSpPr>
          <p:nvPr>
            <p:ph type="sldNum" sz="quarter" idx="12"/>
          </p:nvPr>
        </p:nvSpPr>
        <p:spPr/>
        <p:txBody>
          <a:bodyPr/>
          <a:lstStyle>
            <a:lvl1pPr fontAlgn="base">
              <a:spcBef>
                <a:spcPct val="0"/>
              </a:spcBef>
              <a:spcAft>
                <a:spcPct val="0"/>
              </a:spcAft>
              <a:defRPr>
                <a:latin typeface="Arial" pitchFamily="34" charset="0"/>
              </a:defRPr>
            </a:lvl1pPr>
          </a:lstStyle>
          <a:p>
            <a:pPr>
              <a:defRPr/>
            </a:pPr>
            <a:fld id="{C2B43440-3D2E-4F75-A98E-8902938FE1A4}" type="slidenum">
              <a:rPr lang="en-US"/>
              <a:pPr>
                <a:defRPr/>
              </a:pPr>
              <a:t>‹#›</a:t>
            </a:fld>
            <a:endParaRPr lang="en-US" dirty="0"/>
          </a:p>
        </p:txBody>
      </p:sp>
    </p:spTree>
    <p:extLst>
      <p:ext uri="{BB962C8B-B14F-4D97-AF65-F5344CB8AC3E}">
        <p14:creationId xmlns:p14="http://schemas.microsoft.com/office/powerpoint/2010/main" val="3158885227"/>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fld id="{511D367D-9809-4D76-98E9-23B6B6230B4E}" type="datetime1">
              <a:rPr lang="en-US" altLang="en-US"/>
              <a:pPr>
                <a:defRPr/>
              </a:pPr>
              <a:t>10/25/2017</a:t>
            </a:fld>
            <a:endParaRPr lang="en-US" altLang="en-US" dirty="0"/>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7" name="Rectangle 6"/>
          <p:cNvSpPr>
            <a:spLocks noGrp="1" noChangeArrowheads="1"/>
          </p:cNvSpPr>
          <p:nvPr>
            <p:ph type="sldNum" sz="quarter" idx="12"/>
          </p:nvPr>
        </p:nvSpPr>
        <p:spPr>
          <a:ln/>
        </p:spPr>
        <p:txBody>
          <a:bodyPr/>
          <a:lstStyle>
            <a:lvl1pPr>
              <a:defRPr/>
            </a:lvl1pPr>
          </a:lstStyle>
          <a:p>
            <a:pPr>
              <a:defRPr/>
            </a:pPr>
            <a:fld id="{5F0F9C81-873A-4590-97E0-C4E51F7B2F32}" type="slidenum">
              <a:rPr lang="en-US" altLang="en-US"/>
              <a:pPr>
                <a:defRPr/>
              </a:pPr>
              <a:t>‹#›</a:t>
            </a:fld>
            <a:endParaRPr lang="en-US" altLang="en-US" dirty="0"/>
          </a:p>
        </p:txBody>
      </p:sp>
    </p:spTree>
    <p:extLst>
      <p:ext uri="{BB962C8B-B14F-4D97-AF65-F5344CB8AC3E}">
        <p14:creationId xmlns:p14="http://schemas.microsoft.com/office/powerpoint/2010/main" val="1575332618"/>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fontAlgn="base">
              <a:spcBef>
                <a:spcPct val="0"/>
              </a:spcBef>
              <a:spcAft>
                <a:spcPct val="0"/>
              </a:spcAft>
              <a:defRPr>
                <a:latin typeface="Arial" pitchFamily="34" charset="0"/>
              </a:defRPr>
            </a:lvl1pPr>
          </a:lstStyle>
          <a:p>
            <a:pPr>
              <a:defRPr/>
            </a:pPr>
            <a:fld id="{93AB6A7E-CCD4-41BB-AF3F-92AC3B5BED14}" type="datetime1">
              <a:rPr lang="en-US"/>
              <a:pPr>
                <a:defRPr/>
              </a:pPr>
              <a:t>10/25/2017</a:t>
            </a:fld>
            <a:endParaRPr lang="en-US" dirty="0"/>
          </a:p>
        </p:txBody>
      </p:sp>
      <p:sp>
        <p:nvSpPr>
          <p:cNvPr id="5" name="Footer Placeholder 4"/>
          <p:cNvSpPr>
            <a:spLocks noGrp="1"/>
          </p:cNvSpPr>
          <p:nvPr>
            <p:ph type="ftr" sz="quarter" idx="11"/>
          </p:nvPr>
        </p:nvSpPr>
        <p:spPr/>
        <p:txBody>
          <a:bodyPr/>
          <a:lstStyle>
            <a:lvl1pPr fontAlgn="base">
              <a:spcBef>
                <a:spcPct val="0"/>
              </a:spcBef>
              <a:spcAft>
                <a:spcPct val="0"/>
              </a:spcAft>
              <a:defRPr>
                <a:latin typeface="Arial" pitchFamily="34" charset="0"/>
              </a:defRPr>
            </a:lvl1pPr>
          </a:lstStyle>
          <a:p>
            <a:pPr>
              <a:defRPr/>
            </a:pPr>
            <a:endParaRPr lang="en-US"/>
          </a:p>
        </p:txBody>
      </p:sp>
      <p:sp>
        <p:nvSpPr>
          <p:cNvPr id="6" name="Slide Number Placeholder 5"/>
          <p:cNvSpPr>
            <a:spLocks noGrp="1"/>
          </p:cNvSpPr>
          <p:nvPr>
            <p:ph type="sldNum" sz="quarter" idx="12"/>
          </p:nvPr>
        </p:nvSpPr>
        <p:spPr/>
        <p:txBody>
          <a:bodyPr/>
          <a:lstStyle>
            <a:lvl1pPr fontAlgn="base">
              <a:spcBef>
                <a:spcPct val="0"/>
              </a:spcBef>
              <a:spcAft>
                <a:spcPct val="0"/>
              </a:spcAft>
              <a:defRPr>
                <a:latin typeface="Arial" pitchFamily="34" charset="0"/>
              </a:defRPr>
            </a:lvl1pPr>
          </a:lstStyle>
          <a:p>
            <a:pPr>
              <a:defRPr/>
            </a:pPr>
            <a:fld id="{4E23D669-9A6E-4A23-BDBE-72025B6D74E0}" type="slidenum">
              <a:rPr lang="en-US"/>
              <a:pPr>
                <a:defRPr/>
              </a:pPr>
              <a:t>‹#›</a:t>
            </a:fld>
            <a:endParaRPr lang="en-US" dirty="0"/>
          </a:p>
        </p:txBody>
      </p:sp>
    </p:spTree>
    <p:extLst>
      <p:ext uri="{BB962C8B-B14F-4D97-AF65-F5344CB8AC3E}">
        <p14:creationId xmlns:p14="http://schemas.microsoft.com/office/powerpoint/2010/main" val="1459765434"/>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fontAlgn="base">
              <a:spcBef>
                <a:spcPct val="0"/>
              </a:spcBef>
              <a:spcAft>
                <a:spcPct val="0"/>
              </a:spcAft>
              <a:defRPr>
                <a:latin typeface="Arial" pitchFamily="34" charset="0"/>
              </a:defRPr>
            </a:lvl1pPr>
          </a:lstStyle>
          <a:p>
            <a:pPr>
              <a:defRPr/>
            </a:pPr>
            <a:fld id="{0F351927-F2F6-4879-B16B-C66D6756FC6C}" type="datetime1">
              <a:rPr lang="en-US"/>
              <a:pPr>
                <a:defRPr/>
              </a:pPr>
              <a:t>10/25/2017</a:t>
            </a:fld>
            <a:endParaRPr lang="en-US" dirty="0"/>
          </a:p>
        </p:txBody>
      </p:sp>
      <p:sp>
        <p:nvSpPr>
          <p:cNvPr id="5" name="Footer Placeholder 4"/>
          <p:cNvSpPr>
            <a:spLocks noGrp="1"/>
          </p:cNvSpPr>
          <p:nvPr>
            <p:ph type="ftr" sz="quarter" idx="11"/>
          </p:nvPr>
        </p:nvSpPr>
        <p:spPr/>
        <p:txBody>
          <a:bodyPr/>
          <a:lstStyle>
            <a:lvl1pPr fontAlgn="base">
              <a:spcBef>
                <a:spcPct val="0"/>
              </a:spcBef>
              <a:spcAft>
                <a:spcPct val="0"/>
              </a:spcAft>
              <a:defRPr>
                <a:latin typeface="Arial" pitchFamily="34" charset="0"/>
              </a:defRPr>
            </a:lvl1pPr>
          </a:lstStyle>
          <a:p>
            <a:pPr>
              <a:defRPr/>
            </a:pPr>
            <a:endParaRPr lang="en-US"/>
          </a:p>
        </p:txBody>
      </p:sp>
      <p:sp>
        <p:nvSpPr>
          <p:cNvPr id="6" name="Slide Number Placeholder 5"/>
          <p:cNvSpPr>
            <a:spLocks noGrp="1"/>
          </p:cNvSpPr>
          <p:nvPr>
            <p:ph type="sldNum" sz="quarter" idx="12"/>
          </p:nvPr>
        </p:nvSpPr>
        <p:spPr/>
        <p:txBody>
          <a:bodyPr/>
          <a:lstStyle>
            <a:lvl1pPr fontAlgn="base">
              <a:spcBef>
                <a:spcPct val="0"/>
              </a:spcBef>
              <a:spcAft>
                <a:spcPct val="0"/>
              </a:spcAft>
              <a:defRPr>
                <a:latin typeface="Arial" pitchFamily="34" charset="0"/>
              </a:defRPr>
            </a:lvl1pPr>
          </a:lstStyle>
          <a:p>
            <a:pPr>
              <a:defRPr/>
            </a:pPr>
            <a:fld id="{91D53DB6-401F-45DF-AEB5-26A5DCBA35BC}" type="slidenum">
              <a:rPr lang="en-US"/>
              <a:pPr>
                <a:defRPr/>
              </a:pPr>
              <a:t>‹#›</a:t>
            </a:fld>
            <a:endParaRPr lang="en-US" dirty="0"/>
          </a:p>
        </p:txBody>
      </p:sp>
    </p:spTree>
    <p:extLst>
      <p:ext uri="{BB962C8B-B14F-4D97-AF65-F5344CB8AC3E}">
        <p14:creationId xmlns:p14="http://schemas.microsoft.com/office/powerpoint/2010/main" val="1330541768"/>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fontAlgn="base">
              <a:spcBef>
                <a:spcPct val="0"/>
              </a:spcBef>
              <a:spcAft>
                <a:spcPct val="0"/>
              </a:spcAft>
              <a:defRPr>
                <a:latin typeface="Arial" pitchFamily="34" charset="0"/>
              </a:defRPr>
            </a:lvl1pPr>
          </a:lstStyle>
          <a:p>
            <a:pPr>
              <a:defRPr/>
            </a:pPr>
            <a:fld id="{E98C353A-3F4B-4527-96BF-31662A08A916}" type="datetime1">
              <a:rPr lang="en-US"/>
              <a:pPr>
                <a:defRPr/>
              </a:pPr>
              <a:t>10/25/2017</a:t>
            </a:fld>
            <a:endParaRPr lang="en-US" dirty="0"/>
          </a:p>
        </p:txBody>
      </p:sp>
      <p:sp>
        <p:nvSpPr>
          <p:cNvPr id="5" name="Footer Placeholder 4"/>
          <p:cNvSpPr>
            <a:spLocks noGrp="1"/>
          </p:cNvSpPr>
          <p:nvPr>
            <p:ph type="ftr" sz="quarter" idx="11"/>
          </p:nvPr>
        </p:nvSpPr>
        <p:spPr/>
        <p:txBody>
          <a:bodyPr/>
          <a:lstStyle>
            <a:lvl1pPr fontAlgn="base">
              <a:spcBef>
                <a:spcPct val="0"/>
              </a:spcBef>
              <a:spcAft>
                <a:spcPct val="0"/>
              </a:spcAft>
              <a:defRPr>
                <a:latin typeface="Arial" pitchFamily="34" charset="0"/>
              </a:defRPr>
            </a:lvl1pPr>
          </a:lstStyle>
          <a:p>
            <a:pPr>
              <a:defRPr/>
            </a:pPr>
            <a:endParaRPr lang="en-US"/>
          </a:p>
        </p:txBody>
      </p:sp>
      <p:sp>
        <p:nvSpPr>
          <p:cNvPr id="6" name="Slide Number Placeholder 5"/>
          <p:cNvSpPr>
            <a:spLocks noGrp="1"/>
          </p:cNvSpPr>
          <p:nvPr>
            <p:ph type="sldNum" sz="quarter" idx="12"/>
          </p:nvPr>
        </p:nvSpPr>
        <p:spPr/>
        <p:txBody>
          <a:bodyPr/>
          <a:lstStyle>
            <a:lvl1pPr fontAlgn="base">
              <a:spcBef>
                <a:spcPct val="0"/>
              </a:spcBef>
              <a:spcAft>
                <a:spcPct val="0"/>
              </a:spcAft>
              <a:defRPr>
                <a:latin typeface="Arial" pitchFamily="34" charset="0"/>
              </a:defRPr>
            </a:lvl1pPr>
          </a:lstStyle>
          <a:p>
            <a:pPr>
              <a:defRPr/>
            </a:pPr>
            <a:fld id="{01D55D5C-292A-4707-BC81-7C2D1319FCC8}" type="slidenum">
              <a:rPr lang="en-US"/>
              <a:pPr>
                <a:defRPr/>
              </a:pPr>
              <a:t>‹#›</a:t>
            </a:fld>
            <a:endParaRPr lang="en-US" dirty="0"/>
          </a:p>
        </p:txBody>
      </p:sp>
    </p:spTree>
    <p:extLst>
      <p:ext uri="{BB962C8B-B14F-4D97-AF65-F5344CB8AC3E}">
        <p14:creationId xmlns:p14="http://schemas.microsoft.com/office/powerpoint/2010/main" val="2254252409"/>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fontAlgn="base">
              <a:spcBef>
                <a:spcPct val="0"/>
              </a:spcBef>
              <a:spcAft>
                <a:spcPct val="0"/>
              </a:spcAft>
              <a:defRPr>
                <a:latin typeface="Arial" pitchFamily="34" charset="0"/>
              </a:defRPr>
            </a:lvl1pPr>
          </a:lstStyle>
          <a:p>
            <a:pPr>
              <a:defRPr/>
            </a:pPr>
            <a:fld id="{3FA81B89-A1AF-4200-9C36-66C55E5A9291}" type="datetime1">
              <a:rPr lang="en-US"/>
              <a:pPr>
                <a:defRPr/>
              </a:pPr>
              <a:t>10/25/2017</a:t>
            </a:fld>
            <a:endParaRPr lang="en-US" dirty="0"/>
          </a:p>
        </p:txBody>
      </p:sp>
      <p:sp>
        <p:nvSpPr>
          <p:cNvPr id="6" name="Footer Placeholder 5"/>
          <p:cNvSpPr>
            <a:spLocks noGrp="1"/>
          </p:cNvSpPr>
          <p:nvPr>
            <p:ph type="ftr" sz="quarter" idx="11"/>
          </p:nvPr>
        </p:nvSpPr>
        <p:spPr/>
        <p:txBody>
          <a:bodyPr/>
          <a:lstStyle>
            <a:lvl1pPr fontAlgn="base">
              <a:spcBef>
                <a:spcPct val="0"/>
              </a:spcBef>
              <a:spcAft>
                <a:spcPct val="0"/>
              </a:spcAft>
              <a:defRPr>
                <a:latin typeface="Arial" pitchFamily="34" charset="0"/>
              </a:defRPr>
            </a:lvl1pPr>
          </a:lstStyle>
          <a:p>
            <a:pPr>
              <a:defRPr/>
            </a:pPr>
            <a:endParaRPr lang="en-US"/>
          </a:p>
        </p:txBody>
      </p:sp>
      <p:sp>
        <p:nvSpPr>
          <p:cNvPr id="7" name="Slide Number Placeholder 6"/>
          <p:cNvSpPr>
            <a:spLocks noGrp="1"/>
          </p:cNvSpPr>
          <p:nvPr>
            <p:ph type="sldNum" sz="quarter" idx="12"/>
          </p:nvPr>
        </p:nvSpPr>
        <p:spPr/>
        <p:txBody>
          <a:bodyPr/>
          <a:lstStyle>
            <a:lvl1pPr fontAlgn="base">
              <a:spcBef>
                <a:spcPct val="0"/>
              </a:spcBef>
              <a:spcAft>
                <a:spcPct val="0"/>
              </a:spcAft>
              <a:defRPr>
                <a:latin typeface="Arial" pitchFamily="34" charset="0"/>
              </a:defRPr>
            </a:lvl1pPr>
          </a:lstStyle>
          <a:p>
            <a:pPr>
              <a:defRPr/>
            </a:pPr>
            <a:fld id="{B2DAB6D6-C1AD-4927-8E49-DED2C709CD0C}" type="slidenum">
              <a:rPr lang="en-US"/>
              <a:pPr>
                <a:defRPr/>
              </a:pPr>
              <a:t>‹#›</a:t>
            </a:fld>
            <a:endParaRPr lang="en-US" dirty="0"/>
          </a:p>
        </p:txBody>
      </p:sp>
    </p:spTree>
    <p:extLst>
      <p:ext uri="{BB962C8B-B14F-4D97-AF65-F5344CB8AC3E}">
        <p14:creationId xmlns:p14="http://schemas.microsoft.com/office/powerpoint/2010/main" val="2892218759"/>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fontAlgn="base">
              <a:spcBef>
                <a:spcPct val="0"/>
              </a:spcBef>
              <a:spcAft>
                <a:spcPct val="0"/>
              </a:spcAft>
              <a:defRPr>
                <a:latin typeface="Arial" pitchFamily="34" charset="0"/>
              </a:defRPr>
            </a:lvl1pPr>
          </a:lstStyle>
          <a:p>
            <a:pPr>
              <a:defRPr/>
            </a:pPr>
            <a:fld id="{9BA1DC07-2743-4B96-894E-F0A5862F6AF5}" type="datetime1">
              <a:rPr lang="en-US"/>
              <a:pPr>
                <a:defRPr/>
              </a:pPr>
              <a:t>10/25/2017</a:t>
            </a:fld>
            <a:endParaRPr lang="en-US" dirty="0"/>
          </a:p>
        </p:txBody>
      </p:sp>
      <p:sp>
        <p:nvSpPr>
          <p:cNvPr id="8" name="Footer Placeholder 7"/>
          <p:cNvSpPr>
            <a:spLocks noGrp="1"/>
          </p:cNvSpPr>
          <p:nvPr>
            <p:ph type="ftr" sz="quarter" idx="11"/>
          </p:nvPr>
        </p:nvSpPr>
        <p:spPr/>
        <p:txBody>
          <a:bodyPr/>
          <a:lstStyle>
            <a:lvl1pPr fontAlgn="base">
              <a:spcBef>
                <a:spcPct val="0"/>
              </a:spcBef>
              <a:spcAft>
                <a:spcPct val="0"/>
              </a:spcAft>
              <a:defRPr>
                <a:latin typeface="Arial" pitchFamily="34" charset="0"/>
              </a:defRPr>
            </a:lvl1pPr>
          </a:lstStyle>
          <a:p>
            <a:pPr>
              <a:defRPr/>
            </a:pPr>
            <a:endParaRPr lang="en-US"/>
          </a:p>
        </p:txBody>
      </p:sp>
      <p:sp>
        <p:nvSpPr>
          <p:cNvPr id="9" name="Slide Number Placeholder 8"/>
          <p:cNvSpPr>
            <a:spLocks noGrp="1"/>
          </p:cNvSpPr>
          <p:nvPr>
            <p:ph type="sldNum" sz="quarter" idx="12"/>
          </p:nvPr>
        </p:nvSpPr>
        <p:spPr/>
        <p:txBody>
          <a:bodyPr/>
          <a:lstStyle>
            <a:lvl1pPr fontAlgn="base">
              <a:spcBef>
                <a:spcPct val="0"/>
              </a:spcBef>
              <a:spcAft>
                <a:spcPct val="0"/>
              </a:spcAft>
              <a:defRPr>
                <a:latin typeface="Arial" pitchFamily="34" charset="0"/>
              </a:defRPr>
            </a:lvl1pPr>
          </a:lstStyle>
          <a:p>
            <a:pPr>
              <a:defRPr/>
            </a:pPr>
            <a:fld id="{2DDD1F5A-36A2-469E-BCEA-5168B48A4A36}" type="slidenum">
              <a:rPr lang="en-US"/>
              <a:pPr>
                <a:defRPr/>
              </a:pPr>
              <a:t>‹#›</a:t>
            </a:fld>
            <a:endParaRPr lang="en-US" dirty="0"/>
          </a:p>
        </p:txBody>
      </p:sp>
    </p:spTree>
    <p:extLst>
      <p:ext uri="{BB962C8B-B14F-4D97-AF65-F5344CB8AC3E}">
        <p14:creationId xmlns:p14="http://schemas.microsoft.com/office/powerpoint/2010/main" val="4281594751"/>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fontAlgn="base">
              <a:spcBef>
                <a:spcPct val="0"/>
              </a:spcBef>
              <a:spcAft>
                <a:spcPct val="0"/>
              </a:spcAft>
              <a:defRPr>
                <a:latin typeface="Arial" pitchFamily="34" charset="0"/>
              </a:defRPr>
            </a:lvl1pPr>
          </a:lstStyle>
          <a:p>
            <a:pPr>
              <a:defRPr/>
            </a:pPr>
            <a:fld id="{DAE1154D-4B1A-41AD-9161-5736097AE548}" type="datetime1">
              <a:rPr lang="en-US"/>
              <a:pPr>
                <a:defRPr/>
              </a:pPr>
              <a:t>10/25/2017</a:t>
            </a:fld>
            <a:endParaRPr lang="en-US" dirty="0"/>
          </a:p>
        </p:txBody>
      </p:sp>
      <p:sp>
        <p:nvSpPr>
          <p:cNvPr id="4" name="Footer Placeholder 3"/>
          <p:cNvSpPr>
            <a:spLocks noGrp="1"/>
          </p:cNvSpPr>
          <p:nvPr>
            <p:ph type="ftr" sz="quarter" idx="11"/>
          </p:nvPr>
        </p:nvSpPr>
        <p:spPr/>
        <p:txBody>
          <a:bodyPr/>
          <a:lstStyle>
            <a:lvl1pPr fontAlgn="base">
              <a:spcBef>
                <a:spcPct val="0"/>
              </a:spcBef>
              <a:spcAft>
                <a:spcPct val="0"/>
              </a:spcAft>
              <a:defRPr>
                <a:latin typeface="Arial" pitchFamily="34" charset="0"/>
              </a:defRPr>
            </a:lvl1pPr>
          </a:lstStyle>
          <a:p>
            <a:pPr>
              <a:defRPr/>
            </a:pPr>
            <a:endParaRPr lang="en-US"/>
          </a:p>
        </p:txBody>
      </p:sp>
      <p:sp>
        <p:nvSpPr>
          <p:cNvPr id="5" name="Slide Number Placeholder 4"/>
          <p:cNvSpPr>
            <a:spLocks noGrp="1"/>
          </p:cNvSpPr>
          <p:nvPr>
            <p:ph type="sldNum" sz="quarter" idx="12"/>
          </p:nvPr>
        </p:nvSpPr>
        <p:spPr/>
        <p:txBody>
          <a:bodyPr/>
          <a:lstStyle>
            <a:lvl1pPr fontAlgn="base">
              <a:spcBef>
                <a:spcPct val="0"/>
              </a:spcBef>
              <a:spcAft>
                <a:spcPct val="0"/>
              </a:spcAft>
              <a:defRPr>
                <a:latin typeface="Arial" pitchFamily="34" charset="0"/>
              </a:defRPr>
            </a:lvl1pPr>
          </a:lstStyle>
          <a:p>
            <a:pPr>
              <a:defRPr/>
            </a:pPr>
            <a:fld id="{9783D77A-78D7-483B-951F-09866BD6FF52}" type="slidenum">
              <a:rPr lang="en-US"/>
              <a:pPr>
                <a:defRPr/>
              </a:pPr>
              <a:t>‹#›</a:t>
            </a:fld>
            <a:endParaRPr lang="en-US" dirty="0"/>
          </a:p>
        </p:txBody>
      </p:sp>
    </p:spTree>
    <p:extLst>
      <p:ext uri="{BB962C8B-B14F-4D97-AF65-F5344CB8AC3E}">
        <p14:creationId xmlns:p14="http://schemas.microsoft.com/office/powerpoint/2010/main" val="122980175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fld id="{5A13DA9D-CE0B-4C90-883D-2AA01BD0A7E4}" type="datetime1">
              <a:rPr lang="en-US" altLang="en-US"/>
              <a:pPr>
                <a:defRPr/>
              </a:pPr>
              <a:t>10/25/2017</a:t>
            </a:fld>
            <a:endParaRPr lang="en-US" altLang="en-US" dirty="0"/>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7" name="Rectangle 6"/>
          <p:cNvSpPr>
            <a:spLocks noGrp="1" noChangeArrowheads="1"/>
          </p:cNvSpPr>
          <p:nvPr>
            <p:ph type="sldNum" sz="quarter" idx="12"/>
          </p:nvPr>
        </p:nvSpPr>
        <p:spPr>
          <a:ln/>
        </p:spPr>
        <p:txBody>
          <a:bodyPr/>
          <a:lstStyle>
            <a:lvl1pPr>
              <a:defRPr/>
            </a:lvl1pPr>
          </a:lstStyle>
          <a:p>
            <a:pPr>
              <a:defRPr/>
            </a:pPr>
            <a:fld id="{753A2EA3-2184-4B11-AA7D-AFD7AD4F97EB}" type="slidenum">
              <a:rPr lang="en-US" altLang="en-US"/>
              <a:pPr>
                <a:defRPr/>
              </a:pPr>
              <a:t>‹#›</a:t>
            </a:fld>
            <a:endParaRPr lang="en-US" altLang="en-US" dirty="0"/>
          </a:p>
        </p:txBody>
      </p:sp>
    </p:spTree>
    <p:extLst>
      <p:ext uri="{BB962C8B-B14F-4D97-AF65-F5344CB8AC3E}">
        <p14:creationId xmlns:p14="http://schemas.microsoft.com/office/powerpoint/2010/main" val="2203698241"/>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fontAlgn="base">
              <a:spcBef>
                <a:spcPct val="0"/>
              </a:spcBef>
              <a:spcAft>
                <a:spcPct val="0"/>
              </a:spcAft>
              <a:defRPr>
                <a:latin typeface="Arial" pitchFamily="34" charset="0"/>
              </a:defRPr>
            </a:lvl1pPr>
          </a:lstStyle>
          <a:p>
            <a:pPr>
              <a:defRPr/>
            </a:pPr>
            <a:fld id="{346CBBFF-1F90-4BF2-BB68-67AE70DC14AB}" type="datetime1">
              <a:rPr lang="en-US"/>
              <a:pPr>
                <a:defRPr/>
              </a:pPr>
              <a:t>10/25/2017</a:t>
            </a:fld>
            <a:endParaRPr lang="en-US" dirty="0"/>
          </a:p>
        </p:txBody>
      </p:sp>
      <p:sp>
        <p:nvSpPr>
          <p:cNvPr id="3" name="Footer Placeholder 2"/>
          <p:cNvSpPr>
            <a:spLocks noGrp="1"/>
          </p:cNvSpPr>
          <p:nvPr>
            <p:ph type="ftr" sz="quarter" idx="11"/>
          </p:nvPr>
        </p:nvSpPr>
        <p:spPr/>
        <p:txBody>
          <a:bodyPr/>
          <a:lstStyle>
            <a:lvl1pPr fontAlgn="base">
              <a:spcBef>
                <a:spcPct val="0"/>
              </a:spcBef>
              <a:spcAft>
                <a:spcPct val="0"/>
              </a:spcAft>
              <a:defRPr>
                <a:latin typeface="Arial" pitchFamily="34" charset="0"/>
              </a:defRPr>
            </a:lvl1pPr>
          </a:lstStyle>
          <a:p>
            <a:pPr>
              <a:defRPr/>
            </a:pPr>
            <a:endParaRPr lang="en-US"/>
          </a:p>
        </p:txBody>
      </p:sp>
      <p:sp>
        <p:nvSpPr>
          <p:cNvPr id="4" name="Slide Number Placeholder 3"/>
          <p:cNvSpPr>
            <a:spLocks noGrp="1"/>
          </p:cNvSpPr>
          <p:nvPr>
            <p:ph type="sldNum" sz="quarter" idx="12"/>
          </p:nvPr>
        </p:nvSpPr>
        <p:spPr/>
        <p:txBody>
          <a:bodyPr/>
          <a:lstStyle>
            <a:lvl1pPr fontAlgn="base">
              <a:spcBef>
                <a:spcPct val="0"/>
              </a:spcBef>
              <a:spcAft>
                <a:spcPct val="0"/>
              </a:spcAft>
              <a:defRPr>
                <a:latin typeface="Arial" pitchFamily="34" charset="0"/>
              </a:defRPr>
            </a:lvl1pPr>
          </a:lstStyle>
          <a:p>
            <a:pPr>
              <a:defRPr/>
            </a:pPr>
            <a:fld id="{37B05F1F-9B7E-4048-ACB6-D5AFE940167E}" type="slidenum">
              <a:rPr lang="en-US"/>
              <a:pPr>
                <a:defRPr/>
              </a:pPr>
              <a:t>‹#›</a:t>
            </a:fld>
            <a:endParaRPr lang="en-US" dirty="0"/>
          </a:p>
        </p:txBody>
      </p:sp>
    </p:spTree>
    <p:extLst>
      <p:ext uri="{BB962C8B-B14F-4D97-AF65-F5344CB8AC3E}">
        <p14:creationId xmlns:p14="http://schemas.microsoft.com/office/powerpoint/2010/main" val="1174866154"/>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fontAlgn="base">
              <a:spcBef>
                <a:spcPct val="0"/>
              </a:spcBef>
              <a:spcAft>
                <a:spcPct val="0"/>
              </a:spcAft>
              <a:defRPr>
                <a:latin typeface="Arial" pitchFamily="34" charset="0"/>
              </a:defRPr>
            </a:lvl1pPr>
          </a:lstStyle>
          <a:p>
            <a:pPr>
              <a:defRPr/>
            </a:pPr>
            <a:fld id="{E3258BB1-8DDC-49A2-BCA4-9E43D12FBD1B}" type="datetime1">
              <a:rPr lang="en-US"/>
              <a:pPr>
                <a:defRPr/>
              </a:pPr>
              <a:t>10/25/2017</a:t>
            </a:fld>
            <a:endParaRPr lang="en-US" dirty="0"/>
          </a:p>
        </p:txBody>
      </p:sp>
      <p:sp>
        <p:nvSpPr>
          <p:cNvPr id="6" name="Footer Placeholder 5"/>
          <p:cNvSpPr>
            <a:spLocks noGrp="1"/>
          </p:cNvSpPr>
          <p:nvPr>
            <p:ph type="ftr" sz="quarter" idx="11"/>
          </p:nvPr>
        </p:nvSpPr>
        <p:spPr/>
        <p:txBody>
          <a:bodyPr/>
          <a:lstStyle>
            <a:lvl1pPr fontAlgn="base">
              <a:spcBef>
                <a:spcPct val="0"/>
              </a:spcBef>
              <a:spcAft>
                <a:spcPct val="0"/>
              </a:spcAft>
              <a:defRPr>
                <a:latin typeface="Arial" pitchFamily="34" charset="0"/>
              </a:defRPr>
            </a:lvl1pPr>
          </a:lstStyle>
          <a:p>
            <a:pPr>
              <a:defRPr/>
            </a:pPr>
            <a:endParaRPr lang="en-US"/>
          </a:p>
        </p:txBody>
      </p:sp>
      <p:sp>
        <p:nvSpPr>
          <p:cNvPr id="7" name="Slide Number Placeholder 6"/>
          <p:cNvSpPr>
            <a:spLocks noGrp="1"/>
          </p:cNvSpPr>
          <p:nvPr>
            <p:ph type="sldNum" sz="quarter" idx="12"/>
          </p:nvPr>
        </p:nvSpPr>
        <p:spPr/>
        <p:txBody>
          <a:bodyPr/>
          <a:lstStyle>
            <a:lvl1pPr fontAlgn="base">
              <a:spcBef>
                <a:spcPct val="0"/>
              </a:spcBef>
              <a:spcAft>
                <a:spcPct val="0"/>
              </a:spcAft>
              <a:defRPr>
                <a:latin typeface="Arial" pitchFamily="34" charset="0"/>
              </a:defRPr>
            </a:lvl1pPr>
          </a:lstStyle>
          <a:p>
            <a:pPr>
              <a:defRPr/>
            </a:pPr>
            <a:fld id="{5C695471-3688-4337-BB79-24303D03B1AC}" type="slidenum">
              <a:rPr lang="en-US"/>
              <a:pPr>
                <a:defRPr/>
              </a:pPr>
              <a:t>‹#›</a:t>
            </a:fld>
            <a:endParaRPr lang="en-US" dirty="0"/>
          </a:p>
        </p:txBody>
      </p:sp>
    </p:spTree>
    <p:extLst>
      <p:ext uri="{BB962C8B-B14F-4D97-AF65-F5344CB8AC3E}">
        <p14:creationId xmlns:p14="http://schemas.microsoft.com/office/powerpoint/2010/main" val="1382600308"/>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fontAlgn="base">
              <a:spcBef>
                <a:spcPct val="0"/>
              </a:spcBef>
              <a:spcAft>
                <a:spcPct val="0"/>
              </a:spcAft>
              <a:defRPr>
                <a:latin typeface="Arial" pitchFamily="34" charset="0"/>
              </a:defRPr>
            </a:lvl1pPr>
          </a:lstStyle>
          <a:p>
            <a:pPr>
              <a:defRPr/>
            </a:pPr>
            <a:fld id="{11F3D2DF-D9F3-4EAF-A7E8-655F5203664B}" type="datetime1">
              <a:rPr lang="en-US"/>
              <a:pPr>
                <a:defRPr/>
              </a:pPr>
              <a:t>10/25/2017</a:t>
            </a:fld>
            <a:endParaRPr lang="en-US" dirty="0"/>
          </a:p>
        </p:txBody>
      </p:sp>
      <p:sp>
        <p:nvSpPr>
          <p:cNvPr id="6" name="Footer Placeholder 5"/>
          <p:cNvSpPr>
            <a:spLocks noGrp="1"/>
          </p:cNvSpPr>
          <p:nvPr>
            <p:ph type="ftr" sz="quarter" idx="11"/>
          </p:nvPr>
        </p:nvSpPr>
        <p:spPr/>
        <p:txBody>
          <a:bodyPr/>
          <a:lstStyle>
            <a:lvl1pPr fontAlgn="base">
              <a:spcBef>
                <a:spcPct val="0"/>
              </a:spcBef>
              <a:spcAft>
                <a:spcPct val="0"/>
              </a:spcAft>
              <a:defRPr>
                <a:latin typeface="Arial" pitchFamily="34" charset="0"/>
              </a:defRPr>
            </a:lvl1pPr>
          </a:lstStyle>
          <a:p>
            <a:pPr>
              <a:defRPr/>
            </a:pPr>
            <a:endParaRPr lang="en-US"/>
          </a:p>
        </p:txBody>
      </p:sp>
      <p:sp>
        <p:nvSpPr>
          <p:cNvPr id="7" name="Slide Number Placeholder 6"/>
          <p:cNvSpPr>
            <a:spLocks noGrp="1"/>
          </p:cNvSpPr>
          <p:nvPr>
            <p:ph type="sldNum" sz="quarter" idx="12"/>
          </p:nvPr>
        </p:nvSpPr>
        <p:spPr/>
        <p:txBody>
          <a:bodyPr/>
          <a:lstStyle>
            <a:lvl1pPr fontAlgn="base">
              <a:spcBef>
                <a:spcPct val="0"/>
              </a:spcBef>
              <a:spcAft>
                <a:spcPct val="0"/>
              </a:spcAft>
              <a:defRPr>
                <a:latin typeface="Arial" pitchFamily="34" charset="0"/>
              </a:defRPr>
            </a:lvl1pPr>
          </a:lstStyle>
          <a:p>
            <a:pPr>
              <a:defRPr/>
            </a:pPr>
            <a:fld id="{876423F8-D216-4931-A2C2-376A76CABA7F}" type="slidenum">
              <a:rPr lang="en-US"/>
              <a:pPr>
                <a:defRPr/>
              </a:pPr>
              <a:t>‹#›</a:t>
            </a:fld>
            <a:endParaRPr lang="en-US" dirty="0"/>
          </a:p>
        </p:txBody>
      </p:sp>
    </p:spTree>
    <p:extLst>
      <p:ext uri="{BB962C8B-B14F-4D97-AF65-F5344CB8AC3E}">
        <p14:creationId xmlns:p14="http://schemas.microsoft.com/office/powerpoint/2010/main" val="2145606324"/>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fontAlgn="base">
              <a:spcBef>
                <a:spcPct val="0"/>
              </a:spcBef>
              <a:spcAft>
                <a:spcPct val="0"/>
              </a:spcAft>
              <a:defRPr>
                <a:latin typeface="Arial" pitchFamily="34" charset="0"/>
              </a:defRPr>
            </a:lvl1pPr>
          </a:lstStyle>
          <a:p>
            <a:pPr>
              <a:defRPr/>
            </a:pPr>
            <a:fld id="{4A54364A-C882-4CCE-80C5-8C1AC6B5DC7C}" type="datetime1">
              <a:rPr lang="en-US"/>
              <a:pPr>
                <a:defRPr/>
              </a:pPr>
              <a:t>10/25/2017</a:t>
            </a:fld>
            <a:endParaRPr lang="en-US" dirty="0"/>
          </a:p>
        </p:txBody>
      </p:sp>
      <p:sp>
        <p:nvSpPr>
          <p:cNvPr id="5" name="Footer Placeholder 4"/>
          <p:cNvSpPr>
            <a:spLocks noGrp="1"/>
          </p:cNvSpPr>
          <p:nvPr>
            <p:ph type="ftr" sz="quarter" idx="11"/>
          </p:nvPr>
        </p:nvSpPr>
        <p:spPr/>
        <p:txBody>
          <a:bodyPr/>
          <a:lstStyle>
            <a:lvl1pPr fontAlgn="base">
              <a:spcBef>
                <a:spcPct val="0"/>
              </a:spcBef>
              <a:spcAft>
                <a:spcPct val="0"/>
              </a:spcAft>
              <a:defRPr>
                <a:latin typeface="Arial" pitchFamily="34" charset="0"/>
              </a:defRPr>
            </a:lvl1pPr>
          </a:lstStyle>
          <a:p>
            <a:pPr>
              <a:defRPr/>
            </a:pPr>
            <a:endParaRPr lang="en-US"/>
          </a:p>
        </p:txBody>
      </p:sp>
      <p:sp>
        <p:nvSpPr>
          <p:cNvPr id="6" name="Slide Number Placeholder 5"/>
          <p:cNvSpPr>
            <a:spLocks noGrp="1"/>
          </p:cNvSpPr>
          <p:nvPr>
            <p:ph type="sldNum" sz="quarter" idx="12"/>
          </p:nvPr>
        </p:nvSpPr>
        <p:spPr/>
        <p:txBody>
          <a:bodyPr/>
          <a:lstStyle>
            <a:lvl1pPr fontAlgn="base">
              <a:spcBef>
                <a:spcPct val="0"/>
              </a:spcBef>
              <a:spcAft>
                <a:spcPct val="0"/>
              </a:spcAft>
              <a:defRPr>
                <a:latin typeface="Arial" pitchFamily="34" charset="0"/>
              </a:defRPr>
            </a:lvl1pPr>
          </a:lstStyle>
          <a:p>
            <a:pPr>
              <a:defRPr/>
            </a:pPr>
            <a:fld id="{56E26473-B86B-4B40-BC58-BC26C7A68F33}" type="slidenum">
              <a:rPr lang="en-US"/>
              <a:pPr>
                <a:defRPr/>
              </a:pPr>
              <a:t>‹#›</a:t>
            </a:fld>
            <a:endParaRPr lang="en-US" dirty="0"/>
          </a:p>
        </p:txBody>
      </p:sp>
    </p:spTree>
    <p:extLst>
      <p:ext uri="{BB962C8B-B14F-4D97-AF65-F5344CB8AC3E}">
        <p14:creationId xmlns:p14="http://schemas.microsoft.com/office/powerpoint/2010/main" val="1113828110"/>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fontAlgn="base">
              <a:spcBef>
                <a:spcPct val="0"/>
              </a:spcBef>
              <a:spcAft>
                <a:spcPct val="0"/>
              </a:spcAft>
              <a:defRPr>
                <a:latin typeface="Arial" pitchFamily="34" charset="0"/>
              </a:defRPr>
            </a:lvl1pPr>
          </a:lstStyle>
          <a:p>
            <a:pPr>
              <a:defRPr/>
            </a:pPr>
            <a:fld id="{98476253-6C77-4C5B-8070-448504F48CFB}" type="datetime1">
              <a:rPr lang="en-US"/>
              <a:pPr>
                <a:defRPr/>
              </a:pPr>
              <a:t>10/25/2017</a:t>
            </a:fld>
            <a:endParaRPr lang="en-US" dirty="0"/>
          </a:p>
        </p:txBody>
      </p:sp>
      <p:sp>
        <p:nvSpPr>
          <p:cNvPr id="5" name="Footer Placeholder 4"/>
          <p:cNvSpPr>
            <a:spLocks noGrp="1"/>
          </p:cNvSpPr>
          <p:nvPr>
            <p:ph type="ftr" sz="quarter" idx="11"/>
          </p:nvPr>
        </p:nvSpPr>
        <p:spPr/>
        <p:txBody>
          <a:bodyPr/>
          <a:lstStyle>
            <a:lvl1pPr fontAlgn="base">
              <a:spcBef>
                <a:spcPct val="0"/>
              </a:spcBef>
              <a:spcAft>
                <a:spcPct val="0"/>
              </a:spcAft>
              <a:defRPr>
                <a:latin typeface="Arial" pitchFamily="34" charset="0"/>
              </a:defRPr>
            </a:lvl1pPr>
          </a:lstStyle>
          <a:p>
            <a:pPr>
              <a:defRPr/>
            </a:pPr>
            <a:endParaRPr lang="en-US"/>
          </a:p>
        </p:txBody>
      </p:sp>
      <p:sp>
        <p:nvSpPr>
          <p:cNvPr id="6" name="Slide Number Placeholder 5"/>
          <p:cNvSpPr>
            <a:spLocks noGrp="1"/>
          </p:cNvSpPr>
          <p:nvPr>
            <p:ph type="sldNum" sz="quarter" idx="12"/>
          </p:nvPr>
        </p:nvSpPr>
        <p:spPr/>
        <p:txBody>
          <a:bodyPr/>
          <a:lstStyle>
            <a:lvl1pPr fontAlgn="base">
              <a:spcBef>
                <a:spcPct val="0"/>
              </a:spcBef>
              <a:spcAft>
                <a:spcPct val="0"/>
              </a:spcAft>
              <a:defRPr>
                <a:latin typeface="Arial" pitchFamily="34" charset="0"/>
              </a:defRPr>
            </a:lvl1pPr>
          </a:lstStyle>
          <a:p>
            <a:pPr>
              <a:defRPr/>
            </a:pPr>
            <a:fld id="{D4716381-61D9-4B4E-BA68-65446BEA093F}" type="slidenum">
              <a:rPr lang="en-US"/>
              <a:pPr>
                <a:defRPr/>
              </a:pPr>
              <a:t>‹#›</a:t>
            </a:fld>
            <a:endParaRPr lang="en-US" dirty="0"/>
          </a:p>
        </p:txBody>
      </p:sp>
    </p:spTree>
    <p:extLst>
      <p:ext uri="{BB962C8B-B14F-4D97-AF65-F5344CB8AC3E}">
        <p14:creationId xmlns:p14="http://schemas.microsoft.com/office/powerpoint/2010/main" val="4269185573"/>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fontAlgn="base">
              <a:spcBef>
                <a:spcPct val="0"/>
              </a:spcBef>
              <a:spcAft>
                <a:spcPct val="0"/>
              </a:spcAft>
              <a:defRPr>
                <a:latin typeface="Arial" pitchFamily="34" charset="0"/>
              </a:defRPr>
            </a:lvl1pPr>
          </a:lstStyle>
          <a:p>
            <a:pPr>
              <a:defRPr/>
            </a:pPr>
            <a:fld id="{3A6E4D61-80EF-4413-A596-101352B38A9F}" type="datetime1">
              <a:rPr lang="en-US"/>
              <a:pPr>
                <a:defRPr/>
              </a:pPr>
              <a:t>10/25/2017</a:t>
            </a:fld>
            <a:endParaRPr lang="en-US" dirty="0"/>
          </a:p>
        </p:txBody>
      </p:sp>
      <p:sp>
        <p:nvSpPr>
          <p:cNvPr id="5" name="Footer Placeholder 4"/>
          <p:cNvSpPr>
            <a:spLocks noGrp="1"/>
          </p:cNvSpPr>
          <p:nvPr>
            <p:ph type="ftr" sz="quarter" idx="11"/>
          </p:nvPr>
        </p:nvSpPr>
        <p:spPr/>
        <p:txBody>
          <a:bodyPr/>
          <a:lstStyle>
            <a:lvl1pPr fontAlgn="base">
              <a:spcBef>
                <a:spcPct val="0"/>
              </a:spcBef>
              <a:spcAft>
                <a:spcPct val="0"/>
              </a:spcAft>
              <a:defRPr>
                <a:latin typeface="Arial" pitchFamily="34" charset="0"/>
              </a:defRPr>
            </a:lvl1pPr>
          </a:lstStyle>
          <a:p>
            <a:pPr>
              <a:defRPr/>
            </a:pPr>
            <a:endParaRPr lang="en-US"/>
          </a:p>
        </p:txBody>
      </p:sp>
      <p:sp>
        <p:nvSpPr>
          <p:cNvPr id="6" name="Slide Number Placeholder 5"/>
          <p:cNvSpPr>
            <a:spLocks noGrp="1"/>
          </p:cNvSpPr>
          <p:nvPr>
            <p:ph type="sldNum" sz="quarter" idx="12"/>
          </p:nvPr>
        </p:nvSpPr>
        <p:spPr/>
        <p:txBody>
          <a:bodyPr/>
          <a:lstStyle>
            <a:lvl1pPr fontAlgn="base">
              <a:spcBef>
                <a:spcPct val="0"/>
              </a:spcBef>
              <a:spcAft>
                <a:spcPct val="0"/>
              </a:spcAft>
              <a:defRPr>
                <a:latin typeface="Arial" pitchFamily="34" charset="0"/>
              </a:defRPr>
            </a:lvl1pPr>
          </a:lstStyle>
          <a:p>
            <a:pPr>
              <a:defRPr/>
            </a:pPr>
            <a:fld id="{FF5680F5-9A9E-4118-B888-CA6E28E10B65}" type="slidenum">
              <a:rPr lang="en-US"/>
              <a:pPr>
                <a:defRPr/>
              </a:pPr>
              <a:t>‹#›</a:t>
            </a:fld>
            <a:endParaRPr lang="en-US" dirty="0"/>
          </a:p>
        </p:txBody>
      </p:sp>
    </p:spTree>
    <p:extLst>
      <p:ext uri="{BB962C8B-B14F-4D97-AF65-F5344CB8AC3E}">
        <p14:creationId xmlns:p14="http://schemas.microsoft.com/office/powerpoint/2010/main" val="2301958881"/>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fontAlgn="base">
              <a:spcBef>
                <a:spcPct val="0"/>
              </a:spcBef>
              <a:spcAft>
                <a:spcPct val="0"/>
              </a:spcAft>
              <a:defRPr>
                <a:latin typeface="Arial" pitchFamily="34" charset="0"/>
              </a:defRPr>
            </a:lvl1pPr>
          </a:lstStyle>
          <a:p>
            <a:pPr>
              <a:defRPr/>
            </a:pPr>
            <a:fld id="{D5169560-8829-4E4E-B084-93D6708C1AA6}" type="datetime1">
              <a:rPr lang="en-US"/>
              <a:pPr>
                <a:defRPr/>
              </a:pPr>
              <a:t>10/25/2017</a:t>
            </a:fld>
            <a:endParaRPr lang="en-US" dirty="0"/>
          </a:p>
        </p:txBody>
      </p:sp>
      <p:sp>
        <p:nvSpPr>
          <p:cNvPr id="5" name="Footer Placeholder 4"/>
          <p:cNvSpPr>
            <a:spLocks noGrp="1"/>
          </p:cNvSpPr>
          <p:nvPr>
            <p:ph type="ftr" sz="quarter" idx="11"/>
          </p:nvPr>
        </p:nvSpPr>
        <p:spPr/>
        <p:txBody>
          <a:bodyPr/>
          <a:lstStyle>
            <a:lvl1pPr fontAlgn="base">
              <a:spcBef>
                <a:spcPct val="0"/>
              </a:spcBef>
              <a:spcAft>
                <a:spcPct val="0"/>
              </a:spcAft>
              <a:defRPr>
                <a:latin typeface="Arial" pitchFamily="34" charset="0"/>
              </a:defRPr>
            </a:lvl1pPr>
          </a:lstStyle>
          <a:p>
            <a:pPr>
              <a:defRPr/>
            </a:pPr>
            <a:endParaRPr lang="en-US"/>
          </a:p>
        </p:txBody>
      </p:sp>
      <p:sp>
        <p:nvSpPr>
          <p:cNvPr id="6" name="Slide Number Placeholder 5"/>
          <p:cNvSpPr>
            <a:spLocks noGrp="1"/>
          </p:cNvSpPr>
          <p:nvPr>
            <p:ph type="sldNum" sz="quarter" idx="12"/>
          </p:nvPr>
        </p:nvSpPr>
        <p:spPr/>
        <p:txBody>
          <a:bodyPr/>
          <a:lstStyle>
            <a:lvl1pPr fontAlgn="base">
              <a:spcBef>
                <a:spcPct val="0"/>
              </a:spcBef>
              <a:spcAft>
                <a:spcPct val="0"/>
              </a:spcAft>
              <a:defRPr>
                <a:latin typeface="Arial" pitchFamily="34" charset="0"/>
              </a:defRPr>
            </a:lvl1pPr>
          </a:lstStyle>
          <a:p>
            <a:pPr>
              <a:defRPr/>
            </a:pPr>
            <a:fld id="{089090D6-9531-4EC7-8523-DD4E936A7A84}" type="slidenum">
              <a:rPr lang="en-US"/>
              <a:pPr>
                <a:defRPr/>
              </a:pPr>
              <a:t>‹#›</a:t>
            </a:fld>
            <a:endParaRPr lang="en-US" dirty="0"/>
          </a:p>
        </p:txBody>
      </p:sp>
    </p:spTree>
    <p:extLst>
      <p:ext uri="{BB962C8B-B14F-4D97-AF65-F5344CB8AC3E}">
        <p14:creationId xmlns:p14="http://schemas.microsoft.com/office/powerpoint/2010/main" val="269815242"/>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fontAlgn="base">
              <a:spcBef>
                <a:spcPct val="0"/>
              </a:spcBef>
              <a:spcAft>
                <a:spcPct val="0"/>
              </a:spcAft>
              <a:defRPr>
                <a:latin typeface="Arial" pitchFamily="34" charset="0"/>
              </a:defRPr>
            </a:lvl1pPr>
          </a:lstStyle>
          <a:p>
            <a:pPr>
              <a:defRPr/>
            </a:pPr>
            <a:fld id="{7041EEF2-C977-46D7-8892-5E40908F40CC}" type="datetime1">
              <a:rPr lang="en-US"/>
              <a:pPr>
                <a:defRPr/>
              </a:pPr>
              <a:t>10/25/2017</a:t>
            </a:fld>
            <a:endParaRPr lang="en-US" dirty="0"/>
          </a:p>
        </p:txBody>
      </p:sp>
      <p:sp>
        <p:nvSpPr>
          <p:cNvPr id="5" name="Footer Placeholder 4"/>
          <p:cNvSpPr>
            <a:spLocks noGrp="1"/>
          </p:cNvSpPr>
          <p:nvPr>
            <p:ph type="ftr" sz="quarter" idx="11"/>
          </p:nvPr>
        </p:nvSpPr>
        <p:spPr/>
        <p:txBody>
          <a:bodyPr/>
          <a:lstStyle>
            <a:lvl1pPr fontAlgn="base">
              <a:spcBef>
                <a:spcPct val="0"/>
              </a:spcBef>
              <a:spcAft>
                <a:spcPct val="0"/>
              </a:spcAft>
              <a:defRPr>
                <a:latin typeface="Arial" pitchFamily="34" charset="0"/>
              </a:defRPr>
            </a:lvl1pPr>
          </a:lstStyle>
          <a:p>
            <a:pPr>
              <a:defRPr/>
            </a:pPr>
            <a:endParaRPr lang="en-US"/>
          </a:p>
        </p:txBody>
      </p:sp>
      <p:sp>
        <p:nvSpPr>
          <p:cNvPr id="6" name="Slide Number Placeholder 5"/>
          <p:cNvSpPr>
            <a:spLocks noGrp="1"/>
          </p:cNvSpPr>
          <p:nvPr>
            <p:ph type="sldNum" sz="quarter" idx="12"/>
          </p:nvPr>
        </p:nvSpPr>
        <p:spPr/>
        <p:txBody>
          <a:bodyPr/>
          <a:lstStyle>
            <a:lvl1pPr fontAlgn="base">
              <a:spcBef>
                <a:spcPct val="0"/>
              </a:spcBef>
              <a:spcAft>
                <a:spcPct val="0"/>
              </a:spcAft>
              <a:defRPr>
                <a:latin typeface="Arial" pitchFamily="34" charset="0"/>
              </a:defRPr>
            </a:lvl1pPr>
          </a:lstStyle>
          <a:p>
            <a:pPr>
              <a:defRPr/>
            </a:pPr>
            <a:fld id="{48A9608D-38E2-4D45-9E55-0B80529DBC7D}" type="slidenum">
              <a:rPr lang="en-US"/>
              <a:pPr>
                <a:defRPr/>
              </a:pPr>
              <a:t>‹#›</a:t>
            </a:fld>
            <a:endParaRPr lang="en-US" dirty="0"/>
          </a:p>
        </p:txBody>
      </p:sp>
    </p:spTree>
    <p:extLst>
      <p:ext uri="{BB962C8B-B14F-4D97-AF65-F5344CB8AC3E}">
        <p14:creationId xmlns:p14="http://schemas.microsoft.com/office/powerpoint/2010/main" val="673504159"/>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fontAlgn="base">
              <a:spcBef>
                <a:spcPct val="0"/>
              </a:spcBef>
              <a:spcAft>
                <a:spcPct val="0"/>
              </a:spcAft>
              <a:defRPr>
                <a:latin typeface="Arial" pitchFamily="34" charset="0"/>
              </a:defRPr>
            </a:lvl1pPr>
          </a:lstStyle>
          <a:p>
            <a:pPr>
              <a:defRPr/>
            </a:pPr>
            <a:fld id="{0F338A21-61DE-4EA0-ACA3-323DA0CF3822}" type="datetime1">
              <a:rPr lang="en-US"/>
              <a:pPr>
                <a:defRPr/>
              </a:pPr>
              <a:t>10/25/2017</a:t>
            </a:fld>
            <a:endParaRPr lang="en-US" dirty="0"/>
          </a:p>
        </p:txBody>
      </p:sp>
      <p:sp>
        <p:nvSpPr>
          <p:cNvPr id="6" name="Footer Placeholder 5"/>
          <p:cNvSpPr>
            <a:spLocks noGrp="1"/>
          </p:cNvSpPr>
          <p:nvPr>
            <p:ph type="ftr" sz="quarter" idx="11"/>
          </p:nvPr>
        </p:nvSpPr>
        <p:spPr/>
        <p:txBody>
          <a:bodyPr/>
          <a:lstStyle>
            <a:lvl1pPr fontAlgn="base">
              <a:spcBef>
                <a:spcPct val="0"/>
              </a:spcBef>
              <a:spcAft>
                <a:spcPct val="0"/>
              </a:spcAft>
              <a:defRPr>
                <a:latin typeface="Arial" pitchFamily="34" charset="0"/>
              </a:defRPr>
            </a:lvl1pPr>
          </a:lstStyle>
          <a:p>
            <a:pPr>
              <a:defRPr/>
            </a:pPr>
            <a:endParaRPr lang="en-US"/>
          </a:p>
        </p:txBody>
      </p:sp>
      <p:sp>
        <p:nvSpPr>
          <p:cNvPr id="7" name="Slide Number Placeholder 6"/>
          <p:cNvSpPr>
            <a:spLocks noGrp="1"/>
          </p:cNvSpPr>
          <p:nvPr>
            <p:ph type="sldNum" sz="quarter" idx="12"/>
          </p:nvPr>
        </p:nvSpPr>
        <p:spPr/>
        <p:txBody>
          <a:bodyPr/>
          <a:lstStyle>
            <a:lvl1pPr fontAlgn="base">
              <a:spcBef>
                <a:spcPct val="0"/>
              </a:spcBef>
              <a:spcAft>
                <a:spcPct val="0"/>
              </a:spcAft>
              <a:defRPr>
                <a:latin typeface="Arial" pitchFamily="34" charset="0"/>
              </a:defRPr>
            </a:lvl1pPr>
          </a:lstStyle>
          <a:p>
            <a:pPr>
              <a:defRPr/>
            </a:pPr>
            <a:fld id="{50B48276-4C01-4469-9AA4-AEA8B574F3D0}" type="slidenum">
              <a:rPr lang="en-US"/>
              <a:pPr>
                <a:defRPr/>
              </a:pPr>
              <a:t>‹#›</a:t>
            </a:fld>
            <a:endParaRPr lang="en-US" dirty="0"/>
          </a:p>
        </p:txBody>
      </p:sp>
    </p:spTree>
    <p:extLst>
      <p:ext uri="{BB962C8B-B14F-4D97-AF65-F5344CB8AC3E}">
        <p14:creationId xmlns:p14="http://schemas.microsoft.com/office/powerpoint/2010/main" val="542355134"/>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fontAlgn="base">
              <a:spcBef>
                <a:spcPct val="0"/>
              </a:spcBef>
              <a:spcAft>
                <a:spcPct val="0"/>
              </a:spcAft>
              <a:defRPr>
                <a:latin typeface="Arial" pitchFamily="34" charset="0"/>
              </a:defRPr>
            </a:lvl1pPr>
          </a:lstStyle>
          <a:p>
            <a:pPr>
              <a:defRPr/>
            </a:pPr>
            <a:fld id="{F805C887-180A-4981-B181-950BA14CF9D5}" type="datetime1">
              <a:rPr lang="en-US"/>
              <a:pPr>
                <a:defRPr/>
              </a:pPr>
              <a:t>10/25/2017</a:t>
            </a:fld>
            <a:endParaRPr lang="en-US" dirty="0"/>
          </a:p>
        </p:txBody>
      </p:sp>
      <p:sp>
        <p:nvSpPr>
          <p:cNvPr id="8" name="Footer Placeholder 7"/>
          <p:cNvSpPr>
            <a:spLocks noGrp="1"/>
          </p:cNvSpPr>
          <p:nvPr>
            <p:ph type="ftr" sz="quarter" idx="11"/>
          </p:nvPr>
        </p:nvSpPr>
        <p:spPr/>
        <p:txBody>
          <a:bodyPr/>
          <a:lstStyle>
            <a:lvl1pPr fontAlgn="base">
              <a:spcBef>
                <a:spcPct val="0"/>
              </a:spcBef>
              <a:spcAft>
                <a:spcPct val="0"/>
              </a:spcAft>
              <a:defRPr>
                <a:latin typeface="Arial" pitchFamily="34" charset="0"/>
              </a:defRPr>
            </a:lvl1pPr>
          </a:lstStyle>
          <a:p>
            <a:pPr>
              <a:defRPr/>
            </a:pPr>
            <a:endParaRPr lang="en-US"/>
          </a:p>
        </p:txBody>
      </p:sp>
      <p:sp>
        <p:nvSpPr>
          <p:cNvPr id="9" name="Slide Number Placeholder 8"/>
          <p:cNvSpPr>
            <a:spLocks noGrp="1"/>
          </p:cNvSpPr>
          <p:nvPr>
            <p:ph type="sldNum" sz="quarter" idx="12"/>
          </p:nvPr>
        </p:nvSpPr>
        <p:spPr/>
        <p:txBody>
          <a:bodyPr/>
          <a:lstStyle>
            <a:lvl1pPr fontAlgn="base">
              <a:spcBef>
                <a:spcPct val="0"/>
              </a:spcBef>
              <a:spcAft>
                <a:spcPct val="0"/>
              </a:spcAft>
              <a:defRPr>
                <a:latin typeface="Arial" pitchFamily="34" charset="0"/>
              </a:defRPr>
            </a:lvl1pPr>
          </a:lstStyle>
          <a:p>
            <a:pPr>
              <a:defRPr/>
            </a:pPr>
            <a:fld id="{52AED1B8-0CD2-41D3-9E39-D94D8F33317A}" type="slidenum">
              <a:rPr lang="en-US"/>
              <a:pPr>
                <a:defRPr/>
              </a:pPr>
              <a:t>‹#›</a:t>
            </a:fld>
            <a:endParaRPr lang="en-US" dirty="0"/>
          </a:p>
        </p:txBody>
      </p:sp>
    </p:spTree>
    <p:extLst>
      <p:ext uri="{BB962C8B-B14F-4D97-AF65-F5344CB8AC3E}">
        <p14:creationId xmlns:p14="http://schemas.microsoft.com/office/powerpoint/2010/main" val="131264788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fld id="{CF2061E9-9C43-4C6B-9880-D3695173A026}" type="datetime1">
              <a:rPr lang="en-US" altLang="en-US"/>
              <a:pPr>
                <a:defRPr/>
              </a:pPr>
              <a:t>10/25/2017</a:t>
            </a:fld>
            <a:endParaRPr lang="en-US" altLang="en-US" dirty="0"/>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7" name="Rectangle 6"/>
          <p:cNvSpPr>
            <a:spLocks noGrp="1" noChangeArrowheads="1"/>
          </p:cNvSpPr>
          <p:nvPr>
            <p:ph type="sldNum" sz="quarter" idx="12"/>
          </p:nvPr>
        </p:nvSpPr>
        <p:spPr>
          <a:ln/>
        </p:spPr>
        <p:txBody>
          <a:bodyPr/>
          <a:lstStyle>
            <a:lvl1pPr>
              <a:defRPr/>
            </a:lvl1pPr>
          </a:lstStyle>
          <a:p>
            <a:pPr>
              <a:defRPr/>
            </a:pPr>
            <a:fld id="{BDE1F3DE-9C77-4514-9FB6-71C6A9FCE289}" type="slidenum">
              <a:rPr lang="en-US" altLang="en-US"/>
              <a:pPr>
                <a:defRPr/>
              </a:pPr>
              <a:t>‹#›</a:t>
            </a:fld>
            <a:endParaRPr lang="en-US" altLang="en-US" dirty="0"/>
          </a:p>
        </p:txBody>
      </p:sp>
    </p:spTree>
    <p:extLst>
      <p:ext uri="{BB962C8B-B14F-4D97-AF65-F5344CB8AC3E}">
        <p14:creationId xmlns:p14="http://schemas.microsoft.com/office/powerpoint/2010/main" val="3938436560"/>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fontAlgn="base">
              <a:spcBef>
                <a:spcPct val="0"/>
              </a:spcBef>
              <a:spcAft>
                <a:spcPct val="0"/>
              </a:spcAft>
              <a:defRPr>
                <a:latin typeface="Arial" pitchFamily="34" charset="0"/>
              </a:defRPr>
            </a:lvl1pPr>
          </a:lstStyle>
          <a:p>
            <a:pPr>
              <a:defRPr/>
            </a:pPr>
            <a:fld id="{D28FEC4A-BA0F-45E6-A98A-44B726A2F59C}" type="datetime1">
              <a:rPr lang="en-US"/>
              <a:pPr>
                <a:defRPr/>
              </a:pPr>
              <a:t>10/25/2017</a:t>
            </a:fld>
            <a:endParaRPr lang="en-US" dirty="0"/>
          </a:p>
        </p:txBody>
      </p:sp>
      <p:sp>
        <p:nvSpPr>
          <p:cNvPr id="4" name="Footer Placeholder 3"/>
          <p:cNvSpPr>
            <a:spLocks noGrp="1"/>
          </p:cNvSpPr>
          <p:nvPr>
            <p:ph type="ftr" sz="quarter" idx="11"/>
          </p:nvPr>
        </p:nvSpPr>
        <p:spPr/>
        <p:txBody>
          <a:bodyPr/>
          <a:lstStyle>
            <a:lvl1pPr fontAlgn="base">
              <a:spcBef>
                <a:spcPct val="0"/>
              </a:spcBef>
              <a:spcAft>
                <a:spcPct val="0"/>
              </a:spcAft>
              <a:defRPr>
                <a:latin typeface="Arial" pitchFamily="34" charset="0"/>
              </a:defRPr>
            </a:lvl1pPr>
          </a:lstStyle>
          <a:p>
            <a:pPr>
              <a:defRPr/>
            </a:pPr>
            <a:endParaRPr lang="en-US"/>
          </a:p>
        </p:txBody>
      </p:sp>
      <p:sp>
        <p:nvSpPr>
          <p:cNvPr id="5" name="Slide Number Placeholder 4"/>
          <p:cNvSpPr>
            <a:spLocks noGrp="1"/>
          </p:cNvSpPr>
          <p:nvPr>
            <p:ph type="sldNum" sz="quarter" idx="12"/>
          </p:nvPr>
        </p:nvSpPr>
        <p:spPr/>
        <p:txBody>
          <a:bodyPr/>
          <a:lstStyle>
            <a:lvl1pPr fontAlgn="base">
              <a:spcBef>
                <a:spcPct val="0"/>
              </a:spcBef>
              <a:spcAft>
                <a:spcPct val="0"/>
              </a:spcAft>
              <a:defRPr>
                <a:latin typeface="Arial" pitchFamily="34" charset="0"/>
              </a:defRPr>
            </a:lvl1pPr>
          </a:lstStyle>
          <a:p>
            <a:pPr>
              <a:defRPr/>
            </a:pPr>
            <a:fld id="{A4BC9CB9-2D06-4C94-813B-4339F8221A1B}" type="slidenum">
              <a:rPr lang="en-US"/>
              <a:pPr>
                <a:defRPr/>
              </a:pPr>
              <a:t>‹#›</a:t>
            </a:fld>
            <a:endParaRPr lang="en-US" dirty="0"/>
          </a:p>
        </p:txBody>
      </p:sp>
    </p:spTree>
    <p:extLst>
      <p:ext uri="{BB962C8B-B14F-4D97-AF65-F5344CB8AC3E}">
        <p14:creationId xmlns:p14="http://schemas.microsoft.com/office/powerpoint/2010/main" val="3747852630"/>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fontAlgn="base">
              <a:spcBef>
                <a:spcPct val="0"/>
              </a:spcBef>
              <a:spcAft>
                <a:spcPct val="0"/>
              </a:spcAft>
              <a:defRPr>
                <a:latin typeface="Arial" pitchFamily="34" charset="0"/>
              </a:defRPr>
            </a:lvl1pPr>
          </a:lstStyle>
          <a:p>
            <a:pPr>
              <a:defRPr/>
            </a:pPr>
            <a:fld id="{F763E013-05B7-4C42-A425-0275BF7D5EE2}" type="datetime1">
              <a:rPr lang="en-US"/>
              <a:pPr>
                <a:defRPr/>
              </a:pPr>
              <a:t>10/25/2017</a:t>
            </a:fld>
            <a:endParaRPr lang="en-US" dirty="0"/>
          </a:p>
        </p:txBody>
      </p:sp>
      <p:sp>
        <p:nvSpPr>
          <p:cNvPr id="3" name="Footer Placeholder 2"/>
          <p:cNvSpPr>
            <a:spLocks noGrp="1"/>
          </p:cNvSpPr>
          <p:nvPr>
            <p:ph type="ftr" sz="quarter" idx="11"/>
          </p:nvPr>
        </p:nvSpPr>
        <p:spPr/>
        <p:txBody>
          <a:bodyPr/>
          <a:lstStyle>
            <a:lvl1pPr fontAlgn="base">
              <a:spcBef>
                <a:spcPct val="0"/>
              </a:spcBef>
              <a:spcAft>
                <a:spcPct val="0"/>
              </a:spcAft>
              <a:defRPr>
                <a:latin typeface="Arial" pitchFamily="34" charset="0"/>
              </a:defRPr>
            </a:lvl1pPr>
          </a:lstStyle>
          <a:p>
            <a:pPr>
              <a:defRPr/>
            </a:pPr>
            <a:endParaRPr lang="en-US"/>
          </a:p>
        </p:txBody>
      </p:sp>
      <p:sp>
        <p:nvSpPr>
          <p:cNvPr id="4" name="Slide Number Placeholder 3"/>
          <p:cNvSpPr>
            <a:spLocks noGrp="1"/>
          </p:cNvSpPr>
          <p:nvPr>
            <p:ph type="sldNum" sz="quarter" idx="12"/>
          </p:nvPr>
        </p:nvSpPr>
        <p:spPr/>
        <p:txBody>
          <a:bodyPr/>
          <a:lstStyle>
            <a:lvl1pPr fontAlgn="base">
              <a:spcBef>
                <a:spcPct val="0"/>
              </a:spcBef>
              <a:spcAft>
                <a:spcPct val="0"/>
              </a:spcAft>
              <a:defRPr>
                <a:latin typeface="Arial" pitchFamily="34" charset="0"/>
              </a:defRPr>
            </a:lvl1pPr>
          </a:lstStyle>
          <a:p>
            <a:pPr>
              <a:defRPr/>
            </a:pPr>
            <a:fld id="{33C480E6-E96D-42C4-8DE6-FE317E803898}" type="slidenum">
              <a:rPr lang="en-US"/>
              <a:pPr>
                <a:defRPr/>
              </a:pPr>
              <a:t>‹#›</a:t>
            </a:fld>
            <a:endParaRPr lang="en-US" dirty="0"/>
          </a:p>
        </p:txBody>
      </p:sp>
    </p:spTree>
    <p:extLst>
      <p:ext uri="{BB962C8B-B14F-4D97-AF65-F5344CB8AC3E}">
        <p14:creationId xmlns:p14="http://schemas.microsoft.com/office/powerpoint/2010/main" val="1599248789"/>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fontAlgn="base">
              <a:spcBef>
                <a:spcPct val="0"/>
              </a:spcBef>
              <a:spcAft>
                <a:spcPct val="0"/>
              </a:spcAft>
              <a:defRPr>
                <a:latin typeface="Arial" pitchFamily="34" charset="0"/>
              </a:defRPr>
            </a:lvl1pPr>
          </a:lstStyle>
          <a:p>
            <a:pPr>
              <a:defRPr/>
            </a:pPr>
            <a:fld id="{75BD529B-8404-4B4F-8BA9-3B0A3806870A}" type="datetime1">
              <a:rPr lang="en-US"/>
              <a:pPr>
                <a:defRPr/>
              </a:pPr>
              <a:t>10/25/2017</a:t>
            </a:fld>
            <a:endParaRPr lang="en-US" dirty="0"/>
          </a:p>
        </p:txBody>
      </p:sp>
      <p:sp>
        <p:nvSpPr>
          <p:cNvPr id="6" name="Footer Placeholder 5"/>
          <p:cNvSpPr>
            <a:spLocks noGrp="1"/>
          </p:cNvSpPr>
          <p:nvPr>
            <p:ph type="ftr" sz="quarter" idx="11"/>
          </p:nvPr>
        </p:nvSpPr>
        <p:spPr/>
        <p:txBody>
          <a:bodyPr/>
          <a:lstStyle>
            <a:lvl1pPr fontAlgn="base">
              <a:spcBef>
                <a:spcPct val="0"/>
              </a:spcBef>
              <a:spcAft>
                <a:spcPct val="0"/>
              </a:spcAft>
              <a:defRPr>
                <a:latin typeface="Arial" pitchFamily="34" charset="0"/>
              </a:defRPr>
            </a:lvl1pPr>
          </a:lstStyle>
          <a:p>
            <a:pPr>
              <a:defRPr/>
            </a:pPr>
            <a:endParaRPr lang="en-US"/>
          </a:p>
        </p:txBody>
      </p:sp>
      <p:sp>
        <p:nvSpPr>
          <p:cNvPr id="7" name="Slide Number Placeholder 6"/>
          <p:cNvSpPr>
            <a:spLocks noGrp="1"/>
          </p:cNvSpPr>
          <p:nvPr>
            <p:ph type="sldNum" sz="quarter" idx="12"/>
          </p:nvPr>
        </p:nvSpPr>
        <p:spPr/>
        <p:txBody>
          <a:bodyPr/>
          <a:lstStyle>
            <a:lvl1pPr fontAlgn="base">
              <a:spcBef>
                <a:spcPct val="0"/>
              </a:spcBef>
              <a:spcAft>
                <a:spcPct val="0"/>
              </a:spcAft>
              <a:defRPr>
                <a:latin typeface="Arial" pitchFamily="34" charset="0"/>
              </a:defRPr>
            </a:lvl1pPr>
          </a:lstStyle>
          <a:p>
            <a:pPr>
              <a:defRPr/>
            </a:pPr>
            <a:fld id="{EA07DCEC-8A34-45AF-89D6-3868B7F186E1}" type="slidenum">
              <a:rPr lang="en-US"/>
              <a:pPr>
                <a:defRPr/>
              </a:pPr>
              <a:t>‹#›</a:t>
            </a:fld>
            <a:endParaRPr lang="en-US" dirty="0"/>
          </a:p>
        </p:txBody>
      </p:sp>
    </p:spTree>
    <p:extLst>
      <p:ext uri="{BB962C8B-B14F-4D97-AF65-F5344CB8AC3E}">
        <p14:creationId xmlns:p14="http://schemas.microsoft.com/office/powerpoint/2010/main" val="2359847086"/>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fontAlgn="base">
              <a:spcBef>
                <a:spcPct val="0"/>
              </a:spcBef>
              <a:spcAft>
                <a:spcPct val="0"/>
              </a:spcAft>
              <a:defRPr>
                <a:latin typeface="Arial" pitchFamily="34" charset="0"/>
              </a:defRPr>
            </a:lvl1pPr>
          </a:lstStyle>
          <a:p>
            <a:pPr>
              <a:defRPr/>
            </a:pPr>
            <a:fld id="{293BC040-D29E-4961-B236-54BCF1F5BDDA}" type="datetime1">
              <a:rPr lang="en-US"/>
              <a:pPr>
                <a:defRPr/>
              </a:pPr>
              <a:t>10/25/2017</a:t>
            </a:fld>
            <a:endParaRPr lang="en-US" dirty="0"/>
          </a:p>
        </p:txBody>
      </p:sp>
      <p:sp>
        <p:nvSpPr>
          <p:cNvPr id="6" name="Footer Placeholder 5"/>
          <p:cNvSpPr>
            <a:spLocks noGrp="1"/>
          </p:cNvSpPr>
          <p:nvPr>
            <p:ph type="ftr" sz="quarter" idx="11"/>
          </p:nvPr>
        </p:nvSpPr>
        <p:spPr/>
        <p:txBody>
          <a:bodyPr/>
          <a:lstStyle>
            <a:lvl1pPr fontAlgn="base">
              <a:spcBef>
                <a:spcPct val="0"/>
              </a:spcBef>
              <a:spcAft>
                <a:spcPct val="0"/>
              </a:spcAft>
              <a:defRPr>
                <a:latin typeface="Arial" pitchFamily="34" charset="0"/>
              </a:defRPr>
            </a:lvl1pPr>
          </a:lstStyle>
          <a:p>
            <a:pPr>
              <a:defRPr/>
            </a:pPr>
            <a:endParaRPr lang="en-US"/>
          </a:p>
        </p:txBody>
      </p:sp>
      <p:sp>
        <p:nvSpPr>
          <p:cNvPr id="7" name="Slide Number Placeholder 6"/>
          <p:cNvSpPr>
            <a:spLocks noGrp="1"/>
          </p:cNvSpPr>
          <p:nvPr>
            <p:ph type="sldNum" sz="quarter" idx="12"/>
          </p:nvPr>
        </p:nvSpPr>
        <p:spPr/>
        <p:txBody>
          <a:bodyPr/>
          <a:lstStyle>
            <a:lvl1pPr fontAlgn="base">
              <a:spcBef>
                <a:spcPct val="0"/>
              </a:spcBef>
              <a:spcAft>
                <a:spcPct val="0"/>
              </a:spcAft>
              <a:defRPr>
                <a:latin typeface="Arial" pitchFamily="34" charset="0"/>
              </a:defRPr>
            </a:lvl1pPr>
          </a:lstStyle>
          <a:p>
            <a:pPr>
              <a:defRPr/>
            </a:pPr>
            <a:fld id="{DE606370-F847-437E-981E-C64C601774B3}" type="slidenum">
              <a:rPr lang="en-US"/>
              <a:pPr>
                <a:defRPr/>
              </a:pPr>
              <a:t>‹#›</a:t>
            </a:fld>
            <a:endParaRPr lang="en-US" dirty="0"/>
          </a:p>
        </p:txBody>
      </p:sp>
    </p:spTree>
    <p:extLst>
      <p:ext uri="{BB962C8B-B14F-4D97-AF65-F5344CB8AC3E}">
        <p14:creationId xmlns:p14="http://schemas.microsoft.com/office/powerpoint/2010/main" val="4014730782"/>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fontAlgn="base">
              <a:spcBef>
                <a:spcPct val="0"/>
              </a:spcBef>
              <a:spcAft>
                <a:spcPct val="0"/>
              </a:spcAft>
              <a:defRPr>
                <a:latin typeface="Arial" pitchFamily="34" charset="0"/>
              </a:defRPr>
            </a:lvl1pPr>
          </a:lstStyle>
          <a:p>
            <a:pPr>
              <a:defRPr/>
            </a:pPr>
            <a:fld id="{1FF504A5-6EBF-4658-A4EC-4A8E8392E36F}" type="datetime1">
              <a:rPr lang="en-US"/>
              <a:pPr>
                <a:defRPr/>
              </a:pPr>
              <a:t>10/25/2017</a:t>
            </a:fld>
            <a:endParaRPr lang="en-US" dirty="0"/>
          </a:p>
        </p:txBody>
      </p:sp>
      <p:sp>
        <p:nvSpPr>
          <p:cNvPr id="5" name="Footer Placeholder 4"/>
          <p:cNvSpPr>
            <a:spLocks noGrp="1"/>
          </p:cNvSpPr>
          <p:nvPr>
            <p:ph type="ftr" sz="quarter" idx="11"/>
          </p:nvPr>
        </p:nvSpPr>
        <p:spPr/>
        <p:txBody>
          <a:bodyPr/>
          <a:lstStyle>
            <a:lvl1pPr fontAlgn="base">
              <a:spcBef>
                <a:spcPct val="0"/>
              </a:spcBef>
              <a:spcAft>
                <a:spcPct val="0"/>
              </a:spcAft>
              <a:defRPr>
                <a:latin typeface="Arial" pitchFamily="34" charset="0"/>
              </a:defRPr>
            </a:lvl1pPr>
          </a:lstStyle>
          <a:p>
            <a:pPr>
              <a:defRPr/>
            </a:pPr>
            <a:endParaRPr lang="en-US"/>
          </a:p>
        </p:txBody>
      </p:sp>
      <p:sp>
        <p:nvSpPr>
          <p:cNvPr id="6" name="Slide Number Placeholder 5"/>
          <p:cNvSpPr>
            <a:spLocks noGrp="1"/>
          </p:cNvSpPr>
          <p:nvPr>
            <p:ph type="sldNum" sz="quarter" idx="12"/>
          </p:nvPr>
        </p:nvSpPr>
        <p:spPr/>
        <p:txBody>
          <a:bodyPr/>
          <a:lstStyle>
            <a:lvl1pPr fontAlgn="base">
              <a:spcBef>
                <a:spcPct val="0"/>
              </a:spcBef>
              <a:spcAft>
                <a:spcPct val="0"/>
              </a:spcAft>
              <a:defRPr>
                <a:latin typeface="Arial" pitchFamily="34" charset="0"/>
              </a:defRPr>
            </a:lvl1pPr>
          </a:lstStyle>
          <a:p>
            <a:pPr>
              <a:defRPr/>
            </a:pPr>
            <a:fld id="{E790517D-F180-43BD-B4AB-98CB69803807}" type="slidenum">
              <a:rPr lang="en-US"/>
              <a:pPr>
                <a:defRPr/>
              </a:pPr>
              <a:t>‹#›</a:t>
            </a:fld>
            <a:endParaRPr lang="en-US" dirty="0"/>
          </a:p>
        </p:txBody>
      </p:sp>
    </p:spTree>
    <p:extLst>
      <p:ext uri="{BB962C8B-B14F-4D97-AF65-F5344CB8AC3E}">
        <p14:creationId xmlns:p14="http://schemas.microsoft.com/office/powerpoint/2010/main" val="178355855"/>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fontAlgn="base">
              <a:spcBef>
                <a:spcPct val="0"/>
              </a:spcBef>
              <a:spcAft>
                <a:spcPct val="0"/>
              </a:spcAft>
              <a:defRPr>
                <a:latin typeface="Arial" pitchFamily="34" charset="0"/>
              </a:defRPr>
            </a:lvl1pPr>
          </a:lstStyle>
          <a:p>
            <a:pPr>
              <a:defRPr/>
            </a:pPr>
            <a:fld id="{2E6A69F1-A259-499A-B0B6-D4F2D964E973}" type="datetime1">
              <a:rPr lang="en-US"/>
              <a:pPr>
                <a:defRPr/>
              </a:pPr>
              <a:t>10/25/2017</a:t>
            </a:fld>
            <a:endParaRPr lang="en-US" dirty="0"/>
          </a:p>
        </p:txBody>
      </p:sp>
      <p:sp>
        <p:nvSpPr>
          <p:cNvPr id="5" name="Footer Placeholder 4"/>
          <p:cNvSpPr>
            <a:spLocks noGrp="1"/>
          </p:cNvSpPr>
          <p:nvPr>
            <p:ph type="ftr" sz="quarter" idx="11"/>
          </p:nvPr>
        </p:nvSpPr>
        <p:spPr/>
        <p:txBody>
          <a:bodyPr/>
          <a:lstStyle>
            <a:lvl1pPr fontAlgn="base">
              <a:spcBef>
                <a:spcPct val="0"/>
              </a:spcBef>
              <a:spcAft>
                <a:spcPct val="0"/>
              </a:spcAft>
              <a:defRPr>
                <a:latin typeface="Arial" pitchFamily="34" charset="0"/>
              </a:defRPr>
            </a:lvl1pPr>
          </a:lstStyle>
          <a:p>
            <a:pPr>
              <a:defRPr/>
            </a:pPr>
            <a:endParaRPr lang="en-US"/>
          </a:p>
        </p:txBody>
      </p:sp>
      <p:sp>
        <p:nvSpPr>
          <p:cNvPr id="6" name="Slide Number Placeholder 5"/>
          <p:cNvSpPr>
            <a:spLocks noGrp="1"/>
          </p:cNvSpPr>
          <p:nvPr>
            <p:ph type="sldNum" sz="quarter" idx="12"/>
          </p:nvPr>
        </p:nvSpPr>
        <p:spPr/>
        <p:txBody>
          <a:bodyPr/>
          <a:lstStyle>
            <a:lvl1pPr fontAlgn="base">
              <a:spcBef>
                <a:spcPct val="0"/>
              </a:spcBef>
              <a:spcAft>
                <a:spcPct val="0"/>
              </a:spcAft>
              <a:defRPr>
                <a:latin typeface="Arial" pitchFamily="34" charset="0"/>
              </a:defRPr>
            </a:lvl1pPr>
          </a:lstStyle>
          <a:p>
            <a:pPr>
              <a:defRPr/>
            </a:pPr>
            <a:fld id="{1453DD08-B989-467B-B5CA-F4062DB7FCD7}" type="slidenum">
              <a:rPr lang="en-US"/>
              <a:pPr>
                <a:defRPr/>
              </a:pPr>
              <a:t>‹#›</a:t>
            </a:fld>
            <a:endParaRPr lang="en-US" dirty="0"/>
          </a:p>
        </p:txBody>
      </p:sp>
    </p:spTree>
    <p:extLst>
      <p:ext uri="{BB962C8B-B14F-4D97-AF65-F5344CB8AC3E}">
        <p14:creationId xmlns:p14="http://schemas.microsoft.com/office/powerpoint/2010/main" val="3841050289"/>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fontAlgn="base">
              <a:spcBef>
                <a:spcPct val="0"/>
              </a:spcBef>
              <a:spcAft>
                <a:spcPct val="0"/>
              </a:spcAft>
              <a:defRPr>
                <a:latin typeface="Arial" pitchFamily="34" charset="0"/>
              </a:defRPr>
            </a:lvl1pPr>
          </a:lstStyle>
          <a:p>
            <a:pPr>
              <a:defRPr/>
            </a:pPr>
            <a:fld id="{2DA4F4F8-F8B1-4F06-8046-235BB2D3C5B1}" type="datetime1">
              <a:rPr lang="en-US"/>
              <a:pPr>
                <a:defRPr/>
              </a:pPr>
              <a:t>10/25/2017</a:t>
            </a:fld>
            <a:endParaRPr lang="en-US" dirty="0"/>
          </a:p>
        </p:txBody>
      </p:sp>
      <p:sp>
        <p:nvSpPr>
          <p:cNvPr id="5" name="Footer Placeholder 4"/>
          <p:cNvSpPr>
            <a:spLocks noGrp="1"/>
          </p:cNvSpPr>
          <p:nvPr>
            <p:ph type="ftr" sz="quarter" idx="11"/>
          </p:nvPr>
        </p:nvSpPr>
        <p:spPr/>
        <p:txBody>
          <a:bodyPr/>
          <a:lstStyle>
            <a:lvl1pPr fontAlgn="base">
              <a:spcBef>
                <a:spcPct val="0"/>
              </a:spcBef>
              <a:spcAft>
                <a:spcPct val="0"/>
              </a:spcAft>
              <a:defRPr>
                <a:latin typeface="Arial" pitchFamily="34" charset="0"/>
              </a:defRPr>
            </a:lvl1pPr>
          </a:lstStyle>
          <a:p>
            <a:pPr>
              <a:defRPr/>
            </a:pPr>
            <a:endParaRPr lang="en-US"/>
          </a:p>
        </p:txBody>
      </p:sp>
      <p:sp>
        <p:nvSpPr>
          <p:cNvPr id="6" name="Slide Number Placeholder 5"/>
          <p:cNvSpPr>
            <a:spLocks noGrp="1"/>
          </p:cNvSpPr>
          <p:nvPr>
            <p:ph type="sldNum" sz="quarter" idx="12"/>
          </p:nvPr>
        </p:nvSpPr>
        <p:spPr/>
        <p:txBody>
          <a:bodyPr/>
          <a:lstStyle>
            <a:lvl1pPr fontAlgn="base">
              <a:spcBef>
                <a:spcPct val="0"/>
              </a:spcBef>
              <a:spcAft>
                <a:spcPct val="0"/>
              </a:spcAft>
              <a:defRPr>
                <a:latin typeface="Arial" pitchFamily="34" charset="0"/>
              </a:defRPr>
            </a:lvl1pPr>
          </a:lstStyle>
          <a:p>
            <a:pPr>
              <a:defRPr/>
            </a:pPr>
            <a:fld id="{BAD7C2FA-950E-4DD4-A763-3B6571FFBA3F}" type="slidenum">
              <a:rPr lang="en-US"/>
              <a:pPr>
                <a:defRPr/>
              </a:pPr>
              <a:t>‹#›</a:t>
            </a:fld>
            <a:endParaRPr lang="en-US" dirty="0"/>
          </a:p>
        </p:txBody>
      </p:sp>
    </p:spTree>
    <p:extLst>
      <p:ext uri="{BB962C8B-B14F-4D97-AF65-F5344CB8AC3E}">
        <p14:creationId xmlns:p14="http://schemas.microsoft.com/office/powerpoint/2010/main" val="1219622452"/>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fontAlgn="base">
              <a:spcBef>
                <a:spcPct val="0"/>
              </a:spcBef>
              <a:spcAft>
                <a:spcPct val="0"/>
              </a:spcAft>
              <a:defRPr>
                <a:latin typeface="Arial" pitchFamily="34" charset="0"/>
              </a:defRPr>
            </a:lvl1pPr>
          </a:lstStyle>
          <a:p>
            <a:pPr>
              <a:defRPr/>
            </a:pPr>
            <a:fld id="{278405F7-6C74-4420-88BC-139DE1E94A4D}" type="datetime1">
              <a:rPr lang="en-US"/>
              <a:pPr>
                <a:defRPr/>
              </a:pPr>
              <a:t>10/25/2017</a:t>
            </a:fld>
            <a:endParaRPr lang="en-US" dirty="0"/>
          </a:p>
        </p:txBody>
      </p:sp>
      <p:sp>
        <p:nvSpPr>
          <p:cNvPr id="5" name="Footer Placeholder 4"/>
          <p:cNvSpPr>
            <a:spLocks noGrp="1"/>
          </p:cNvSpPr>
          <p:nvPr>
            <p:ph type="ftr" sz="quarter" idx="11"/>
          </p:nvPr>
        </p:nvSpPr>
        <p:spPr/>
        <p:txBody>
          <a:bodyPr/>
          <a:lstStyle>
            <a:lvl1pPr fontAlgn="base">
              <a:spcBef>
                <a:spcPct val="0"/>
              </a:spcBef>
              <a:spcAft>
                <a:spcPct val="0"/>
              </a:spcAft>
              <a:defRPr>
                <a:latin typeface="Arial" pitchFamily="34" charset="0"/>
              </a:defRPr>
            </a:lvl1pPr>
          </a:lstStyle>
          <a:p>
            <a:pPr>
              <a:defRPr/>
            </a:pPr>
            <a:endParaRPr lang="en-US"/>
          </a:p>
        </p:txBody>
      </p:sp>
      <p:sp>
        <p:nvSpPr>
          <p:cNvPr id="6" name="Slide Number Placeholder 5"/>
          <p:cNvSpPr>
            <a:spLocks noGrp="1"/>
          </p:cNvSpPr>
          <p:nvPr>
            <p:ph type="sldNum" sz="quarter" idx="12"/>
          </p:nvPr>
        </p:nvSpPr>
        <p:spPr/>
        <p:txBody>
          <a:bodyPr/>
          <a:lstStyle>
            <a:lvl1pPr fontAlgn="base">
              <a:spcBef>
                <a:spcPct val="0"/>
              </a:spcBef>
              <a:spcAft>
                <a:spcPct val="0"/>
              </a:spcAft>
              <a:defRPr>
                <a:latin typeface="Arial" pitchFamily="34" charset="0"/>
              </a:defRPr>
            </a:lvl1pPr>
          </a:lstStyle>
          <a:p>
            <a:pPr>
              <a:defRPr/>
            </a:pPr>
            <a:fld id="{AFAEC8F8-67B2-4FFB-B1FC-1E3B873702B0}" type="slidenum">
              <a:rPr lang="en-US"/>
              <a:pPr>
                <a:defRPr/>
              </a:pPr>
              <a:t>‹#›</a:t>
            </a:fld>
            <a:endParaRPr lang="en-US" dirty="0"/>
          </a:p>
        </p:txBody>
      </p:sp>
    </p:spTree>
    <p:extLst>
      <p:ext uri="{BB962C8B-B14F-4D97-AF65-F5344CB8AC3E}">
        <p14:creationId xmlns:p14="http://schemas.microsoft.com/office/powerpoint/2010/main" val="1711480971"/>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fontAlgn="base">
              <a:spcBef>
                <a:spcPct val="0"/>
              </a:spcBef>
              <a:spcAft>
                <a:spcPct val="0"/>
              </a:spcAft>
              <a:defRPr>
                <a:latin typeface="Arial" pitchFamily="34" charset="0"/>
              </a:defRPr>
            </a:lvl1pPr>
          </a:lstStyle>
          <a:p>
            <a:pPr>
              <a:defRPr/>
            </a:pPr>
            <a:fld id="{499723F6-72E9-4009-B50C-C5F7C8C55764}" type="datetime1">
              <a:rPr lang="en-US"/>
              <a:pPr>
                <a:defRPr/>
              </a:pPr>
              <a:t>10/25/2017</a:t>
            </a:fld>
            <a:endParaRPr lang="en-US" dirty="0"/>
          </a:p>
        </p:txBody>
      </p:sp>
      <p:sp>
        <p:nvSpPr>
          <p:cNvPr id="5" name="Footer Placeholder 4"/>
          <p:cNvSpPr>
            <a:spLocks noGrp="1"/>
          </p:cNvSpPr>
          <p:nvPr>
            <p:ph type="ftr" sz="quarter" idx="11"/>
          </p:nvPr>
        </p:nvSpPr>
        <p:spPr/>
        <p:txBody>
          <a:bodyPr/>
          <a:lstStyle>
            <a:lvl1pPr fontAlgn="base">
              <a:spcBef>
                <a:spcPct val="0"/>
              </a:spcBef>
              <a:spcAft>
                <a:spcPct val="0"/>
              </a:spcAft>
              <a:defRPr>
                <a:latin typeface="Arial" pitchFamily="34" charset="0"/>
              </a:defRPr>
            </a:lvl1pPr>
          </a:lstStyle>
          <a:p>
            <a:pPr>
              <a:defRPr/>
            </a:pPr>
            <a:endParaRPr lang="en-US"/>
          </a:p>
        </p:txBody>
      </p:sp>
      <p:sp>
        <p:nvSpPr>
          <p:cNvPr id="6" name="Slide Number Placeholder 5"/>
          <p:cNvSpPr>
            <a:spLocks noGrp="1"/>
          </p:cNvSpPr>
          <p:nvPr>
            <p:ph type="sldNum" sz="quarter" idx="12"/>
          </p:nvPr>
        </p:nvSpPr>
        <p:spPr/>
        <p:txBody>
          <a:bodyPr/>
          <a:lstStyle>
            <a:lvl1pPr fontAlgn="base">
              <a:spcBef>
                <a:spcPct val="0"/>
              </a:spcBef>
              <a:spcAft>
                <a:spcPct val="0"/>
              </a:spcAft>
              <a:defRPr>
                <a:latin typeface="Arial" pitchFamily="34" charset="0"/>
              </a:defRPr>
            </a:lvl1pPr>
          </a:lstStyle>
          <a:p>
            <a:pPr>
              <a:defRPr/>
            </a:pPr>
            <a:fld id="{ED27E1C8-1087-467F-BB2E-63C0BB41D5B1}" type="slidenum">
              <a:rPr lang="en-US"/>
              <a:pPr>
                <a:defRPr/>
              </a:pPr>
              <a:t>‹#›</a:t>
            </a:fld>
            <a:endParaRPr lang="en-US" dirty="0"/>
          </a:p>
        </p:txBody>
      </p:sp>
    </p:spTree>
    <p:extLst>
      <p:ext uri="{BB962C8B-B14F-4D97-AF65-F5344CB8AC3E}">
        <p14:creationId xmlns:p14="http://schemas.microsoft.com/office/powerpoint/2010/main" val="1199574899"/>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fontAlgn="base">
              <a:spcBef>
                <a:spcPct val="0"/>
              </a:spcBef>
              <a:spcAft>
                <a:spcPct val="0"/>
              </a:spcAft>
              <a:defRPr>
                <a:latin typeface="Arial" pitchFamily="34" charset="0"/>
              </a:defRPr>
            </a:lvl1pPr>
          </a:lstStyle>
          <a:p>
            <a:pPr>
              <a:defRPr/>
            </a:pPr>
            <a:fld id="{F608F647-9560-4DEA-A967-CDD717C20F7A}" type="datetime1">
              <a:rPr lang="en-US"/>
              <a:pPr>
                <a:defRPr/>
              </a:pPr>
              <a:t>10/25/2017</a:t>
            </a:fld>
            <a:endParaRPr lang="en-US" dirty="0"/>
          </a:p>
        </p:txBody>
      </p:sp>
      <p:sp>
        <p:nvSpPr>
          <p:cNvPr id="6" name="Footer Placeholder 5"/>
          <p:cNvSpPr>
            <a:spLocks noGrp="1"/>
          </p:cNvSpPr>
          <p:nvPr>
            <p:ph type="ftr" sz="quarter" idx="11"/>
          </p:nvPr>
        </p:nvSpPr>
        <p:spPr/>
        <p:txBody>
          <a:bodyPr/>
          <a:lstStyle>
            <a:lvl1pPr fontAlgn="base">
              <a:spcBef>
                <a:spcPct val="0"/>
              </a:spcBef>
              <a:spcAft>
                <a:spcPct val="0"/>
              </a:spcAft>
              <a:defRPr>
                <a:latin typeface="Arial" pitchFamily="34" charset="0"/>
              </a:defRPr>
            </a:lvl1pPr>
          </a:lstStyle>
          <a:p>
            <a:pPr>
              <a:defRPr/>
            </a:pPr>
            <a:endParaRPr lang="en-US"/>
          </a:p>
        </p:txBody>
      </p:sp>
      <p:sp>
        <p:nvSpPr>
          <p:cNvPr id="7" name="Slide Number Placeholder 6"/>
          <p:cNvSpPr>
            <a:spLocks noGrp="1"/>
          </p:cNvSpPr>
          <p:nvPr>
            <p:ph type="sldNum" sz="quarter" idx="12"/>
          </p:nvPr>
        </p:nvSpPr>
        <p:spPr/>
        <p:txBody>
          <a:bodyPr/>
          <a:lstStyle>
            <a:lvl1pPr fontAlgn="base">
              <a:spcBef>
                <a:spcPct val="0"/>
              </a:spcBef>
              <a:spcAft>
                <a:spcPct val="0"/>
              </a:spcAft>
              <a:defRPr>
                <a:latin typeface="Arial" pitchFamily="34" charset="0"/>
              </a:defRPr>
            </a:lvl1pPr>
          </a:lstStyle>
          <a:p>
            <a:pPr>
              <a:defRPr/>
            </a:pPr>
            <a:fld id="{5BF9A2ED-973C-4594-8A8D-1B165076B1F4}" type="slidenum">
              <a:rPr lang="en-US"/>
              <a:pPr>
                <a:defRPr/>
              </a:pPr>
              <a:t>‹#›</a:t>
            </a:fld>
            <a:endParaRPr lang="en-US" dirty="0"/>
          </a:p>
        </p:txBody>
      </p:sp>
    </p:spTree>
    <p:extLst>
      <p:ext uri="{BB962C8B-B14F-4D97-AF65-F5344CB8AC3E}">
        <p14:creationId xmlns:p14="http://schemas.microsoft.com/office/powerpoint/2010/main" val="327779274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jpe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5.xml"/><Relationship Id="rId13" Type="http://schemas.openxmlformats.org/officeDocument/2006/relationships/image" Target="../media/image1.jpeg"/><Relationship Id="rId3" Type="http://schemas.openxmlformats.org/officeDocument/2006/relationships/slideLayout" Target="../slideLayouts/slideLayout20.xml"/><Relationship Id="rId7" Type="http://schemas.openxmlformats.org/officeDocument/2006/relationships/slideLayout" Target="../slideLayouts/slideLayout24.xml"/><Relationship Id="rId12" Type="http://schemas.openxmlformats.org/officeDocument/2006/relationships/theme" Target="../theme/theme2.xml"/><Relationship Id="rId2" Type="http://schemas.openxmlformats.org/officeDocument/2006/relationships/slideLayout" Target="../slideLayouts/slideLayout19.xml"/><Relationship Id="rId1" Type="http://schemas.openxmlformats.org/officeDocument/2006/relationships/slideLayout" Target="../slideLayouts/slideLayout18.xml"/><Relationship Id="rId6" Type="http://schemas.openxmlformats.org/officeDocument/2006/relationships/slideLayout" Target="../slideLayouts/slideLayout23.xml"/><Relationship Id="rId11" Type="http://schemas.openxmlformats.org/officeDocument/2006/relationships/slideLayout" Target="../slideLayouts/slideLayout28.xml"/><Relationship Id="rId5" Type="http://schemas.openxmlformats.org/officeDocument/2006/relationships/slideLayout" Target="../slideLayouts/slideLayout22.xml"/><Relationship Id="rId10" Type="http://schemas.openxmlformats.org/officeDocument/2006/relationships/slideLayout" Target="../slideLayouts/slideLayout27.xml"/><Relationship Id="rId4" Type="http://schemas.openxmlformats.org/officeDocument/2006/relationships/slideLayout" Target="../slideLayouts/slideLayout21.xml"/><Relationship Id="rId9" Type="http://schemas.openxmlformats.org/officeDocument/2006/relationships/slideLayout" Target="../slideLayouts/slideLayout26.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6.xml"/><Relationship Id="rId3" Type="http://schemas.openxmlformats.org/officeDocument/2006/relationships/slideLayout" Target="../slideLayouts/slideLayout31.xml"/><Relationship Id="rId7" Type="http://schemas.openxmlformats.org/officeDocument/2006/relationships/slideLayout" Target="../slideLayouts/slideLayout35.xml"/><Relationship Id="rId12" Type="http://schemas.openxmlformats.org/officeDocument/2006/relationships/theme" Target="../theme/theme3.xml"/><Relationship Id="rId2" Type="http://schemas.openxmlformats.org/officeDocument/2006/relationships/slideLayout" Target="../slideLayouts/slideLayout30.xml"/><Relationship Id="rId1" Type="http://schemas.openxmlformats.org/officeDocument/2006/relationships/slideLayout" Target="../slideLayouts/slideLayout29.xml"/><Relationship Id="rId6" Type="http://schemas.openxmlformats.org/officeDocument/2006/relationships/slideLayout" Target="../slideLayouts/slideLayout34.xml"/><Relationship Id="rId11" Type="http://schemas.openxmlformats.org/officeDocument/2006/relationships/slideLayout" Target="../slideLayouts/slideLayout39.xml"/><Relationship Id="rId5" Type="http://schemas.openxmlformats.org/officeDocument/2006/relationships/slideLayout" Target="../slideLayouts/slideLayout33.xml"/><Relationship Id="rId10" Type="http://schemas.openxmlformats.org/officeDocument/2006/relationships/slideLayout" Target="../slideLayouts/slideLayout38.xml"/><Relationship Id="rId4" Type="http://schemas.openxmlformats.org/officeDocument/2006/relationships/slideLayout" Target="../slideLayouts/slideLayout32.xml"/><Relationship Id="rId9" Type="http://schemas.openxmlformats.org/officeDocument/2006/relationships/slideLayout" Target="../slideLayouts/slideLayout37.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7.xml"/><Relationship Id="rId13" Type="http://schemas.openxmlformats.org/officeDocument/2006/relationships/image" Target="../media/image1.jpeg"/><Relationship Id="rId3" Type="http://schemas.openxmlformats.org/officeDocument/2006/relationships/slideLayout" Target="../slideLayouts/slideLayout42.xml"/><Relationship Id="rId7" Type="http://schemas.openxmlformats.org/officeDocument/2006/relationships/slideLayout" Target="../slideLayouts/slideLayout46.xml"/><Relationship Id="rId12" Type="http://schemas.openxmlformats.org/officeDocument/2006/relationships/theme" Target="../theme/theme4.xml"/><Relationship Id="rId2" Type="http://schemas.openxmlformats.org/officeDocument/2006/relationships/slideLayout" Target="../slideLayouts/slideLayout41.xml"/><Relationship Id="rId1" Type="http://schemas.openxmlformats.org/officeDocument/2006/relationships/slideLayout" Target="../slideLayouts/slideLayout40.xml"/><Relationship Id="rId6" Type="http://schemas.openxmlformats.org/officeDocument/2006/relationships/slideLayout" Target="../slideLayouts/slideLayout45.xml"/><Relationship Id="rId11" Type="http://schemas.openxmlformats.org/officeDocument/2006/relationships/slideLayout" Target="../slideLayouts/slideLayout50.xml"/><Relationship Id="rId5" Type="http://schemas.openxmlformats.org/officeDocument/2006/relationships/slideLayout" Target="../slideLayouts/slideLayout44.xml"/><Relationship Id="rId10" Type="http://schemas.openxmlformats.org/officeDocument/2006/relationships/slideLayout" Target="../slideLayouts/slideLayout49.xml"/><Relationship Id="rId4" Type="http://schemas.openxmlformats.org/officeDocument/2006/relationships/slideLayout" Target="../slideLayouts/slideLayout43.xml"/><Relationship Id="rId9" Type="http://schemas.openxmlformats.org/officeDocument/2006/relationships/slideLayout" Target="../slideLayouts/slideLayout48.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8.xml"/><Relationship Id="rId13" Type="http://schemas.openxmlformats.org/officeDocument/2006/relationships/image" Target="../media/image1.jpeg"/><Relationship Id="rId3" Type="http://schemas.openxmlformats.org/officeDocument/2006/relationships/slideLayout" Target="../slideLayouts/slideLayout53.xml"/><Relationship Id="rId7" Type="http://schemas.openxmlformats.org/officeDocument/2006/relationships/slideLayout" Target="../slideLayouts/slideLayout57.xml"/><Relationship Id="rId12" Type="http://schemas.openxmlformats.org/officeDocument/2006/relationships/theme" Target="../theme/theme5.xml"/><Relationship Id="rId2" Type="http://schemas.openxmlformats.org/officeDocument/2006/relationships/slideLayout" Target="../slideLayouts/slideLayout52.xml"/><Relationship Id="rId1" Type="http://schemas.openxmlformats.org/officeDocument/2006/relationships/slideLayout" Target="../slideLayouts/slideLayout51.xml"/><Relationship Id="rId6" Type="http://schemas.openxmlformats.org/officeDocument/2006/relationships/slideLayout" Target="../slideLayouts/slideLayout56.xml"/><Relationship Id="rId11" Type="http://schemas.openxmlformats.org/officeDocument/2006/relationships/slideLayout" Target="../slideLayouts/slideLayout61.xml"/><Relationship Id="rId5" Type="http://schemas.openxmlformats.org/officeDocument/2006/relationships/slideLayout" Target="../slideLayouts/slideLayout55.xml"/><Relationship Id="rId10" Type="http://schemas.openxmlformats.org/officeDocument/2006/relationships/slideLayout" Target="../slideLayouts/slideLayout60.xml"/><Relationship Id="rId4" Type="http://schemas.openxmlformats.org/officeDocument/2006/relationships/slideLayout" Target="../slideLayouts/slideLayout54.xml"/><Relationship Id="rId9" Type="http://schemas.openxmlformats.org/officeDocument/2006/relationships/slideLayout" Target="../slideLayouts/slideLayout59.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9.xml"/><Relationship Id="rId13" Type="http://schemas.openxmlformats.org/officeDocument/2006/relationships/theme" Target="../theme/theme6.xml"/><Relationship Id="rId3" Type="http://schemas.openxmlformats.org/officeDocument/2006/relationships/slideLayout" Target="../slideLayouts/slideLayout64.xml"/><Relationship Id="rId7" Type="http://schemas.openxmlformats.org/officeDocument/2006/relationships/slideLayout" Target="../slideLayouts/slideLayout68.xml"/><Relationship Id="rId12" Type="http://schemas.openxmlformats.org/officeDocument/2006/relationships/slideLayout" Target="../slideLayouts/slideLayout73.xml"/><Relationship Id="rId2" Type="http://schemas.openxmlformats.org/officeDocument/2006/relationships/slideLayout" Target="../slideLayouts/slideLayout63.xml"/><Relationship Id="rId1" Type="http://schemas.openxmlformats.org/officeDocument/2006/relationships/slideLayout" Target="../slideLayouts/slideLayout62.xml"/><Relationship Id="rId6" Type="http://schemas.openxmlformats.org/officeDocument/2006/relationships/slideLayout" Target="../slideLayouts/slideLayout67.xml"/><Relationship Id="rId11" Type="http://schemas.openxmlformats.org/officeDocument/2006/relationships/slideLayout" Target="../slideLayouts/slideLayout72.xml"/><Relationship Id="rId5" Type="http://schemas.openxmlformats.org/officeDocument/2006/relationships/slideLayout" Target="../slideLayouts/slideLayout66.xml"/><Relationship Id="rId10" Type="http://schemas.openxmlformats.org/officeDocument/2006/relationships/slideLayout" Target="../slideLayouts/slideLayout71.xml"/><Relationship Id="rId4" Type="http://schemas.openxmlformats.org/officeDocument/2006/relationships/slideLayout" Target="../slideLayouts/slideLayout65.xml"/><Relationship Id="rId9" Type="http://schemas.openxmlformats.org/officeDocument/2006/relationships/slideLayout" Target="../slideLayouts/slideLayout70.xml"/><Relationship Id="rId14" Type="http://schemas.openxmlformats.org/officeDocument/2006/relationships/image" Target="../media/image1.jpeg"/></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81.xml"/><Relationship Id="rId13" Type="http://schemas.openxmlformats.org/officeDocument/2006/relationships/image" Target="../media/image1.jpeg"/><Relationship Id="rId3" Type="http://schemas.openxmlformats.org/officeDocument/2006/relationships/slideLayout" Target="../slideLayouts/slideLayout76.xml"/><Relationship Id="rId7" Type="http://schemas.openxmlformats.org/officeDocument/2006/relationships/slideLayout" Target="../slideLayouts/slideLayout80.xml"/><Relationship Id="rId12" Type="http://schemas.openxmlformats.org/officeDocument/2006/relationships/theme" Target="../theme/theme7.xml"/><Relationship Id="rId2" Type="http://schemas.openxmlformats.org/officeDocument/2006/relationships/slideLayout" Target="../slideLayouts/slideLayout75.xml"/><Relationship Id="rId1" Type="http://schemas.openxmlformats.org/officeDocument/2006/relationships/slideLayout" Target="../slideLayouts/slideLayout74.xml"/><Relationship Id="rId6" Type="http://schemas.openxmlformats.org/officeDocument/2006/relationships/slideLayout" Target="../slideLayouts/slideLayout79.xml"/><Relationship Id="rId11" Type="http://schemas.openxmlformats.org/officeDocument/2006/relationships/slideLayout" Target="../slideLayouts/slideLayout84.xml"/><Relationship Id="rId5" Type="http://schemas.openxmlformats.org/officeDocument/2006/relationships/slideLayout" Target="../slideLayouts/slideLayout78.xml"/><Relationship Id="rId10" Type="http://schemas.openxmlformats.org/officeDocument/2006/relationships/slideLayout" Target="../slideLayouts/slideLayout83.xml"/><Relationship Id="rId4" Type="http://schemas.openxmlformats.org/officeDocument/2006/relationships/slideLayout" Target="../slideLayouts/slideLayout77.xml"/><Relationship Id="rId9" Type="http://schemas.openxmlformats.org/officeDocument/2006/relationships/slideLayout" Target="../slideLayouts/slideLayout82.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92.xml"/><Relationship Id="rId13" Type="http://schemas.openxmlformats.org/officeDocument/2006/relationships/image" Target="../media/image1.jpeg"/><Relationship Id="rId3" Type="http://schemas.openxmlformats.org/officeDocument/2006/relationships/slideLayout" Target="../slideLayouts/slideLayout87.xml"/><Relationship Id="rId7" Type="http://schemas.openxmlformats.org/officeDocument/2006/relationships/slideLayout" Target="../slideLayouts/slideLayout91.xml"/><Relationship Id="rId12" Type="http://schemas.openxmlformats.org/officeDocument/2006/relationships/theme" Target="../theme/theme8.xml"/><Relationship Id="rId2" Type="http://schemas.openxmlformats.org/officeDocument/2006/relationships/slideLayout" Target="../slideLayouts/slideLayout86.xml"/><Relationship Id="rId1" Type="http://schemas.openxmlformats.org/officeDocument/2006/relationships/slideLayout" Target="../slideLayouts/slideLayout85.xml"/><Relationship Id="rId6" Type="http://schemas.openxmlformats.org/officeDocument/2006/relationships/slideLayout" Target="../slideLayouts/slideLayout90.xml"/><Relationship Id="rId11" Type="http://schemas.openxmlformats.org/officeDocument/2006/relationships/slideLayout" Target="../slideLayouts/slideLayout95.xml"/><Relationship Id="rId5" Type="http://schemas.openxmlformats.org/officeDocument/2006/relationships/slideLayout" Target="../slideLayouts/slideLayout89.xml"/><Relationship Id="rId10" Type="http://schemas.openxmlformats.org/officeDocument/2006/relationships/slideLayout" Target="../slideLayouts/slideLayout94.xml"/><Relationship Id="rId4" Type="http://schemas.openxmlformats.org/officeDocument/2006/relationships/slideLayout" Target="../slideLayouts/slideLayout88.xml"/><Relationship Id="rId9" Type="http://schemas.openxmlformats.org/officeDocument/2006/relationships/slideLayout" Target="../slideLayouts/slideLayout93.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103.xml"/><Relationship Id="rId13" Type="http://schemas.openxmlformats.org/officeDocument/2006/relationships/image" Target="../media/image1.jpeg"/><Relationship Id="rId3" Type="http://schemas.openxmlformats.org/officeDocument/2006/relationships/slideLayout" Target="../slideLayouts/slideLayout98.xml"/><Relationship Id="rId7" Type="http://schemas.openxmlformats.org/officeDocument/2006/relationships/slideLayout" Target="../slideLayouts/slideLayout102.xml"/><Relationship Id="rId12" Type="http://schemas.openxmlformats.org/officeDocument/2006/relationships/theme" Target="../theme/theme9.xml"/><Relationship Id="rId2" Type="http://schemas.openxmlformats.org/officeDocument/2006/relationships/slideLayout" Target="../slideLayouts/slideLayout97.xml"/><Relationship Id="rId1" Type="http://schemas.openxmlformats.org/officeDocument/2006/relationships/slideLayout" Target="../slideLayouts/slideLayout96.xml"/><Relationship Id="rId6" Type="http://schemas.openxmlformats.org/officeDocument/2006/relationships/slideLayout" Target="../slideLayouts/slideLayout101.xml"/><Relationship Id="rId11" Type="http://schemas.openxmlformats.org/officeDocument/2006/relationships/slideLayout" Target="../slideLayouts/slideLayout106.xml"/><Relationship Id="rId5" Type="http://schemas.openxmlformats.org/officeDocument/2006/relationships/slideLayout" Target="../slideLayouts/slideLayout100.xml"/><Relationship Id="rId10" Type="http://schemas.openxmlformats.org/officeDocument/2006/relationships/slideLayout" Target="../slideLayouts/slideLayout105.xml"/><Relationship Id="rId4" Type="http://schemas.openxmlformats.org/officeDocument/2006/relationships/slideLayout" Target="../slideLayouts/slideLayout99.xml"/><Relationship Id="rId9" Type="http://schemas.openxmlformats.org/officeDocument/2006/relationships/slideLayout" Target="../slideLayouts/slideLayout10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62820"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latin typeface="Arial" charset="0"/>
              </a:defRPr>
            </a:lvl1pPr>
          </a:lstStyle>
          <a:p>
            <a:pPr>
              <a:defRPr/>
            </a:pPr>
            <a:fld id="{D181B795-50B8-4570-8CE6-521517C78982}" type="datetime1">
              <a:rPr lang="en-US" altLang="en-US"/>
              <a:pPr>
                <a:defRPr/>
              </a:pPr>
              <a:t>10/25/2017</a:t>
            </a:fld>
            <a:endParaRPr lang="en-US" altLang="en-US" dirty="0"/>
          </a:p>
        </p:txBody>
      </p:sp>
      <p:sp>
        <p:nvSpPr>
          <p:cNvPr id="162821"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latin typeface="Arial" charset="0"/>
              </a:defRPr>
            </a:lvl1pPr>
          </a:lstStyle>
          <a:p>
            <a:pPr>
              <a:defRPr/>
            </a:pPr>
            <a:endParaRPr lang="en-US" altLang="en-US"/>
          </a:p>
        </p:txBody>
      </p:sp>
      <p:sp>
        <p:nvSpPr>
          <p:cNvPr id="162822" name="Rectangle 6"/>
          <p:cNvSpPr>
            <a:spLocks noGrp="1" noChangeArrowheads="1"/>
          </p:cNvSpPr>
          <p:nvPr>
            <p:ph type="sldNum" sz="quarter" idx="4"/>
          </p:nvPr>
        </p:nvSpPr>
        <p:spPr bwMode="auto">
          <a:xfrm>
            <a:off x="6858000" y="76200"/>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latin typeface="Arial" charset="0"/>
              </a:defRPr>
            </a:lvl1pPr>
          </a:lstStyle>
          <a:p>
            <a:pPr>
              <a:defRPr/>
            </a:pPr>
            <a:fld id="{FCF99613-6A09-4268-AADE-975EEB36C76B}" type="slidenum">
              <a:rPr lang="en-US" altLang="en-US"/>
              <a:pPr>
                <a:defRPr/>
              </a:pPr>
              <a:t>‹#›</a:t>
            </a:fld>
            <a:endParaRPr lang="en-US" altLang="en-US" dirty="0"/>
          </a:p>
        </p:txBody>
      </p:sp>
      <p:grpSp>
        <p:nvGrpSpPr>
          <p:cNvPr id="1031" name="Group 6"/>
          <p:cNvGrpSpPr>
            <a:grpSpLocks/>
          </p:cNvGrpSpPr>
          <p:nvPr userDrawn="1"/>
        </p:nvGrpSpPr>
        <p:grpSpPr bwMode="auto">
          <a:xfrm>
            <a:off x="38100" y="6172200"/>
            <a:ext cx="9105900" cy="539750"/>
            <a:chOff x="-36513" y="5021263"/>
            <a:chExt cx="9236076" cy="539750"/>
          </a:xfrm>
        </p:grpSpPr>
        <p:sp>
          <p:nvSpPr>
            <p:cNvPr id="1032" name="TextBox 7"/>
            <p:cNvSpPr txBox="1">
              <a:spLocks noChangeArrowheads="1"/>
            </p:cNvSpPr>
            <p:nvPr/>
          </p:nvSpPr>
          <p:spPr bwMode="auto">
            <a:xfrm>
              <a:off x="-36513" y="5078413"/>
              <a:ext cx="9236076" cy="457200"/>
            </a:xfrm>
            <a:prstGeom prst="rect">
              <a:avLst/>
            </a:prstGeom>
            <a:solidFill>
              <a:srgbClr val="000090"/>
            </a:solidFill>
            <a:ln w="25400" algn="ctr">
              <a:solidFill>
                <a:srgbClr val="8C3836"/>
              </a:solidFill>
              <a:miter lim="800000"/>
              <a:headEnd/>
              <a:tailEnd/>
            </a:ln>
          </p:spPr>
          <p:txBody>
            <a:bodyPr>
              <a:spAutoFit/>
            </a:bodyPr>
            <a:lstStyle>
              <a:lvl1pPr defTabSz="457200" eaLnBrk="0" hangingPunct="0">
                <a:defRPr>
                  <a:solidFill>
                    <a:schemeClr val="tx1"/>
                  </a:solidFill>
                  <a:latin typeface="Arial" charset="0"/>
                </a:defRPr>
              </a:lvl1pPr>
              <a:lvl2pPr marL="37931725" indent="-37474525" defTabSz="457200" eaLnBrk="0" hangingPunct="0">
                <a:defRPr>
                  <a:solidFill>
                    <a:schemeClr val="tx1"/>
                  </a:solidFill>
                  <a:latin typeface="Arial" charset="0"/>
                </a:defRPr>
              </a:lvl2pPr>
              <a:lvl3pPr marL="1143000" indent="-228600" defTabSz="457200" eaLnBrk="0" hangingPunct="0">
                <a:defRPr>
                  <a:solidFill>
                    <a:schemeClr val="tx1"/>
                  </a:solidFill>
                  <a:latin typeface="Arial" charset="0"/>
                </a:defRPr>
              </a:lvl3pPr>
              <a:lvl4pPr marL="1600200" indent="-228600" defTabSz="457200" eaLnBrk="0" hangingPunct="0">
                <a:defRPr>
                  <a:solidFill>
                    <a:schemeClr val="tx1"/>
                  </a:solidFill>
                  <a:latin typeface="Arial" charset="0"/>
                </a:defRPr>
              </a:lvl4pPr>
              <a:lvl5pPr marL="2057400" indent="-228600" defTabSz="457200" eaLnBrk="0" hangingPunct="0">
                <a:defRPr>
                  <a:solidFill>
                    <a:schemeClr val="tx1"/>
                  </a:solidFill>
                  <a:latin typeface="Arial" charset="0"/>
                </a:defRPr>
              </a:lvl5pPr>
              <a:lvl6pPr marL="2514600" indent="-228600" defTabSz="457200" eaLnBrk="0" fontAlgn="base" hangingPunct="0">
                <a:spcBef>
                  <a:spcPct val="0"/>
                </a:spcBef>
                <a:spcAft>
                  <a:spcPct val="0"/>
                </a:spcAft>
                <a:defRPr>
                  <a:solidFill>
                    <a:schemeClr val="tx1"/>
                  </a:solidFill>
                  <a:latin typeface="Arial" charset="0"/>
                </a:defRPr>
              </a:lvl6pPr>
              <a:lvl7pPr marL="2971800" indent="-228600" defTabSz="457200" eaLnBrk="0" fontAlgn="base" hangingPunct="0">
                <a:spcBef>
                  <a:spcPct val="0"/>
                </a:spcBef>
                <a:spcAft>
                  <a:spcPct val="0"/>
                </a:spcAft>
                <a:defRPr>
                  <a:solidFill>
                    <a:schemeClr val="tx1"/>
                  </a:solidFill>
                  <a:latin typeface="Arial" charset="0"/>
                </a:defRPr>
              </a:lvl7pPr>
              <a:lvl8pPr marL="3429000" indent="-228600" defTabSz="457200" eaLnBrk="0" fontAlgn="base" hangingPunct="0">
                <a:spcBef>
                  <a:spcPct val="0"/>
                </a:spcBef>
                <a:spcAft>
                  <a:spcPct val="0"/>
                </a:spcAft>
                <a:defRPr>
                  <a:solidFill>
                    <a:schemeClr val="tx1"/>
                  </a:solidFill>
                  <a:latin typeface="Arial" charset="0"/>
                </a:defRPr>
              </a:lvl8pPr>
              <a:lvl9pPr marL="3886200" indent="-228600" defTabSz="457200" eaLnBrk="0" fontAlgn="base" hangingPunct="0">
                <a:spcBef>
                  <a:spcPct val="0"/>
                </a:spcBef>
                <a:spcAft>
                  <a:spcPct val="0"/>
                </a:spcAft>
                <a:defRPr>
                  <a:solidFill>
                    <a:schemeClr val="tx1"/>
                  </a:solidFill>
                  <a:latin typeface="Arial" charset="0"/>
                </a:defRPr>
              </a:lvl9pPr>
            </a:lstStyle>
            <a:p>
              <a:pPr algn="ctr" eaLnBrk="1" hangingPunct="1">
                <a:defRPr/>
              </a:pPr>
              <a:endParaRPr lang="en-US" altLang="en-US" dirty="0" smtClean="0">
                <a:solidFill>
                  <a:srgbClr val="FFFFFF"/>
                </a:solidFill>
                <a:latin typeface="Calibri" pitchFamily="34" charset="0"/>
                <a:ea typeface="MS PGothic" pitchFamily="34" charset="-128"/>
              </a:endParaRPr>
            </a:p>
            <a:p>
              <a:pPr algn="ctr" eaLnBrk="1" hangingPunct="1">
                <a:defRPr/>
              </a:pPr>
              <a:endParaRPr lang="en-US" altLang="en-US" b="1" dirty="0" smtClean="0">
                <a:solidFill>
                  <a:srgbClr val="FF6600"/>
                </a:solidFill>
                <a:latin typeface="Calibri" pitchFamily="34" charset="0"/>
                <a:ea typeface="MS PGothic" pitchFamily="34" charset="-128"/>
              </a:endParaRPr>
            </a:p>
            <a:p>
              <a:pPr algn="ctr" eaLnBrk="1" hangingPunct="1">
                <a:defRPr/>
              </a:pPr>
              <a:endParaRPr lang="en-US" altLang="en-US" b="1" dirty="0" smtClean="0">
                <a:solidFill>
                  <a:srgbClr val="FF6600"/>
                </a:solidFill>
                <a:latin typeface="Calibri" pitchFamily="34" charset="0"/>
                <a:ea typeface="MS PGothic" pitchFamily="34" charset="-128"/>
              </a:endParaRPr>
            </a:p>
            <a:p>
              <a:pPr algn="ctr" eaLnBrk="1" hangingPunct="1">
                <a:defRPr/>
              </a:pPr>
              <a:endParaRPr lang="en-US" altLang="en-US" b="1" dirty="0" smtClean="0">
                <a:solidFill>
                  <a:srgbClr val="FF6600"/>
                </a:solidFill>
                <a:latin typeface="Calibri" pitchFamily="34" charset="0"/>
                <a:ea typeface="MS PGothic" pitchFamily="34" charset="-128"/>
              </a:endParaRPr>
            </a:p>
            <a:p>
              <a:pPr algn="ctr" eaLnBrk="1" hangingPunct="1">
                <a:defRPr/>
              </a:pPr>
              <a:endParaRPr lang="en-US" altLang="en-US" b="1" dirty="0" smtClean="0">
                <a:solidFill>
                  <a:srgbClr val="FF6600"/>
                </a:solidFill>
                <a:latin typeface="Calibri" pitchFamily="34" charset="0"/>
                <a:ea typeface="MS PGothic" pitchFamily="34" charset="-128"/>
              </a:endParaRPr>
            </a:p>
            <a:p>
              <a:pPr algn="ctr" eaLnBrk="1" hangingPunct="1">
                <a:defRPr/>
              </a:pPr>
              <a:endParaRPr lang="en-US" altLang="en-US" b="1" dirty="0" smtClean="0">
                <a:solidFill>
                  <a:srgbClr val="FF6600"/>
                </a:solidFill>
                <a:latin typeface="Calibri" pitchFamily="34" charset="0"/>
                <a:ea typeface="MS PGothic" pitchFamily="34" charset="-128"/>
              </a:endParaRPr>
            </a:p>
            <a:p>
              <a:pPr algn="ctr" eaLnBrk="1" hangingPunct="1">
                <a:defRPr/>
              </a:pPr>
              <a:endParaRPr lang="en-US" altLang="en-US" b="1" dirty="0" smtClean="0">
                <a:solidFill>
                  <a:srgbClr val="FF6600"/>
                </a:solidFill>
                <a:latin typeface="Calibri" pitchFamily="34" charset="0"/>
                <a:ea typeface="MS PGothic" pitchFamily="34" charset="-128"/>
              </a:endParaRPr>
            </a:p>
            <a:p>
              <a:pPr algn="ctr" eaLnBrk="1" hangingPunct="1">
                <a:defRPr/>
              </a:pPr>
              <a:endParaRPr lang="en-US" altLang="en-US" b="1" dirty="0" smtClean="0">
                <a:solidFill>
                  <a:srgbClr val="FF6600"/>
                </a:solidFill>
                <a:latin typeface="Calibri" pitchFamily="34" charset="0"/>
                <a:ea typeface="MS PGothic" pitchFamily="34" charset="-128"/>
              </a:endParaRPr>
            </a:p>
            <a:p>
              <a:pPr algn="ctr" eaLnBrk="1" hangingPunct="1">
                <a:defRPr/>
              </a:pPr>
              <a:endParaRPr lang="en-US" altLang="en-US" b="1" dirty="0" smtClean="0">
                <a:solidFill>
                  <a:srgbClr val="FF6600"/>
                </a:solidFill>
                <a:latin typeface="Calibri" pitchFamily="34" charset="0"/>
                <a:ea typeface="MS PGothic" pitchFamily="34" charset="-128"/>
              </a:endParaRPr>
            </a:p>
            <a:p>
              <a:pPr algn="ctr" eaLnBrk="1" hangingPunct="1">
                <a:defRPr/>
              </a:pPr>
              <a:endParaRPr lang="en-US" altLang="en-US" b="1" dirty="0" smtClean="0">
                <a:solidFill>
                  <a:srgbClr val="FF6600"/>
                </a:solidFill>
                <a:latin typeface="Calibri" pitchFamily="34" charset="0"/>
                <a:ea typeface="MS PGothic" pitchFamily="34" charset="-128"/>
              </a:endParaRPr>
            </a:p>
            <a:p>
              <a:pPr algn="ctr" eaLnBrk="1" hangingPunct="1">
                <a:defRPr/>
              </a:pPr>
              <a:endParaRPr lang="en-US" altLang="en-US" b="1" dirty="0" smtClean="0">
                <a:solidFill>
                  <a:srgbClr val="FF6600"/>
                </a:solidFill>
                <a:latin typeface="Calibri" pitchFamily="34" charset="0"/>
                <a:ea typeface="MS PGothic" pitchFamily="34" charset="-128"/>
              </a:endParaRPr>
            </a:p>
            <a:p>
              <a:pPr algn="ctr" eaLnBrk="1" hangingPunct="1">
                <a:defRPr/>
              </a:pPr>
              <a:endParaRPr lang="en-US" altLang="en-US" b="1" dirty="0" smtClean="0">
                <a:solidFill>
                  <a:srgbClr val="FF6600"/>
                </a:solidFill>
                <a:latin typeface="Calibri" pitchFamily="34" charset="0"/>
                <a:ea typeface="MS PGothic" pitchFamily="34" charset="-128"/>
              </a:endParaRPr>
            </a:p>
            <a:p>
              <a:pPr algn="ctr" eaLnBrk="1" hangingPunct="1">
                <a:defRPr/>
              </a:pPr>
              <a:endParaRPr lang="en-US" altLang="en-US" b="1" dirty="0" smtClean="0">
                <a:solidFill>
                  <a:srgbClr val="FF6600"/>
                </a:solidFill>
                <a:latin typeface="Calibri" pitchFamily="34" charset="0"/>
                <a:ea typeface="MS PGothic" pitchFamily="34" charset="-128"/>
              </a:endParaRPr>
            </a:p>
            <a:p>
              <a:pPr algn="ctr" eaLnBrk="1" hangingPunct="1">
                <a:defRPr/>
              </a:pPr>
              <a:endParaRPr lang="en-US" altLang="en-US" b="1" dirty="0" smtClean="0">
                <a:solidFill>
                  <a:srgbClr val="FF6600"/>
                </a:solidFill>
                <a:latin typeface="Calibri" pitchFamily="34" charset="0"/>
                <a:ea typeface="MS PGothic" pitchFamily="34" charset="-128"/>
              </a:endParaRPr>
            </a:p>
            <a:p>
              <a:pPr algn="ctr" eaLnBrk="1" hangingPunct="1">
                <a:defRPr/>
              </a:pPr>
              <a:endParaRPr lang="en-US" altLang="en-US" b="1" dirty="0" smtClean="0">
                <a:solidFill>
                  <a:srgbClr val="FF6600"/>
                </a:solidFill>
                <a:latin typeface="Calibri" pitchFamily="34" charset="0"/>
                <a:ea typeface="MS PGothic" pitchFamily="34" charset="-128"/>
              </a:endParaRPr>
            </a:p>
            <a:p>
              <a:pPr algn="ctr" eaLnBrk="1" hangingPunct="1">
                <a:defRPr/>
              </a:pPr>
              <a:endParaRPr lang="en-US" altLang="en-US" dirty="0" smtClean="0">
                <a:solidFill>
                  <a:srgbClr val="FFFFFF"/>
                </a:solidFill>
                <a:latin typeface="Calibri" pitchFamily="34" charset="0"/>
                <a:ea typeface="MS PGothic" pitchFamily="34" charset="-128"/>
              </a:endParaRPr>
            </a:p>
            <a:p>
              <a:pPr algn="ctr" eaLnBrk="1" hangingPunct="1">
                <a:defRPr/>
              </a:pPr>
              <a:endParaRPr lang="en-US" altLang="en-US" dirty="0" smtClean="0">
                <a:solidFill>
                  <a:srgbClr val="FFFFFF"/>
                </a:solidFill>
                <a:latin typeface="Calibri" pitchFamily="34" charset="0"/>
                <a:ea typeface="MS PGothic" pitchFamily="34" charset="-128"/>
              </a:endParaRPr>
            </a:p>
            <a:p>
              <a:pPr algn="ctr" eaLnBrk="1" hangingPunct="1">
                <a:defRPr/>
              </a:pPr>
              <a:endParaRPr lang="en-US" altLang="en-US" dirty="0" smtClean="0">
                <a:solidFill>
                  <a:srgbClr val="FFFFFF"/>
                </a:solidFill>
                <a:latin typeface="Calibri" pitchFamily="34" charset="0"/>
                <a:ea typeface="MS PGothic" pitchFamily="34" charset="-128"/>
              </a:endParaRPr>
            </a:p>
            <a:p>
              <a:pPr algn="ctr" eaLnBrk="1" hangingPunct="1">
                <a:defRPr/>
              </a:pPr>
              <a:endParaRPr lang="en-US" altLang="en-US" dirty="0" smtClean="0">
                <a:solidFill>
                  <a:srgbClr val="FFFFFF"/>
                </a:solidFill>
                <a:latin typeface="Calibri" pitchFamily="34" charset="0"/>
                <a:ea typeface="MS PGothic" pitchFamily="34" charset="-128"/>
              </a:endParaRPr>
            </a:p>
            <a:p>
              <a:pPr algn="ctr" eaLnBrk="1" hangingPunct="1">
                <a:defRPr/>
              </a:pPr>
              <a:endParaRPr lang="en-US" altLang="en-US" dirty="0" smtClean="0">
                <a:solidFill>
                  <a:srgbClr val="FFFFFF"/>
                </a:solidFill>
                <a:latin typeface="Calibri" pitchFamily="34" charset="0"/>
                <a:ea typeface="MS PGothic" pitchFamily="34" charset="-128"/>
              </a:endParaRPr>
            </a:p>
            <a:p>
              <a:pPr algn="ctr" eaLnBrk="1" hangingPunct="1">
                <a:defRPr/>
              </a:pPr>
              <a:endParaRPr lang="en-US" altLang="en-US" dirty="0" smtClean="0">
                <a:solidFill>
                  <a:srgbClr val="FFFFFF"/>
                </a:solidFill>
                <a:latin typeface="Calibri" pitchFamily="34" charset="0"/>
                <a:ea typeface="MS PGothic" pitchFamily="34" charset="-128"/>
              </a:endParaRPr>
            </a:p>
            <a:p>
              <a:pPr algn="ctr" eaLnBrk="1" hangingPunct="1">
                <a:defRPr/>
              </a:pPr>
              <a:endParaRPr lang="en-US" altLang="en-US" dirty="0" smtClean="0">
                <a:solidFill>
                  <a:srgbClr val="FFFFFF"/>
                </a:solidFill>
                <a:latin typeface="Calibri" pitchFamily="34" charset="0"/>
                <a:ea typeface="MS PGothic" pitchFamily="34" charset="-128"/>
              </a:endParaRPr>
            </a:p>
            <a:p>
              <a:pPr algn="ctr" eaLnBrk="1" hangingPunct="1">
                <a:defRPr/>
              </a:pPr>
              <a:endParaRPr lang="en-US" altLang="en-US" dirty="0" smtClean="0">
                <a:solidFill>
                  <a:srgbClr val="FFFFFF"/>
                </a:solidFill>
                <a:latin typeface="Calibri" pitchFamily="34" charset="0"/>
                <a:ea typeface="MS PGothic" pitchFamily="34" charset="-128"/>
              </a:endParaRPr>
            </a:p>
            <a:p>
              <a:pPr algn="ctr" eaLnBrk="1" hangingPunct="1">
                <a:defRPr/>
              </a:pPr>
              <a:endParaRPr lang="en-US" altLang="en-US" dirty="0" smtClean="0">
                <a:solidFill>
                  <a:srgbClr val="FFFFFF"/>
                </a:solidFill>
                <a:latin typeface="Calibri" pitchFamily="34" charset="0"/>
                <a:ea typeface="MS PGothic" pitchFamily="34" charset="-128"/>
              </a:endParaRPr>
            </a:p>
            <a:p>
              <a:pPr algn="ctr" eaLnBrk="1" hangingPunct="1">
                <a:defRPr/>
              </a:pPr>
              <a:endParaRPr lang="en-US" altLang="en-US" dirty="0" smtClean="0">
                <a:solidFill>
                  <a:srgbClr val="FFFFFF"/>
                </a:solidFill>
                <a:latin typeface="Calibri" pitchFamily="34" charset="0"/>
                <a:ea typeface="MS PGothic" pitchFamily="34" charset="-128"/>
              </a:endParaRPr>
            </a:p>
            <a:p>
              <a:pPr algn="ctr" eaLnBrk="1" hangingPunct="1">
                <a:defRPr/>
              </a:pPr>
              <a:endParaRPr lang="en-US" altLang="en-US" dirty="0" smtClean="0">
                <a:solidFill>
                  <a:srgbClr val="FFFFFF"/>
                </a:solidFill>
                <a:latin typeface="Calibri" pitchFamily="34" charset="0"/>
                <a:ea typeface="MS PGothic" pitchFamily="34" charset="-128"/>
              </a:endParaRPr>
            </a:p>
          </p:txBody>
        </p:sp>
        <p:sp>
          <p:nvSpPr>
            <p:cNvPr id="9" name="TextBox 8"/>
            <p:cNvSpPr txBox="1"/>
            <p:nvPr/>
          </p:nvSpPr>
          <p:spPr>
            <a:xfrm>
              <a:off x="852314" y="5078413"/>
              <a:ext cx="8239366" cy="384175"/>
            </a:xfrm>
            <a:prstGeom prst="rect">
              <a:avLst/>
            </a:prstGeom>
            <a:noFill/>
          </p:spPr>
          <p:txBody>
            <a:bodyPr>
              <a:spAutoFit/>
            </a:bodyPr>
            <a:lstStyle>
              <a:lvl1pPr eaLnBrk="0" hangingPunct="0">
                <a:defRPr sz="2400">
                  <a:solidFill>
                    <a:schemeClr val="tx1"/>
                  </a:solidFill>
                  <a:latin typeface="Arial" pitchFamily="34" charset="0"/>
                  <a:ea typeface="MS PGothic" pitchFamily="34" charset="-128"/>
                </a:defRPr>
              </a:lvl1pPr>
              <a:lvl2pPr marL="37931725" indent="-37474525" eaLnBrk="0" hangingPunct="0">
                <a:defRPr sz="2400">
                  <a:solidFill>
                    <a:schemeClr val="tx1"/>
                  </a:solidFill>
                  <a:latin typeface="Arial" pitchFamily="34" charset="0"/>
                  <a:ea typeface="MS PGothic" pitchFamily="34" charset="-128"/>
                </a:defRPr>
              </a:lvl2pPr>
              <a:lvl3pPr eaLnBrk="0" hangingPunct="0">
                <a:defRPr sz="2400">
                  <a:solidFill>
                    <a:schemeClr val="tx1"/>
                  </a:solidFill>
                  <a:latin typeface="Arial" pitchFamily="34" charset="0"/>
                  <a:ea typeface="MS PGothic" pitchFamily="34" charset="-128"/>
                </a:defRPr>
              </a:lvl3pPr>
              <a:lvl4pPr eaLnBrk="0" hangingPunct="0">
                <a:defRPr sz="2400">
                  <a:solidFill>
                    <a:schemeClr val="tx1"/>
                  </a:solidFill>
                  <a:latin typeface="Arial" pitchFamily="34" charset="0"/>
                  <a:ea typeface="MS PGothic" pitchFamily="34" charset="-128"/>
                </a:defRPr>
              </a:lvl4pPr>
              <a:lvl5pPr eaLnBrk="0" hangingPunct="0">
                <a:defRPr sz="2400">
                  <a:solidFill>
                    <a:schemeClr val="tx1"/>
                  </a:solidFill>
                  <a:latin typeface="Arial" pitchFamily="34" charset="0"/>
                  <a:ea typeface="MS PGothic" pitchFamily="34" charset="-128"/>
                </a:defRPr>
              </a:lvl5pPr>
              <a:lvl6pPr marL="457200" eaLnBrk="0" fontAlgn="base" hangingPunct="0">
                <a:spcBef>
                  <a:spcPct val="0"/>
                </a:spcBef>
                <a:spcAft>
                  <a:spcPct val="0"/>
                </a:spcAft>
                <a:defRPr sz="2400">
                  <a:solidFill>
                    <a:schemeClr val="tx1"/>
                  </a:solidFill>
                  <a:latin typeface="Arial" pitchFamily="34" charset="0"/>
                  <a:ea typeface="MS PGothic" pitchFamily="34" charset="-128"/>
                </a:defRPr>
              </a:lvl6pPr>
              <a:lvl7pPr marL="914400" eaLnBrk="0" fontAlgn="base" hangingPunct="0">
                <a:spcBef>
                  <a:spcPct val="0"/>
                </a:spcBef>
                <a:spcAft>
                  <a:spcPct val="0"/>
                </a:spcAft>
                <a:defRPr sz="2400">
                  <a:solidFill>
                    <a:schemeClr val="tx1"/>
                  </a:solidFill>
                  <a:latin typeface="Arial" pitchFamily="34" charset="0"/>
                  <a:ea typeface="MS PGothic" pitchFamily="34" charset="-128"/>
                </a:defRPr>
              </a:lvl7pPr>
              <a:lvl8pPr marL="1371600" eaLnBrk="0" fontAlgn="base" hangingPunct="0">
                <a:spcBef>
                  <a:spcPct val="0"/>
                </a:spcBef>
                <a:spcAft>
                  <a:spcPct val="0"/>
                </a:spcAft>
                <a:defRPr sz="2400">
                  <a:solidFill>
                    <a:schemeClr val="tx1"/>
                  </a:solidFill>
                  <a:latin typeface="Arial" pitchFamily="34" charset="0"/>
                  <a:ea typeface="MS PGothic" pitchFamily="34" charset="-128"/>
                </a:defRPr>
              </a:lvl8pPr>
              <a:lvl9pPr marL="1828800" eaLnBrk="0" fontAlgn="base" hangingPunct="0">
                <a:spcBef>
                  <a:spcPct val="0"/>
                </a:spcBef>
                <a:spcAft>
                  <a:spcPct val="0"/>
                </a:spcAft>
                <a:defRPr sz="2400">
                  <a:solidFill>
                    <a:schemeClr val="tx1"/>
                  </a:solidFill>
                  <a:latin typeface="Arial" pitchFamily="34" charset="0"/>
                  <a:ea typeface="MS PGothic" pitchFamily="34" charset="-128"/>
                </a:defRPr>
              </a:lvl9pPr>
            </a:lstStyle>
            <a:p>
              <a:pPr defTabSz="457200" eaLnBrk="1" fontAlgn="auto" hangingPunct="1">
                <a:spcBef>
                  <a:spcPts val="0"/>
                </a:spcBef>
                <a:spcAft>
                  <a:spcPts val="0"/>
                </a:spcAft>
                <a:defRPr/>
              </a:pPr>
              <a:r>
                <a:rPr lang="en-US" altLang="en-US" sz="1900" b="1" kern="0" dirty="0" smtClean="0">
                  <a:solidFill>
                    <a:srgbClr val="FFFF00"/>
                  </a:solidFill>
                  <a:effectLst>
                    <a:outerShdw blurRad="38100" dist="38100" dir="2700000" algn="tl">
                      <a:srgbClr val="C0C0C0"/>
                    </a:outerShdw>
                  </a:effectLst>
                  <a:latin typeface="Arial Narrow" pitchFamily="34" charset="0"/>
                  <a:ea typeface="Arial" pitchFamily="34" charset="0"/>
                </a:rPr>
                <a:t>Construction Noise &amp; Hearing Loss Prevention</a:t>
              </a:r>
              <a:endParaRPr lang="en-US" altLang="en-US" sz="1900" b="1" kern="0" dirty="0" smtClean="0">
                <a:solidFill>
                  <a:srgbClr val="9ACD0B"/>
                </a:solidFill>
                <a:latin typeface="Arial Narrow" pitchFamily="34" charset="0"/>
                <a:ea typeface="Arial" pitchFamily="34" charset="0"/>
              </a:endParaRPr>
            </a:p>
          </p:txBody>
        </p:sp>
        <p:sp>
          <p:nvSpPr>
            <p:cNvPr id="10" name="TextBox 9"/>
            <p:cNvSpPr txBox="1"/>
            <p:nvPr/>
          </p:nvSpPr>
          <p:spPr>
            <a:xfrm>
              <a:off x="5566964" y="5021263"/>
              <a:ext cx="3424884" cy="539750"/>
            </a:xfrm>
            <a:prstGeom prst="rect">
              <a:avLst/>
            </a:prstGeom>
            <a:noFill/>
          </p:spPr>
          <p:txBody>
            <a:bodyPr>
              <a:spAutoFit/>
            </a:bodyPr>
            <a:lstStyle/>
            <a:p>
              <a:pPr algn="r" defTabSz="457200" fontAlgn="auto">
                <a:spcBef>
                  <a:spcPts val="0"/>
                </a:spcBef>
                <a:spcAft>
                  <a:spcPts val="0"/>
                </a:spcAft>
                <a:defRPr/>
              </a:pPr>
              <a:r>
                <a:rPr lang="en-US" sz="1500" b="1" kern="0" cap="small" dirty="0">
                  <a:solidFill>
                    <a:srgbClr val="9ACD0B"/>
                  </a:solidFill>
                  <a:effectLst>
                    <a:outerShdw blurRad="50800" dist="38100" dir="2700000">
                      <a:srgbClr val="000000">
                        <a:alpha val="43000"/>
                      </a:srgbClr>
                    </a:outerShdw>
                  </a:effectLst>
                  <a:latin typeface="Arial Narrow"/>
                  <a:ea typeface="Arial" pitchFamily="-110" charset="0"/>
                  <a:cs typeface="Arial Narrow"/>
                </a:rPr>
                <a:t>state bldg </a:t>
              </a:r>
              <a:r>
                <a:rPr lang="en-US" sz="1200" b="1" kern="0" cap="small" dirty="0">
                  <a:solidFill>
                    <a:srgbClr val="9ACD0B"/>
                  </a:solidFill>
                  <a:effectLst>
                    <a:outerShdw blurRad="50800" dist="38100" dir="2700000">
                      <a:srgbClr val="000000">
                        <a:alpha val="43000"/>
                      </a:srgbClr>
                    </a:outerShdw>
                  </a:effectLst>
                  <a:latin typeface="Arial Narrow"/>
                  <a:ea typeface="Arial" pitchFamily="-110" charset="0"/>
                  <a:cs typeface="Arial Narrow"/>
                </a:rPr>
                <a:t>&amp;</a:t>
              </a:r>
              <a:r>
                <a:rPr lang="en-US" sz="1500" b="1" kern="0" cap="small" dirty="0">
                  <a:solidFill>
                    <a:srgbClr val="9ACD0B"/>
                  </a:solidFill>
                  <a:effectLst>
                    <a:outerShdw blurRad="50800" dist="38100" dir="2700000">
                      <a:srgbClr val="000000">
                        <a:alpha val="43000"/>
                      </a:srgbClr>
                    </a:outerShdw>
                  </a:effectLst>
                  <a:latin typeface="Arial Narrow"/>
                  <a:ea typeface="Arial" pitchFamily="-110" charset="0"/>
                  <a:cs typeface="Arial Narrow"/>
                </a:rPr>
                <a:t> const trades council of ca</a:t>
              </a:r>
              <a:endParaRPr lang="en-US" sz="1500" b="1" kern="0" cap="small" dirty="0">
                <a:solidFill>
                  <a:srgbClr val="9ACD0B"/>
                </a:solidFill>
                <a:effectLst>
                  <a:outerShdw blurRad="50800" dist="38100" dir="2700000">
                    <a:srgbClr val="000000">
                      <a:alpha val="43000"/>
                    </a:srgbClr>
                  </a:outerShdw>
                </a:effectLst>
                <a:latin typeface="Arial Narrow"/>
                <a:ea typeface="Arial Narrow" pitchFamily="-110" charset="0"/>
                <a:cs typeface="Arial Narrow"/>
              </a:endParaRPr>
            </a:p>
            <a:p>
              <a:pPr algn="r" defTabSz="457200" fontAlgn="auto">
                <a:spcBef>
                  <a:spcPts val="0"/>
                </a:spcBef>
                <a:spcAft>
                  <a:spcPts val="0"/>
                </a:spcAft>
                <a:defRPr/>
              </a:pPr>
              <a:r>
                <a:rPr lang="en-US" sz="1400" b="1" kern="0" dirty="0">
                  <a:solidFill>
                    <a:srgbClr val="9ACD0B"/>
                  </a:solidFill>
                  <a:effectLst>
                    <a:outerShdw blurRad="50800" dist="38100" dir="2700000">
                      <a:srgbClr val="000000">
                        <a:alpha val="43000"/>
                      </a:srgbClr>
                    </a:outerShdw>
                  </a:effectLst>
                  <a:latin typeface="Arial Narrow"/>
                  <a:ea typeface="ＭＳ Ｐゴシック" pitchFamily="-110" charset="-128"/>
                  <a:cs typeface="Arial Narrow"/>
                </a:rPr>
                <a:t>safety.sbctc.org</a:t>
              </a:r>
            </a:p>
          </p:txBody>
        </p:sp>
        <p:pic>
          <p:nvPicPr>
            <p:cNvPr id="11" name="Picture 10" descr="HUSH logo-no words.jpg"/>
            <p:cNvPicPr>
              <a:picLocks noChangeAspect="1"/>
            </p:cNvPicPr>
            <p:nvPr/>
          </p:nvPicPr>
          <p:blipFill>
            <a:blip r:embed="rId19" cstate="email">
              <a:extLst>
                <a:ext uri="{28A0092B-C50C-407E-A947-70E740481C1C}">
                  <a14:useLocalDpi xmlns:a14="http://schemas.microsoft.com/office/drawing/2010/main"/>
                </a:ext>
              </a:extLst>
            </a:blip>
            <a:stretch>
              <a:fillRect/>
            </a:stretch>
          </p:blipFill>
          <p:spPr>
            <a:xfrm>
              <a:off x="320334" y="5078413"/>
              <a:ext cx="370545" cy="443354"/>
            </a:xfrm>
            <a:prstGeom prst="roundRect">
              <a:avLst/>
            </a:prstGeom>
            <a:solidFill>
              <a:srgbClr val="FFFFFF">
                <a:shade val="85000"/>
              </a:srgbClr>
            </a:solidFill>
            <a:ln>
              <a:noFill/>
            </a:ln>
            <a:effectLst>
              <a:outerShdw blurRad="63500" sx="102000" sy="102000" algn="ctr">
                <a:srgbClr val="000000">
                  <a:alpha val="43000"/>
                </a:srgbClr>
              </a:outerShdw>
              <a:reflection blurRad="12700" stA="38000" endPos="28000" dist="5000" dir="5400000" sy="-100000" algn="bl" rotWithShape="0"/>
            </a:effectLst>
          </p:spPr>
        </p:pic>
      </p:grpSp>
    </p:spTree>
  </p:cSld>
  <p:clrMap bg1="lt1" tx1="dk1" bg2="lt2" tx2="dk2" accent1="accent1" accent2="accent2" accent3="accent3" accent4="accent4" accent5="accent5" accent6="accent6" hlink="hlink" folHlink="folHlink"/>
  <p:sldLayoutIdLst>
    <p:sldLayoutId id="2147486648" r:id="rId1"/>
    <p:sldLayoutId id="2147486649" r:id="rId2"/>
    <p:sldLayoutId id="2147486650" r:id="rId3"/>
    <p:sldLayoutId id="2147486651" r:id="rId4"/>
    <p:sldLayoutId id="2147486652" r:id="rId5"/>
    <p:sldLayoutId id="2147486653" r:id="rId6"/>
    <p:sldLayoutId id="2147486654" r:id="rId7"/>
    <p:sldLayoutId id="2147486655" r:id="rId8"/>
    <p:sldLayoutId id="2147486656" r:id="rId9"/>
    <p:sldLayoutId id="2147486657" r:id="rId10"/>
    <p:sldLayoutId id="2147486658" r:id="rId11"/>
    <p:sldLayoutId id="2147486659" r:id="rId12"/>
    <p:sldLayoutId id="2147486660" r:id="rId13"/>
    <p:sldLayoutId id="2147486661" r:id="rId14"/>
    <p:sldLayoutId id="2147486662" r:id="rId15"/>
    <p:sldLayoutId id="2147486663" r:id="rId16"/>
    <p:sldLayoutId id="2147486664" r:id="rId17"/>
  </p:sldLayoutIdLst>
  <p:timing>
    <p:tnLst>
      <p:par>
        <p:cTn id="1" dur="indefinite" restart="never" nodeType="tmRoot"/>
      </p:par>
    </p:tnLst>
  </p:timing>
  <p:hf hdr="0" ftr="0" dt="0"/>
  <p:txStyles>
    <p:titleStyle>
      <a:lvl1pPr algn="ctr" rtl="0" eaLnBrk="0" fontAlgn="base" hangingPunct="0">
        <a:spcBef>
          <a:spcPct val="0"/>
        </a:spcBef>
        <a:spcAft>
          <a:spcPct val="0"/>
        </a:spcAft>
        <a:defRPr sz="4000" b="1">
          <a:solidFill>
            <a:schemeClr val="tx2"/>
          </a:solidFill>
          <a:latin typeface="+mj-lt"/>
          <a:ea typeface="+mj-ea"/>
          <a:cs typeface="+mj-cs"/>
        </a:defRPr>
      </a:lvl1pPr>
      <a:lvl2pPr algn="ctr" rtl="0" eaLnBrk="0" fontAlgn="base" hangingPunct="0">
        <a:spcBef>
          <a:spcPct val="0"/>
        </a:spcBef>
        <a:spcAft>
          <a:spcPct val="0"/>
        </a:spcAft>
        <a:defRPr sz="4000" b="1">
          <a:solidFill>
            <a:schemeClr val="tx2"/>
          </a:solidFill>
          <a:latin typeface="Arial" charset="0"/>
        </a:defRPr>
      </a:lvl2pPr>
      <a:lvl3pPr algn="ctr" rtl="0" eaLnBrk="0" fontAlgn="base" hangingPunct="0">
        <a:spcBef>
          <a:spcPct val="0"/>
        </a:spcBef>
        <a:spcAft>
          <a:spcPct val="0"/>
        </a:spcAft>
        <a:defRPr sz="4000" b="1">
          <a:solidFill>
            <a:schemeClr val="tx2"/>
          </a:solidFill>
          <a:latin typeface="Arial" charset="0"/>
        </a:defRPr>
      </a:lvl3pPr>
      <a:lvl4pPr algn="ctr" rtl="0" eaLnBrk="0" fontAlgn="base" hangingPunct="0">
        <a:spcBef>
          <a:spcPct val="0"/>
        </a:spcBef>
        <a:spcAft>
          <a:spcPct val="0"/>
        </a:spcAft>
        <a:defRPr sz="4000" b="1">
          <a:solidFill>
            <a:schemeClr val="tx2"/>
          </a:solidFill>
          <a:latin typeface="Arial" charset="0"/>
        </a:defRPr>
      </a:lvl4pPr>
      <a:lvl5pPr algn="ctr" rtl="0" eaLnBrk="0" fontAlgn="base" hangingPunct="0">
        <a:spcBef>
          <a:spcPct val="0"/>
        </a:spcBef>
        <a:spcAft>
          <a:spcPct val="0"/>
        </a:spcAft>
        <a:defRPr sz="4000" b="1">
          <a:solidFill>
            <a:schemeClr val="tx2"/>
          </a:solidFill>
          <a:latin typeface="Arial" charset="0"/>
        </a:defRPr>
      </a:lvl5pPr>
      <a:lvl6pPr marL="457200" algn="ctr" rtl="0" fontAlgn="base">
        <a:spcBef>
          <a:spcPct val="0"/>
        </a:spcBef>
        <a:spcAft>
          <a:spcPct val="0"/>
        </a:spcAft>
        <a:defRPr sz="4000" b="1">
          <a:solidFill>
            <a:schemeClr val="tx2"/>
          </a:solidFill>
          <a:latin typeface="Arial" charset="0"/>
        </a:defRPr>
      </a:lvl6pPr>
      <a:lvl7pPr marL="914400" algn="ctr" rtl="0" fontAlgn="base">
        <a:spcBef>
          <a:spcPct val="0"/>
        </a:spcBef>
        <a:spcAft>
          <a:spcPct val="0"/>
        </a:spcAft>
        <a:defRPr sz="4000" b="1">
          <a:solidFill>
            <a:schemeClr val="tx2"/>
          </a:solidFill>
          <a:latin typeface="Arial" charset="0"/>
        </a:defRPr>
      </a:lvl7pPr>
      <a:lvl8pPr marL="1371600" algn="ctr" rtl="0" fontAlgn="base">
        <a:spcBef>
          <a:spcPct val="0"/>
        </a:spcBef>
        <a:spcAft>
          <a:spcPct val="0"/>
        </a:spcAft>
        <a:defRPr sz="4000" b="1">
          <a:solidFill>
            <a:schemeClr val="tx2"/>
          </a:solidFill>
          <a:latin typeface="Arial" charset="0"/>
        </a:defRPr>
      </a:lvl8pPr>
      <a:lvl9pPr marL="1828800" algn="ctr" rtl="0" fontAlgn="base">
        <a:spcBef>
          <a:spcPct val="0"/>
        </a:spcBef>
        <a:spcAft>
          <a:spcPct val="0"/>
        </a:spcAft>
        <a:defRPr sz="4000" b="1">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2051"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prstClr val="black">
                    <a:tint val="75000"/>
                  </a:prstClr>
                </a:solidFill>
                <a:latin typeface="Calibri"/>
              </a:defRPr>
            </a:lvl1pPr>
          </a:lstStyle>
          <a:p>
            <a:pPr>
              <a:defRPr/>
            </a:pPr>
            <a:fld id="{5A371215-A100-4CBB-984A-5B643A4384C4}" type="datetime1">
              <a:rPr lang="en-US"/>
              <a:pPr>
                <a:defRPr/>
              </a:pPr>
              <a:t>10/25/2017</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prstClr val="black">
                    <a:tint val="75000"/>
                  </a:prstClr>
                </a:solidFill>
                <a:latin typeface="Calibri"/>
              </a:defRPr>
            </a:lvl1pPr>
          </a:lstStyle>
          <a:p>
            <a:pPr>
              <a:defRPr/>
            </a:pPr>
            <a:endParaRPr lang="en-US"/>
          </a:p>
        </p:txBody>
      </p:sp>
      <p:sp>
        <p:nvSpPr>
          <p:cNvPr id="6" name="Slide Number Placeholder 5"/>
          <p:cNvSpPr>
            <a:spLocks noGrp="1"/>
          </p:cNvSpPr>
          <p:nvPr>
            <p:ph type="sldNum" sz="quarter" idx="4"/>
          </p:nvPr>
        </p:nvSpPr>
        <p:spPr>
          <a:xfrm>
            <a:off x="6858000" y="76200"/>
            <a:ext cx="2133600" cy="365125"/>
          </a:xfrm>
          <a:prstGeom prst="rect">
            <a:avLst/>
          </a:prstGeom>
        </p:spPr>
        <p:txBody>
          <a:bodyPr vert="horz" lIns="91440" tIns="45720" rIns="91440" bIns="45720" rtlCol="0" anchor="ctr"/>
          <a:lstStyle>
            <a:lvl1pPr algn="r" fontAlgn="auto">
              <a:spcBef>
                <a:spcPts val="0"/>
              </a:spcBef>
              <a:spcAft>
                <a:spcPts val="0"/>
              </a:spcAft>
              <a:defRPr sz="1400">
                <a:solidFill>
                  <a:schemeClr val="tx1"/>
                </a:solidFill>
                <a:latin typeface="Arial" panose="020B0604020202020204" pitchFamily="34" charset="0"/>
                <a:cs typeface="Arial" panose="020B0604020202020204" pitchFamily="34" charset="0"/>
              </a:defRPr>
            </a:lvl1pPr>
          </a:lstStyle>
          <a:p>
            <a:pPr>
              <a:defRPr/>
            </a:pPr>
            <a:fld id="{2C1EC83C-B60C-4B9E-8528-89CDCBC81470}" type="slidenum">
              <a:rPr lang="en-US"/>
              <a:pPr>
                <a:defRPr/>
              </a:pPr>
              <a:t>‹#›</a:t>
            </a:fld>
            <a:endParaRPr lang="en-US" dirty="0"/>
          </a:p>
        </p:txBody>
      </p:sp>
      <p:grpSp>
        <p:nvGrpSpPr>
          <p:cNvPr id="2055" name="Group 6"/>
          <p:cNvGrpSpPr>
            <a:grpSpLocks/>
          </p:cNvGrpSpPr>
          <p:nvPr userDrawn="1"/>
        </p:nvGrpSpPr>
        <p:grpSpPr bwMode="auto">
          <a:xfrm>
            <a:off x="0" y="6172200"/>
            <a:ext cx="9128125" cy="539750"/>
            <a:chOff x="-36513" y="5021263"/>
            <a:chExt cx="9236076" cy="539750"/>
          </a:xfrm>
        </p:grpSpPr>
        <p:sp>
          <p:nvSpPr>
            <p:cNvPr id="8" name="TextBox 7"/>
            <p:cNvSpPr txBox="1"/>
            <p:nvPr/>
          </p:nvSpPr>
          <p:spPr>
            <a:xfrm>
              <a:off x="-36513" y="5078413"/>
              <a:ext cx="9236076" cy="457200"/>
            </a:xfrm>
            <a:prstGeom prst="rect">
              <a:avLst/>
            </a:prstGeom>
            <a:solidFill>
              <a:srgbClr val="000090"/>
            </a:solidFill>
            <a:effectLst/>
          </p:spPr>
          <p:style>
            <a:lnRef idx="2">
              <a:schemeClr val="accent2">
                <a:shade val="50000"/>
              </a:schemeClr>
            </a:lnRef>
            <a:fillRef idx="1">
              <a:schemeClr val="accent2"/>
            </a:fillRef>
            <a:effectRef idx="0">
              <a:schemeClr val="accent2"/>
            </a:effectRef>
            <a:fontRef idx="minor">
              <a:schemeClr val="lt1"/>
            </a:fontRef>
          </p:style>
          <p:txBody>
            <a:bodyPr>
              <a:spAutoFit/>
            </a:bodyPr>
            <a:lstStyle>
              <a:lvl1pPr eaLnBrk="0" hangingPunct="0">
                <a:defRPr sz="2400">
                  <a:solidFill>
                    <a:schemeClr val="tx1"/>
                  </a:solidFill>
                  <a:latin typeface="Arial" pitchFamily="34" charset="0"/>
                  <a:ea typeface="MS PGothic" pitchFamily="34" charset="-128"/>
                </a:defRPr>
              </a:lvl1pPr>
              <a:lvl2pPr marL="37931725" indent="-37474525" eaLnBrk="0" hangingPunct="0">
                <a:defRPr sz="2400">
                  <a:solidFill>
                    <a:schemeClr val="tx1"/>
                  </a:solidFill>
                  <a:latin typeface="Arial" pitchFamily="34" charset="0"/>
                  <a:ea typeface="MS PGothic" pitchFamily="34" charset="-128"/>
                </a:defRPr>
              </a:lvl2pPr>
              <a:lvl3pPr eaLnBrk="0" hangingPunct="0">
                <a:defRPr sz="2400">
                  <a:solidFill>
                    <a:schemeClr val="tx1"/>
                  </a:solidFill>
                  <a:latin typeface="Arial" pitchFamily="34" charset="0"/>
                  <a:ea typeface="MS PGothic" pitchFamily="34" charset="-128"/>
                </a:defRPr>
              </a:lvl3pPr>
              <a:lvl4pPr eaLnBrk="0" hangingPunct="0">
                <a:defRPr sz="2400">
                  <a:solidFill>
                    <a:schemeClr val="tx1"/>
                  </a:solidFill>
                  <a:latin typeface="Arial" pitchFamily="34" charset="0"/>
                  <a:ea typeface="MS PGothic" pitchFamily="34" charset="-128"/>
                </a:defRPr>
              </a:lvl4pPr>
              <a:lvl5pPr eaLnBrk="0" hangingPunct="0">
                <a:defRPr sz="2400">
                  <a:solidFill>
                    <a:schemeClr val="tx1"/>
                  </a:solidFill>
                  <a:latin typeface="Arial" pitchFamily="34" charset="0"/>
                  <a:ea typeface="MS PGothic" pitchFamily="34" charset="-128"/>
                </a:defRPr>
              </a:lvl5pPr>
              <a:lvl6pPr marL="457200" eaLnBrk="0" fontAlgn="base" hangingPunct="0">
                <a:spcBef>
                  <a:spcPct val="0"/>
                </a:spcBef>
                <a:spcAft>
                  <a:spcPct val="0"/>
                </a:spcAft>
                <a:defRPr sz="2400">
                  <a:solidFill>
                    <a:schemeClr val="tx1"/>
                  </a:solidFill>
                  <a:latin typeface="Arial" pitchFamily="34" charset="0"/>
                  <a:ea typeface="MS PGothic" pitchFamily="34" charset="-128"/>
                </a:defRPr>
              </a:lvl6pPr>
              <a:lvl7pPr marL="914400" eaLnBrk="0" fontAlgn="base" hangingPunct="0">
                <a:spcBef>
                  <a:spcPct val="0"/>
                </a:spcBef>
                <a:spcAft>
                  <a:spcPct val="0"/>
                </a:spcAft>
                <a:defRPr sz="2400">
                  <a:solidFill>
                    <a:schemeClr val="tx1"/>
                  </a:solidFill>
                  <a:latin typeface="Arial" pitchFamily="34" charset="0"/>
                  <a:ea typeface="MS PGothic" pitchFamily="34" charset="-128"/>
                </a:defRPr>
              </a:lvl7pPr>
              <a:lvl8pPr marL="1371600" eaLnBrk="0" fontAlgn="base" hangingPunct="0">
                <a:spcBef>
                  <a:spcPct val="0"/>
                </a:spcBef>
                <a:spcAft>
                  <a:spcPct val="0"/>
                </a:spcAft>
                <a:defRPr sz="2400">
                  <a:solidFill>
                    <a:schemeClr val="tx1"/>
                  </a:solidFill>
                  <a:latin typeface="Arial" pitchFamily="34" charset="0"/>
                  <a:ea typeface="MS PGothic" pitchFamily="34" charset="-128"/>
                </a:defRPr>
              </a:lvl8pPr>
              <a:lvl9pPr marL="1828800" eaLnBrk="0" fontAlgn="base" hangingPunct="0">
                <a:spcBef>
                  <a:spcPct val="0"/>
                </a:spcBef>
                <a:spcAft>
                  <a:spcPct val="0"/>
                </a:spcAft>
                <a:defRPr sz="2400">
                  <a:solidFill>
                    <a:schemeClr val="tx1"/>
                  </a:solidFill>
                  <a:latin typeface="Arial" pitchFamily="34" charset="0"/>
                  <a:ea typeface="MS PGothic" pitchFamily="34" charset="-128"/>
                </a:defRPr>
              </a:lvl9pPr>
            </a:lstStyle>
            <a:p>
              <a:pPr algn="ctr" eaLnBrk="1" hangingPunct="1">
                <a:defRPr/>
              </a:pPr>
              <a:endParaRPr lang="en-US" altLang="en-US" sz="1800" dirty="0" smtClean="0">
                <a:solidFill>
                  <a:srgbClr val="FFFFFF"/>
                </a:solidFill>
                <a:latin typeface="Calibri" pitchFamily="34" charset="0"/>
              </a:endParaRPr>
            </a:p>
            <a:p>
              <a:pPr algn="ctr" eaLnBrk="1" hangingPunct="1">
                <a:defRPr/>
              </a:pPr>
              <a:endParaRPr lang="en-US" altLang="en-US" sz="1800" b="1" dirty="0" smtClean="0">
                <a:solidFill>
                  <a:srgbClr val="FF6600"/>
                </a:solidFill>
                <a:latin typeface="Calibri" pitchFamily="34" charset="0"/>
              </a:endParaRPr>
            </a:p>
            <a:p>
              <a:pPr algn="ctr" eaLnBrk="1" hangingPunct="1">
                <a:defRPr/>
              </a:pPr>
              <a:endParaRPr lang="en-US" altLang="en-US" sz="1800" b="1" dirty="0" smtClean="0">
                <a:solidFill>
                  <a:srgbClr val="FF6600"/>
                </a:solidFill>
                <a:latin typeface="Calibri" pitchFamily="34" charset="0"/>
              </a:endParaRPr>
            </a:p>
            <a:p>
              <a:pPr algn="ctr" eaLnBrk="1" hangingPunct="1">
                <a:defRPr/>
              </a:pPr>
              <a:endParaRPr lang="en-US" altLang="en-US" sz="1800" b="1" dirty="0" smtClean="0">
                <a:solidFill>
                  <a:srgbClr val="FF6600"/>
                </a:solidFill>
                <a:latin typeface="Calibri" pitchFamily="34" charset="0"/>
              </a:endParaRPr>
            </a:p>
            <a:p>
              <a:pPr algn="ctr" eaLnBrk="1" hangingPunct="1">
                <a:defRPr/>
              </a:pPr>
              <a:endParaRPr lang="en-US" altLang="en-US" sz="1800" b="1" dirty="0" smtClean="0">
                <a:solidFill>
                  <a:srgbClr val="FF6600"/>
                </a:solidFill>
                <a:latin typeface="Calibri" pitchFamily="34" charset="0"/>
              </a:endParaRPr>
            </a:p>
            <a:p>
              <a:pPr algn="ctr" eaLnBrk="1" hangingPunct="1">
                <a:defRPr/>
              </a:pPr>
              <a:endParaRPr lang="en-US" altLang="en-US" sz="1800" b="1" dirty="0" smtClean="0">
                <a:solidFill>
                  <a:srgbClr val="FF6600"/>
                </a:solidFill>
                <a:latin typeface="Calibri" pitchFamily="34" charset="0"/>
              </a:endParaRPr>
            </a:p>
            <a:p>
              <a:pPr algn="ctr" eaLnBrk="1" hangingPunct="1">
                <a:defRPr/>
              </a:pPr>
              <a:endParaRPr lang="en-US" altLang="en-US" sz="1800" b="1" dirty="0" smtClean="0">
                <a:solidFill>
                  <a:srgbClr val="FF6600"/>
                </a:solidFill>
                <a:latin typeface="Calibri" pitchFamily="34" charset="0"/>
              </a:endParaRPr>
            </a:p>
            <a:p>
              <a:pPr algn="ctr" eaLnBrk="1" hangingPunct="1">
                <a:defRPr/>
              </a:pPr>
              <a:endParaRPr lang="en-US" altLang="en-US" sz="1800" b="1" dirty="0" smtClean="0">
                <a:solidFill>
                  <a:srgbClr val="FF6600"/>
                </a:solidFill>
                <a:latin typeface="Calibri" pitchFamily="34" charset="0"/>
              </a:endParaRPr>
            </a:p>
            <a:p>
              <a:pPr algn="ctr" eaLnBrk="1" hangingPunct="1">
                <a:defRPr/>
              </a:pPr>
              <a:endParaRPr lang="en-US" altLang="en-US" sz="1800" b="1" dirty="0" smtClean="0">
                <a:solidFill>
                  <a:srgbClr val="FF6600"/>
                </a:solidFill>
                <a:latin typeface="Calibri" pitchFamily="34" charset="0"/>
              </a:endParaRPr>
            </a:p>
            <a:p>
              <a:pPr algn="ctr" eaLnBrk="1" hangingPunct="1">
                <a:defRPr/>
              </a:pPr>
              <a:endParaRPr lang="en-US" altLang="en-US" sz="1800" b="1" dirty="0" smtClean="0">
                <a:solidFill>
                  <a:srgbClr val="FF6600"/>
                </a:solidFill>
                <a:latin typeface="Calibri" pitchFamily="34" charset="0"/>
              </a:endParaRPr>
            </a:p>
            <a:p>
              <a:pPr algn="ctr" eaLnBrk="1" hangingPunct="1">
                <a:defRPr/>
              </a:pPr>
              <a:endParaRPr lang="en-US" altLang="en-US" sz="1800" b="1" dirty="0" smtClean="0">
                <a:solidFill>
                  <a:srgbClr val="FF6600"/>
                </a:solidFill>
                <a:latin typeface="Calibri" pitchFamily="34" charset="0"/>
              </a:endParaRPr>
            </a:p>
            <a:p>
              <a:pPr algn="ctr" eaLnBrk="1" hangingPunct="1">
                <a:defRPr/>
              </a:pPr>
              <a:endParaRPr lang="en-US" altLang="en-US" sz="1800" b="1" dirty="0" smtClean="0">
                <a:solidFill>
                  <a:srgbClr val="FF6600"/>
                </a:solidFill>
                <a:latin typeface="Calibri" pitchFamily="34" charset="0"/>
              </a:endParaRPr>
            </a:p>
            <a:p>
              <a:pPr algn="ctr" eaLnBrk="1" hangingPunct="1">
                <a:defRPr/>
              </a:pPr>
              <a:endParaRPr lang="en-US" altLang="en-US" sz="1800" b="1" dirty="0" smtClean="0">
                <a:solidFill>
                  <a:srgbClr val="FF6600"/>
                </a:solidFill>
                <a:latin typeface="Calibri" pitchFamily="34" charset="0"/>
              </a:endParaRPr>
            </a:p>
            <a:p>
              <a:pPr algn="ctr" eaLnBrk="1" hangingPunct="1">
                <a:defRPr/>
              </a:pPr>
              <a:endParaRPr lang="en-US" altLang="en-US" sz="1800" b="1" dirty="0" smtClean="0">
                <a:solidFill>
                  <a:srgbClr val="FF6600"/>
                </a:solidFill>
                <a:latin typeface="Calibri" pitchFamily="34" charset="0"/>
              </a:endParaRPr>
            </a:p>
            <a:p>
              <a:pPr algn="ctr" eaLnBrk="1" hangingPunct="1">
                <a:defRPr/>
              </a:pPr>
              <a:endParaRPr lang="en-US" altLang="en-US" sz="1800" b="1" dirty="0" smtClean="0">
                <a:solidFill>
                  <a:srgbClr val="FF6600"/>
                </a:solidFill>
                <a:latin typeface="Calibri" pitchFamily="34" charset="0"/>
              </a:endParaRPr>
            </a:p>
            <a:p>
              <a:pPr algn="ctr" eaLnBrk="1" hangingPunct="1">
                <a:defRPr/>
              </a:pPr>
              <a:endParaRPr lang="en-US" altLang="en-US" sz="1800" dirty="0" smtClean="0">
                <a:solidFill>
                  <a:srgbClr val="FFFFFF"/>
                </a:solidFill>
                <a:latin typeface="Calibri" pitchFamily="34" charset="0"/>
              </a:endParaRPr>
            </a:p>
            <a:p>
              <a:pPr algn="ctr" eaLnBrk="1" hangingPunct="1">
                <a:defRPr/>
              </a:pPr>
              <a:endParaRPr lang="en-US" altLang="en-US" sz="1800" dirty="0" smtClean="0">
                <a:solidFill>
                  <a:srgbClr val="FFFFFF"/>
                </a:solidFill>
                <a:latin typeface="Calibri" pitchFamily="34" charset="0"/>
              </a:endParaRPr>
            </a:p>
            <a:p>
              <a:pPr algn="ctr" eaLnBrk="1" hangingPunct="1">
                <a:defRPr/>
              </a:pPr>
              <a:endParaRPr lang="en-US" altLang="en-US" sz="1800" dirty="0" smtClean="0">
                <a:solidFill>
                  <a:srgbClr val="FFFFFF"/>
                </a:solidFill>
                <a:latin typeface="Calibri" pitchFamily="34" charset="0"/>
              </a:endParaRPr>
            </a:p>
            <a:p>
              <a:pPr algn="ctr" eaLnBrk="1" hangingPunct="1">
                <a:defRPr/>
              </a:pPr>
              <a:endParaRPr lang="en-US" altLang="en-US" sz="1800" dirty="0" smtClean="0">
                <a:solidFill>
                  <a:srgbClr val="FFFFFF"/>
                </a:solidFill>
                <a:latin typeface="Calibri" pitchFamily="34" charset="0"/>
              </a:endParaRPr>
            </a:p>
            <a:p>
              <a:pPr algn="ctr" eaLnBrk="1" hangingPunct="1">
                <a:defRPr/>
              </a:pPr>
              <a:endParaRPr lang="en-US" altLang="en-US" sz="1800" dirty="0" smtClean="0">
                <a:solidFill>
                  <a:srgbClr val="FFFFFF"/>
                </a:solidFill>
                <a:latin typeface="Calibri" pitchFamily="34" charset="0"/>
              </a:endParaRPr>
            </a:p>
            <a:p>
              <a:pPr algn="ctr" eaLnBrk="1" hangingPunct="1">
                <a:defRPr/>
              </a:pPr>
              <a:endParaRPr lang="en-US" altLang="en-US" sz="1800" dirty="0" smtClean="0">
                <a:solidFill>
                  <a:srgbClr val="FFFFFF"/>
                </a:solidFill>
                <a:latin typeface="Calibri" pitchFamily="34" charset="0"/>
              </a:endParaRPr>
            </a:p>
            <a:p>
              <a:pPr algn="ctr" eaLnBrk="1" hangingPunct="1">
                <a:defRPr/>
              </a:pPr>
              <a:endParaRPr lang="en-US" altLang="en-US" sz="1800" dirty="0" smtClean="0">
                <a:solidFill>
                  <a:srgbClr val="FFFFFF"/>
                </a:solidFill>
                <a:latin typeface="Calibri" pitchFamily="34" charset="0"/>
              </a:endParaRPr>
            </a:p>
            <a:p>
              <a:pPr algn="ctr" eaLnBrk="1" hangingPunct="1">
                <a:defRPr/>
              </a:pPr>
              <a:endParaRPr lang="en-US" altLang="en-US" sz="1800" dirty="0" smtClean="0">
                <a:solidFill>
                  <a:srgbClr val="FFFFFF"/>
                </a:solidFill>
                <a:latin typeface="Calibri" pitchFamily="34" charset="0"/>
              </a:endParaRPr>
            </a:p>
            <a:p>
              <a:pPr algn="ctr" eaLnBrk="1" hangingPunct="1">
                <a:defRPr/>
              </a:pPr>
              <a:endParaRPr lang="en-US" altLang="en-US" sz="1800" dirty="0" smtClean="0">
                <a:solidFill>
                  <a:srgbClr val="FFFFFF"/>
                </a:solidFill>
                <a:latin typeface="Calibri" pitchFamily="34" charset="0"/>
              </a:endParaRPr>
            </a:p>
            <a:p>
              <a:pPr algn="ctr" eaLnBrk="1" hangingPunct="1">
                <a:defRPr/>
              </a:pPr>
              <a:endParaRPr lang="en-US" altLang="en-US" sz="1800" dirty="0" smtClean="0">
                <a:solidFill>
                  <a:srgbClr val="FFFFFF"/>
                </a:solidFill>
                <a:latin typeface="Calibri" pitchFamily="34" charset="0"/>
              </a:endParaRPr>
            </a:p>
            <a:p>
              <a:pPr algn="ctr" eaLnBrk="1" hangingPunct="1">
                <a:defRPr/>
              </a:pPr>
              <a:endParaRPr lang="en-US" altLang="en-US" sz="1800" dirty="0" smtClean="0">
                <a:solidFill>
                  <a:srgbClr val="FFFFFF"/>
                </a:solidFill>
                <a:latin typeface="Calibri" pitchFamily="34" charset="0"/>
              </a:endParaRPr>
            </a:p>
          </p:txBody>
        </p:sp>
        <p:sp>
          <p:nvSpPr>
            <p:cNvPr id="9" name="TextBox 8"/>
            <p:cNvSpPr txBox="1"/>
            <p:nvPr/>
          </p:nvSpPr>
          <p:spPr>
            <a:xfrm>
              <a:off x="943314" y="5078413"/>
              <a:ext cx="8148629" cy="384175"/>
            </a:xfrm>
            <a:prstGeom prst="rect">
              <a:avLst/>
            </a:prstGeom>
            <a:noFill/>
          </p:spPr>
          <p:txBody>
            <a:bodyPr>
              <a:spAutoFit/>
            </a:bodyPr>
            <a:lstStyle>
              <a:lvl1pPr eaLnBrk="0" hangingPunct="0">
                <a:defRPr sz="2400">
                  <a:solidFill>
                    <a:schemeClr val="tx1"/>
                  </a:solidFill>
                  <a:latin typeface="Arial" pitchFamily="34" charset="0"/>
                  <a:ea typeface="MS PGothic" pitchFamily="34" charset="-128"/>
                </a:defRPr>
              </a:lvl1pPr>
              <a:lvl2pPr marL="37931725" indent="-37474525" eaLnBrk="0" hangingPunct="0">
                <a:defRPr sz="2400">
                  <a:solidFill>
                    <a:schemeClr val="tx1"/>
                  </a:solidFill>
                  <a:latin typeface="Arial" pitchFamily="34" charset="0"/>
                  <a:ea typeface="MS PGothic" pitchFamily="34" charset="-128"/>
                </a:defRPr>
              </a:lvl2pPr>
              <a:lvl3pPr eaLnBrk="0" hangingPunct="0">
                <a:defRPr sz="2400">
                  <a:solidFill>
                    <a:schemeClr val="tx1"/>
                  </a:solidFill>
                  <a:latin typeface="Arial" pitchFamily="34" charset="0"/>
                  <a:ea typeface="MS PGothic" pitchFamily="34" charset="-128"/>
                </a:defRPr>
              </a:lvl3pPr>
              <a:lvl4pPr eaLnBrk="0" hangingPunct="0">
                <a:defRPr sz="2400">
                  <a:solidFill>
                    <a:schemeClr val="tx1"/>
                  </a:solidFill>
                  <a:latin typeface="Arial" pitchFamily="34" charset="0"/>
                  <a:ea typeface="MS PGothic" pitchFamily="34" charset="-128"/>
                </a:defRPr>
              </a:lvl4pPr>
              <a:lvl5pPr eaLnBrk="0" hangingPunct="0">
                <a:defRPr sz="2400">
                  <a:solidFill>
                    <a:schemeClr val="tx1"/>
                  </a:solidFill>
                  <a:latin typeface="Arial" pitchFamily="34" charset="0"/>
                  <a:ea typeface="MS PGothic" pitchFamily="34" charset="-128"/>
                </a:defRPr>
              </a:lvl5pPr>
              <a:lvl6pPr marL="457200" eaLnBrk="0" fontAlgn="base" hangingPunct="0">
                <a:spcBef>
                  <a:spcPct val="0"/>
                </a:spcBef>
                <a:spcAft>
                  <a:spcPct val="0"/>
                </a:spcAft>
                <a:defRPr sz="2400">
                  <a:solidFill>
                    <a:schemeClr val="tx1"/>
                  </a:solidFill>
                  <a:latin typeface="Arial" pitchFamily="34" charset="0"/>
                  <a:ea typeface="MS PGothic" pitchFamily="34" charset="-128"/>
                </a:defRPr>
              </a:lvl6pPr>
              <a:lvl7pPr marL="914400" eaLnBrk="0" fontAlgn="base" hangingPunct="0">
                <a:spcBef>
                  <a:spcPct val="0"/>
                </a:spcBef>
                <a:spcAft>
                  <a:spcPct val="0"/>
                </a:spcAft>
                <a:defRPr sz="2400">
                  <a:solidFill>
                    <a:schemeClr val="tx1"/>
                  </a:solidFill>
                  <a:latin typeface="Arial" pitchFamily="34" charset="0"/>
                  <a:ea typeface="MS PGothic" pitchFamily="34" charset="-128"/>
                </a:defRPr>
              </a:lvl7pPr>
              <a:lvl8pPr marL="1371600" eaLnBrk="0" fontAlgn="base" hangingPunct="0">
                <a:spcBef>
                  <a:spcPct val="0"/>
                </a:spcBef>
                <a:spcAft>
                  <a:spcPct val="0"/>
                </a:spcAft>
                <a:defRPr sz="2400">
                  <a:solidFill>
                    <a:schemeClr val="tx1"/>
                  </a:solidFill>
                  <a:latin typeface="Arial" pitchFamily="34" charset="0"/>
                  <a:ea typeface="MS PGothic" pitchFamily="34" charset="-128"/>
                </a:defRPr>
              </a:lvl8pPr>
              <a:lvl9pPr marL="1828800" eaLnBrk="0" fontAlgn="base" hangingPunct="0">
                <a:spcBef>
                  <a:spcPct val="0"/>
                </a:spcBef>
                <a:spcAft>
                  <a:spcPct val="0"/>
                </a:spcAft>
                <a:defRPr sz="2400">
                  <a:solidFill>
                    <a:schemeClr val="tx1"/>
                  </a:solidFill>
                  <a:latin typeface="Arial" pitchFamily="34" charset="0"/>
                  <a:ea typeface="MS PGothic" pitchFamily="34" charset="-128"/>
                </a:defRPr>
              </a:lvl9pPr>
            </a:lstStyle>
            <a:p>
              <a:pPr eaLnBrk="1" hangingPunct="1">
                <a:defRPr/>
              </a:pPr>
              <a:r>
                <a:rPr lang="en-US" altLang="en-US" sz="1900" b="1" dirty="0" smtClean="0">
                  <a:solidFill>
                    <a:srgbClr val="FFFF00"/>
                  </a:solidFill>
                  <a:effectLst>
                    <a:outerShdw blurRad="38100" dist="38100" dir="2700000" algn="tl">
                      <a:srgbClr val="C0C0C0"/>
                    </a:outerShdw>
                  </a:effectLst>
                  <a:latin typeface="Arial Narrow" pitchFamily="34" charset="0"/>
                  <a:ea typeface="Arial" pitchFamily="34" charset="0"/>
                </a:rPr>
                <a:t>Construction Noise &amp; Hearing Loss Prevention</a:t>
              </a:r>
              <a:endParaRPr lang="en-US" altLang="en-US" sz="1900" b="1" dirty="0" smtClean="0">
                <a:solidFill>
                  <a:srgbClr val="9ACD0B"/>
                </a:solidFill>
                <a:latin typeface="Arial Narrow" pitchFamily="34" charset="0"/>
                <a:ea typeface="Arial" pitchFamily="34" charset="0"/>
              </a:endParaRPr>
            </a:p>
          </p:txBody>
        </p:sp>
        <p:sp>
          <p:nvSpPr>
            <p:cNvPr id="10" name="TextBox 9"/>
            <p:cNvSpPr txBox="1"/>
            <p:nvPr/>
          </p:nvSpPr>
          <p:spPr>
            <a:xfrm>
              <a:off x="5668973" y="5021263"/>
              <a:ext cx="3323382" cy="539750"/>
            </a:xfrm>
            <a:prstGeom prst="rect">
              <a:avLst/>
            </a:prstGeom>
            <a:noFill/>
          </p:spPr>
          <p:txBody>
            <a:bodyPr>
              <a:spAutoFit/>
            </a:bodyPr>
            <a:lstStyle/>
            <a:p>
              <a:pPr algn="r">
                <a:spcAft>
                  <a:spcPts val="0"/>
                </a:spcAft>
                <a:defRPr/>
              </a:pPr>
              <a:r>
                <a:rPr lang="en-US" sz="1500" b="1" cap="small" dirty="0">
                  <a:solidFill>
                    <a:srgbClr val="9ACD0B"/>
                  </a:solidFill>
                  <a:effectLst>
                    <a:outerShdw blurRad="50800" dist="38100" dir="2700000">
                      <a:srgbClr val="000000">
                        <a:alpha val="43000"/>
                      </a:srgbClr>
                    </a:outerShdw>
                  </a:effectLst>
                  <a:latin typeface="Arial Narrow"/>
                  <a:ea typeface="Arial" pitchFamily="-110" charset="0"/>
                  <a:cs typeface="Arial Narrow"/>
                </a:rPr>
                <a:t>state bldg </a:t>
              </a:r>
              <a:r>
                <a:rPr lang="en-US" sz="1200" b="1" cap="small" dirty="0">
                  <a:solidFill>
                    <a:srgbClr val="9ACD0B"/>
                  </a:solidFill>
                  <a:effectLst>
                    <a:outerShdw blurRad="50800" dist="38100" dir="2700000">
                      <a:srgbClr val="000000">
                        <a:alpha val="43000"/>
                      </a:srgbClr>
                    </a:outerShdw>
                  </a:effectLst>
                  <a:latin typeface="Arial Narrow"/>
                  <a:ea typeface="Arial" pitchFamily="-110" charset="0"/>
                  <a:cs typeface="Arial Narrow"/>
                </a:rPr>
                <a:t>&amp;</a:t>
              </a:r>
              <a:r>
                <a:rPr lang="en-US" sz="1500" b="1" cap="small" dirty="0">
                  <a:solidFill>
                    <a:srgbClr val="9ACD0B"/>
                  </a:solidFill>
                  <a:effectLst>
                    <a:outerShdw blurRad="50800" dist="38100" dir="2700000">
                      <a:srgbClr val="000000">
                        <a:alpha val="43000"/>
                      </a:srgbClr>
                    </a:outerShdw>
                  </a:effectLst>
                  <a:latin typeface="Arial Narrow"/>
                  <a:ea typeface="Arial" pitchFamily="-110" charset="0"/>
                  <a:cs typeface="Arial Narrow"/>
                </a:rPr>
                <a:t> const trades council of ca</a:t>
              </a:r>
              <a:endParaRPr lang="en-US" sz="1500" b="1" cap="small" dirty="0">
                <a:solidFill>
                  <a:srgbClr val="9ACD0B"/>
                </a:solidFill>
                <a:effectLst>
                  <a:outerShdw blurRad="50800" dist="38100" dir="2700000">
                    <a:srgbClr val="000000">
                      <a:alpha val="43000"/>
                    </a:srgbClr>
                  </a:outerShdw>
                </a:effectLst>
                <a:latin typeface="Arial Narrow"/>
                <a:ea typeface="Arial Narrow" pitchFamily="-110" charset="0"/>
                <a:cs typeface="Arial Narrow"/>
              </a:endParaRPr>
            </a:p>
            <a:p>
              <a:pPr algn="r">
                <a:spcAft>
                  <a:spcPts val="0"/>
                </a:spcAft>
                <a:defRPr/>
              </a:pPr>
              <a:r>
                <a:rPr lang="en-US" sz="1400" b="1" dirty="0">
                  <a:solidFill>
                    <a:srgbClr val="9ACD0B"/>
                  </a:solidFill>
                  <a:effectLst>
                    <a:outerShdw blurRad="50800" dist="38100" dir="2700000">
                      <a:srgbClr val="000000">
                        <a:alpha val="43000"/>
                      </a:srgbClr>
                    </a:outerShdw>
                  </a:effectLst>
                  <a:latin typeface="Arial Narrow"/>
                  <a:ea typeface="ＭＳ Ｐゴシック" pitchFamily="-110" charset="-128"/>
                  <a:cs typeface="Arial Narrow"/>
                </a:rPr>
                <a:t>safety.sbctc.org</a:t>
              </a:r>
            </a:p>
          </p:txBody>
        </p:sp>
        <p:pic>
          <p:nvPicPr>
            <p:cNvPr id="11" name="Picture 10" descr="HUSH logo-no words.jpg"/>
            <p:cNvPicPr>
              <a:picLocks noChangeAspect="1"/>
            </p:cNvPicPr>
            <p:nvPr/>
          </p:nvPicPr>
          <p:blipFill>
            <a:blip r:embed="rId13" cstate="email">
              <a:extLst>
                <a:ext uri="{28A0092B-C50C-407E-A947-70E740481C1C}">
                  <a14:useLocalDpi xmlns:a14="http://schemas.microsoft.com/office/drawing/2010/main"/>
                </a:ext>
              </a:extLst>
            </a:blip>
            <a:stretch>
              <a:fillRect/>
            </a:stretch>
          </p:blipFill>
          <p:spPr>
            <a:xfrm>
              <a:off x="320334" y="5078413"/>
              <a:ext cx="370545" cy="443354"/>
            </a:xfrm>
            <a:prstGeom prst="roundRect">
              <a:avLst/>
            </a:prstGeom>
            <a:solidFill>
              <a:srgbClr val="FFFFFF">
                <a:shade val="85000"/>
              </a:srgbClr>
            </a:solidFill>
            <a:ln>
              <a:noFill/>
            </a:ln>
            <a:effectLst>
              <a:outerShdw blurRad="63500" sx="102000" sy="102000" algn="ctr">
                <a:srgbClr val="000000">
                  <a:alpha val="43000"/>
                </a:srgbClr>
              </a:outerShdw>
              <a:reflection blurRad="12700" stA="38000" endPos="28000" dist="5000" dir="5400000" sy="-100000" algn="bl" rotWithShape="0"/>
            </a:effectLst>
          </p:spPr>
        </p:pic>
      </p:grpSp>
    </p:spTree>
  </p:cSld>
  <p:clrMap bg1="lt1" tx1="dk1" bg2="lt2" tx2="dk2" accent1="accent1" accent2="accent2" accent3="accent3" accent4="accent4" accent5="accent5" accent6="accent6" hlink="hlink" folHlink="folHlink"/>
  <p:sldLayoutIdLst>
    <p:sldLayoutId id="2147486665" r:id="rId1"/>
    <p:sldLayoutId id="2147486666" r:id="rId2"/>
    <p:sldLayoutId id="2147486667" r:id="rId3"/>
    <p:sldLayoutId id="2147486668" r:id="rId4"/>
    <p:sldLayoutId id="2147486669" r:id="rId5"/>
    <p:sldLayoutId id="2147486670" r:id="rId6"/>
    <p:sldLayoutId id="2147486671" r:id="rId7"/>
    <p:sldLayoutId id="2147486672" r:id="rId8"/>
    <p:sldLayoutId id="2147486673" r:id="rId9"/>
    <p:sldLayoutId id="2147486674" r:id="rId10"/>
    <p:sldLayoutId id="2147486675" r:id="rId11"/>
  </p:sldLayoutIdLst>
  <p:timing>
    <p:tnLst>
      <p:par>
        <p:cTn id="1" dur="indefinite" restart="never" nodeType="tmRoot"/>
      </p:par>
    </p:tnLst>
  </p:timing>
  <p:hf hdr="0" ftr="0" dt="0"/>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3075"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defTabSz="457200" fontAlgn="auto">
              <a:spcBef>
                <a:spcPts val="0"/>
              </a:spcBef>
              <a:spcAft>
                <a:spcPts val="0"/>
              </a:spcAft>
              <a:defRPr sz="1200">
                <a:solidFill>
                  <a:prstClr val="black">
                    <a:tint val="75000"/>
                  </a:prstClr>
                </a:solidFill>
                <a:latin typeface="Calibri"/>
              </a:defRPr>
            </a:lvl1pPr>
          </a:lstStyle>
          <a:p>
            <a:pPr>
              <a:defRPr/>
            </a:pPr>
            <a:fld id="{909FB975-DEDB-4D96-83D5-2494F8B8407D}" type="datetime1">
              <a:rPr lang="en-US"/>
              <a:pPr>
                <a:defRPr/>
              </a:pPr>
              <a:t>10/25/2017</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defTabSz="457200" fontAlgn="auto">
              <a:spcBef>
                <a:spcPts val="0"/>
              </a:spcBef>
              <a:spcAft>
                <a:spcPts val="0"/>
              </a:spcAft>
              <a:defRPr sz="1200">
                <a:solidFill>
                  <a:prstClr val="black">
                    <a:tint val="75000"/>
                  </a:prstClr>
                </a:solidFill>
                <a:latin typeface="Calibri"/>
              </a:defRPr>
            </a:lvl1pPr>
          </a:lstStyle>
          <a:p>
            <a:pPr>
              <a:defRPr/>
            </a:pPr>
            <a:endParaRPr lang="en-US"/>
          </a:p>
        </p:txBody>
      </p:sp>
      <p:sp>
        <p:nvSpPr>
          <p:cNvPr id="6" name="Slide Number Placeholder 5"/>
          <p:cNvSpPr>
            <a:spLocks noGrp="1"/>
          </p:cNvSpPr>
          <p:nvPr>
            <p:ph type="sldNum" sz="quarter" idx="4"/>
          </p:nvPr>
        </p:nvSpPr>
        <p:spPr>
          <a:xfrm>
            <a:off x="6858000" y="76200"/>
            <a:ext cx="2133600" cy="365125"/>
          </a:xfrm>
          <a:prstGeom prst="rect">
            <a:avLst/>
          </a:prstGeom>
        </p:spPr>
        <p:txBody>
          <a:bodyPr vert="horz" lIns="91440" tIns="45720" rIns="91440" bIns="45720" rtlCol="0" anchor="ctr"/>
          <a:lstStyle>
            <a:lvl1pPr algn="r" defTabSz="457200" fontAlgn="auto">
              <a:spcBef>
                <a:spcPts val="0"/>
              </a:spcBef>
              <a:spcAft>
                <a:spcPts val="0"/>
              </a:spcAft>
              <a:defRPr sz="1400">
                <a:solidFill>
                  <a:schemeClr val="tx1"/>
                </a:solidFill>
                <a:latin typeface="Arial" panose="020B0604020202020204" pitchFamily="34" charset="0"/>
                <a:cs typeface="Arial" panose="020B0604020202020204" pitchFamily="34" charset="0"/>
              </a:defRPr>
            </a:lvl1pPr>
          </a:lstStyle>
          <a:p>
            <a:pPr>
              <a:defRPr/>
            </a:pPr>
            <a:fld id="{064592DC-1688-4B0C-AE24-9C7FF9D4E1C0}" type="slidenum">
              <a:rPr lang="en-US"/>
              <a:pPr>
                <a:defRPr/>
              </a:pPr>
              <a:t>‹#›</a:t>
            </a:fld>
            <a:endParaRPr lang="en-US" dirty="0"/>
          </a:p>
        </p:txBody>
      </p:sp>
    </p:spTree>
  </p:cSld>
  <p:clrMap bg1="lt1" tx1="dk1" bg2="lt2" tx2="dk2" accent1="accent1" accent2="accent2" accent3="accent3" accent4="accent4" accent5="accent5" accent6="accent6" hlink="hlink" folHlink="folHlink"/>
  <p:sldLayoutIdLst>
    <p:sldLayoutId id="2147486676" r:id="rId1"/>
    <p:sldLayoutId id="2147486677" r:id="rId2"/>
    <p:sldLayoutId id="2147486678" r:id="rId3"/>
    <p:sldLayoutId id="2147486679" r:id="rId4"/>
    <p:sldLayoutId id="2147486680" r:id="rId5"/>
    <p:sldLayoutId id="2147486681" r:id="rId6"/>
    <p:sldLayoutId id="2147486682" r:id="rId7"/>
    <p:sldLayoutId id="2147486683" r:id="rId8"/>
    <p:sldLayoutId id="2147486684" r:id="rId9"/>
    <p:sldLayoutId id="2147486685" r:id="rId10"/>
    <p:sldLayoutId id="2147486686" r:id="rId11"/>
  </p:sldLayoutIdLst>
  <p:timing>
    <p:tnLst>
      <p:par>
        <p:cTn id="1" dur="indefinite" restart="never" nodeType="tmRoot"/>
      </p:par>
    </p:tnLst>
  </p:timing>
  <p:hf hdr="0" ftr="0" dt="0"/>
  <p:txStyles>
    <p:titleStyle>
      <a:lvl1pPr algn="ctr" defTabSz="457200" rtl="0" eaLnBrk="0" fontAlgn="base" hangingPunct="0">
        <a:spcBef>
          <a:spcPct val="0"/>
        </a:spcBef>
        <a:spcAft>
          <a:spcPct val="0"/>
        </a:spcAft>
        <a:defRPr sz="4400" kern="1200">
          <a:solidFill>
            <a:schemeClr val="tx1"/>
          </a:solidFill>
          <a:latin typeface="+mj-lt"/>
          <a:ea typeface="+mj-ea"/>
          <a:cs typeface="+mj-cs"/>
        </a:defRPr>
      </a:lvl1pPr>
      <a:lvl2pPr algn="ctr" defTabSz="457200" rtl="0" eaLnBrk="0" fontAlgn="base" hangingPunct="0">
        <a:spcBef>
          <a:spcPct val="0"/>
        </a:spcBef>
        <a:spcAft>
          <a:spcPct val="0"/>
        </a:spcAft>
        <a:defRPr sz="4400">
          <a:solidFill>
            <a:schemeClr val="tx1"/>
          </a:solidFill>
          <a:latin typeface="Calibri" pitchFamily="34" charset="0"/>
        </a:defRPr>
      </a:lvl2pPr>
      <a:lvl3pPr algn="ctr" defTabSz="457200" rtl="0" eaLnBrk="0" fontAlgn="base" hangingPunct="0">
        <a:spcBef>
          <a:spcPct val="0"/>
        </a:spcBef>
        <a:spcAft>
          <a:spcPct val="0"/>
        </a:spcAft>
        <a:defRPr sz="4400">
          <a:solidFill>
            <a:schemeClr val="tx1"/>
          </a:solidFill>
          <a:latin typeface="Calibri" pitchFamily="34" charset="0"/>
        </a:defRPr>
      </a:lvl3pPr>
      <a:lvl4pPr algn="ctr" defTabSz="457200" rtl="0" eaLnBrk="0" fontAlgn="base" hangingPunct="0">
        <a:spcBef>
          <a:spcPct val="0"/>
        </a:spcBef>
        <a:spcAft>
          <a:spcPct val="0"/>
        </a:spcAft>
        <a:defRPr sz="4400">
          <a:solidFill>
            <a:schemeClr val="tx1"/>
          </a:solidFill>
          <a:latin typeface="Calibri" pitchFamily="34" charset="0"/>
        </a:defRPr>
      </a:lvl4pPr>
      <a:lvl5pPr algn="ctr" defTabSz="457200" rtl="0" eaLnBrk="0" fontAlgn="base" hangingPunct="0">
        <a:spcBef>
          <a:spcPct val="0"/>
        </a:spcBef>
        <a:spcAft>
          <a:spcPct val="0"/>
        </a:spcAft>
        <a:defRPr sz="4400">
          <a:solidFill>
            <a:schemeClr val="tx1"/>
          </a:solidFill>
          <a:latin typeface="Calibri" pitchFamily="34" charset="0"/>
        </a:defRPr>
      </a:lvl5pPr>
      <a:lvl6pPr marL="457200" algn="ctr" defTabSz="457200" rtl="0" fontAlgn="base">
        <a:spcBef>
          <a:spcPct val="0"/>
        </a:spcBef>
        <a:spcAft>
          <a:spcPct val="0"/>
        </a:spcAft>
        <a:defRPr sz="4400">
          <a:solidFill>
            <a:schemeClr val="tx1"/>
          </a:solidFill>
          <a:latin typeface="Calibri" pitchFamily="34" charset="0"/>
        </a:defRPr>
      </a:lvl6pPr>
      <a:lvl7pPr marL="914400" algn="ctr" defTabSz="457200" rtl="0" fontAlgn="base">
        <a:spcBef>
          <a:spcPct val="0"/>
        </a:spcBef>
        <a:spcAft>
          <a:spcPct val="0"/>
        </a:spcAft>
        <a:defRPr sz="4400">
          <a:solidFill>
            <a:schemeClr val="tx1"/>
          </a:solidFill>
          <a:latin typeface="Calibri" pitchFamily="34" charset="0"/>
        </a:defRPr>
      </a:lvl7pPr>
      <a:lvl8pPr marL="1371600" algn="ctr" defTabSz="457200" rtl="0" fontAlgn="base">
        <a:spcBef>
          <a:spcPct val="0"/>
        </a:spcBef>
        <a:spcAft>
          <a:spcPct val="0"/>
        </a:spcAft>
        <a:defRPr sz="4400">
          <a:solidFill>
            <a:schemeClr val="tx1"/>
          </a:solidFill>
          <a:latin typeface="Calibri" pitchFamily="34" charset="0"/>
        </a:defRPr>
      </a:lvl8pPr>
      <a:lvl9pPr marL="1828800" algn="ctr" defTabSz="457200" rtl="0" fontAlgn="base">
        <a:spcBef>
          <a:spcPct val="0"/>
        </a:spcBef>
        <a:spcAft>
          <a:spcPct val="0"/>
        </a:spcAft>
        <a:defRPr sz="4400">
          <a:solidFill>
            <a:schemeClr val="tx1"/>
          </a:solidFill>
          <a:latin typeface="Calibri" pitchFamily="34" charset="0"/>
        </a:defRPr>
      </a:lvl9pPr>
    </p:titleStyle>
    <p:bodyStyle>
      <a:lvl1pPr marL="342900" indent="-342900" algn="l" defTabSz="457200"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defTabSz="457200"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defTabSz="457200"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4099"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prstClr val="black">
                    <a:tint val="75000"/>
                  </a:prstClr>
                </a:solidFill>
                <a:latin typeface="Calibri"/>
              </a:defRPr>
            </a:lvl1pPr>
          </a:lstStyle>
          <a:p>
            <a:pPr>
              <a:defRPr/>
            </a:pPr>
            <a:fld id="{D3186917-7417-4D38-82EE-2F14E6BDF4C2}" type="datetime1">
              <a:rPr lang="en-US"/>
              <a:pPr>
                <a:defRPr/>
              </a:pPr>
              <a:t>10/25/2017</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prstClr val="black">
                    <a:tint val="75000"/>
                  </a:prstClr>
                </a:solidFill>
                <a:latin typeface="Calibri"/>
              </a:defRPr>
            </a:lvl1pPr>
          </a:lstStyle>
          <a:p>
            <a:pPr>
              <a:defRPr/>
            </a:pPr>
            <a:endParaRPr lang="en-US"/>
          </a:p>
        </p:txBody>
      </p:sp>
      <p:sp>
        <p:nvSpPr>
          <p:cNvPr id="6" name="Slide Number Placeholder 5"/>
          <p:cNvSpPr>
            <a:spLocks noGrp="1"/>
          </p:cNvSpPr>
          <p:nvPr>
            <p:ph type="sldNum" sz="quarter" idx="4"/>
          </p:nvPr>
        </p:nvSpPr>
        <p:spPr>
          <a:xfrm>
            <a:off x="6858000" y="76200"/>
            <a:ext cx="2133600" cy="365125"/>
          </a:xfrm>
          <a:prstGeom prst="rect">
            <a:avLst/>
          </a:prstGeom>
        </p:spPr>
        <p:txBody>
          <a:bodyPr vert="horz" lIns="91440" tIns="45720" rIns="91440" bIns="45720" rtlCol="0" anchor="ctr"/>
          <a:lstStyle>
            <a:lvl1pPr algn="r" fontAlgn="auto">
              <a:spcBef>
                <a:spcPts val="0"/>
              </a:spcBef>
              <a:spcAft>
                <a:spcPts val="0"/>
              </a:spcAft>
              <a:defRPr sz="1400">
                <a:solidFill>
                  <a:prstClr val="black"/>
                </a:solidFill>
                <a:latin typeface="Arial" panose="020B0604020202020204" pitchFamily="34" charset="0"/>
                <a:cs typeface="Arial" panose="020B0604020202020204" pitchFamily="34" charset="0"/>
              </a:defRPr>
            </a:lvl1pPr>
          </a:lstStyle>
          <a:p>
            <a:pPr>
              <a:defRPr/>
            </a:pPr>
            <a:fld id="{2614AF7A-2D62-4976-8C94-9A3D68796AAF}" type="slidenum">
              <a:rPr lang="en-US"/>
              <a:pPr>
                <a:defRPr/>
              </a:pPr>
              <a:t>‹#›</a:t>
            </a:fld>
            <a:endParaRPr lang="en-US" dirty="0"/>
          </a:p>
        </p:txBody>
      </p:sp>
      <p:grpSp>
        <p:nvGrpSpPr>
          <p:cNvPr id="4103" name="Group 6"/>
          <p:cNvGrpSpPr>
            <a:grpSpLocks/>
          </p:cNvGrpSpPr>
          <p:nvPr userDrawn="1"/>
        </p:nvGrpSpPr>
        <p:grpSpPr bwMode="auto">
          <a:xfrm>
            <a:off x="0" y="6172200"/>
            <a:ext cx="9128125" cy="539750"/>
            <a:chOff x="-36513" y="5021263"/>
            <a:chExt cx="9236076" cy="539750"/>
          </a:xfrm>
        </p:grpSpPr>
        <p:sp>
          <p:nvSpPr>
            <p:cNvPr id="8" name="TextBox 7"/>
            <p:cNvSpPr txBox="1"/>
            <p:nvPr/>
          </p:nvSpPr>
          <p:spPr>
            <a:xfrm>
              <a:off x="-36513" y="5078413"/>
              <a:ext cx="9236076" cy="457200"/>
            </a:xfrm>
            <a:prstGeom prst="rect">
              <a:avLst/>
            </a:prstGeom>
            <a:solidFill>
              <a:srgbClr val="000090"/>
            </a:solidFill>
            <a:effectLst/>
          </p:spPr>
          <p:style>
            <a:lnRef idx="2">
              <a:schemeClr val="accent2">
                <a:shade val="50000"/>
              </a:schemeClr>
            </a:lnRef>
            <a:fillRef idx="1">
              <a:schemeClr val="accent2"/>
            </a:fillRef>
            <a:effectRef idx="0">
              <a:schemeClr val="accent2"/>
            </a:effectRef>
            <a:fontRef idx="minor">
              <a:schemeClr val="lt1"/>
            </a:fontRef>
          </p:style>
          <p:txBody>
            <a:bodyPr>
              <a:spAutoFit/>
            </a:bodyPr>
            <a:lstStyle>
              <a:lvl1pPr eaLnBrk="0" hangingPunct="0">
                <a:defRPr sz="2400">
                  <a:solidFill>
                    <a:schemeClr val="tx1"/>
                  </a:solidFill>
                  <a:latin typeface="Arial" pitchFamily="34" charset="0"/>
                  <a:ea typeface="MS PGothic" pitchFamily="34" charset="-128"/>
                </a:defRPr>
              </a:lvl1pPr>
              <a:lvl2pPr marL="37931725" indent="-37474525" eaLnBrk="0" hangingPunct="0">
                <a:defRPr sz="2400">
                  <a:solidFill>
                    <a:schemeClr val="tx1"/>
                  </a:solidFill>
                  <a:latin typeface="Arial" pitchFamily="34" charset="0"/>
                  <a:ea typeface="MS PGothic" pitchFamily="34" charset="-128"/>
                </a:defRPr>
              </a:lvl2pPr>
              <a:lvl3pPr eaLnBrk="0" hangingPunct="0">
                <a:defRPr sz="2400">
                  <a:solidFill>
                    <a:schemeClr val="tx1"/>
                  </a:solidFill>
                  <a:latin typeface="Arial" pitchFamily="34" charset="0"/>
                  <a:ea typeface="MS PGothic" pitchFamily="34" charset="-128"/>
                </a:defRPr>
              </a:lvl3pPr>
              <a:lvl4pPr eaLnBrk="0" hangingPunct="0">
                <a:defRPr sz="2400">
                  <a:solidFill>
                    <a:schemeClr val="tx1"/>
                  </a:solidFill>
                  <a:latin typeface="Arial" pitchFamily="34" charset="0"/>
                  <a:ea typeface="MS PGothic" pitchFamily="34" charset="-128"/>
                </a:defRPr>
              </a:lvl4pPr>
              <a:lvl5pPr eaLnBrk="0" hangingPunct="0">
                <a:defRPr sz="2400">
                  <a:solidFill>
                    <a:schemeClr val="tx1"/>
                  </a:solidFill>
                  <a:latin typeface="Arial" pitchFamily="34" charset="0"/>
                  <a:ea typeface="MS PGothic" pitchFamily="34" charset="-128"/>
                </a:defRPr>
              </a:lvl5pPr>
              <a:lvl6pPr marL="457200" eaLnBrk="0" fontAlgn="base" hangingPunct="0">
                <a:spcBef>
                  <a:spcPct val="0"/>
                </a:spcBef>
                <a:spcAft>
                  <a:spcPct val="0"/>
                </a:spcAft>
                <a:defRPr sz="2400">
                  <a:solidFill>
                    <a:schemeClr val="tx1"/>
                  </a:solidFill>
                  <a:latin typeface="Arial" pitchFamily="34" charset="0"/>
                  <a:ea typeface="MS PGothic" pitchFamily="34" charset="-128"/>
                </a:defRPr>
              </a:lvl6pPr>
              <a:lvl7pPr marL="914400" eaLnBrk="0" fontAlgn="base" hangingPunct="0">
                <a:spcBef>
                  <a:spcPct val="0"/>
                </a:spcBef>
                <a:spcAft>
                  <a:spcPct val="0"/>
                </a:spcAft>
                <a:defRPr sz="2400">
                  <a:solidFill>
                    <a:schemeClr val="tx1"/>
                  </a:solidFill>
                  <a:latin typeface="Arial" pitchFamily="34" charset="0"/>
                  <a:ea typeface="MS PGothic" pitchFamily="34" charset="-128"/>
                </a:defRPr>
              </a:lvl7pPr>
              <a:lvl8pPr marL="1371600" eaLnBrk="0" fontAlgn="base" hangingPunct="0">
                <a:spcBef>
                  <a:spcPct val="0"/>
                </a:spcBef>
                <a:spcAft>
                  <a:spcPct val="0"/>
                </a:spcAft>
                <a:defRPr sz="2400">
                  <a:solidFill>
                    <a:schemeClr val="tx1"/>
                  </a:solidFill>
                  <a:latin typeface="Arial" pitchFamily="34" charset="0"/>
                  <a:ea typeface="MS PGothic" pitchFamily="34" charset="-128"/>
                </a:defRPr>
              </a:lvl8pPr>
              <a:lvl9pPr marL="1828800" eaLnBrk="0" fontAlgn="base" hangingPunct="0">
                <a:spcBef>
                  <a:spcPct val="0"/>
                </a:spcBef>
                <a:spcAft>
                  <a:spcPct val="0"/>
                </a:spcAft>
                <a:defRPr sz="2400">
                  <a:solidFill>
                    <a:schemeClr val="tx1"/>
                  </a:solidFill>
                  <a:latin typeface="Arial" pitchFamily="34" charset="0"/>
                  <a:ea typeface="MS PGothic" pitchFamily="34" charset="-128"/>
                </a:defRPr>
              </a:lvl9pPr>
            </a:lstStyle>
            <a:p>
              <a:pPr algn="ctr" eaLnBrk="1" hangingPunct="1">
                <a:defRPr/>
              </a:pPr>
              <a:endParaRPr lang="en-US" altLang="en-US" sz="1800" dirty="0" smtClean="0">
                <a:solidFill>
                  <a:srgbClr val="FFFFFF"/>
                </a:solidFill>
                <a:latin typeface="Calibri" pitchFamily="34" charset="0"/>
              </a:endParaRPr>
            </a:p>
            <a:p>
              <a:pPr algn="ctr" eaLnBrk="1" hangingPunct="1">
                <a:defRPr/>
              </a:pPr>
              <a:endParaRPr lang="en-US" altLang="en-US" sz="1800" b="1" dirty="0" smtClean="0">
                <a:solidFill>
                  <a:srgbClr val="FF6600"/>
                </a:solidFill>
                <a:latin typeface="Calibri" pitchFamily="34" charset="0"/>
              </a:endParaRPr>
            </a:p>
            <a:p>
              <a:pPr algn="ctr" eaLnBrk="1" hangingPunct="1">
                <a:defRPr/>
              </a:pPr>
              <a:endParaRPr lang="en-US" altLang="en-US" sz="1800" b="1" dirty="0" smtClean="0">
                <a:solidFill>
                  <a:srgbClr val="FF6600"/>
                </a:solidFill>
                <a:latin typeface="Calibri" pitchFamily="34" charset="0"/>
              </a:endParaRPr>
            </a:p>
            <a:p>
              <a:pPr algn="ctr" eaLnBrk="1" hangingPunct="1">
                <a:defRPr/>
              </a:pPr>
              <a:endParaRPr lang="en-US" altLang="en-US" sz="1800" b="1" dirty="0" smtClean="0">
                <a:solidFill>
                  <a:srgbClr val="FF6600"/>
                </a:solidFill>
                <a:latin typeface="Calibri" pitchFamily="34" charset="0"/>
              </a:endParaRPr>
            </a:p>
            <a:p>
              <a:pPr algn="ctr" eaLnBrk="1" hangingPunct="1">
                <a:defRPr/>
              </a:pPr>
              <a:endParaRPr lang="en-US" altLang="en-US" sz="1800" b="1" dirty="0" smtClean="0">
                <a:solidFill>
                  <a:srgbClr val="FF6600"/>
                </a:solidFill>
                <a:latin typeface="Calibri" pitchFamily="34" charset="0"/>
              </a:endParaRPr>
            </a:p>
            <a:p>
              <a:pPr algn="ctr" eaLnBrk="1" hangingPunct="1">
                <a:defRPr/>
              </a:pPr>
              <a:endParaRPr lang="en-US" altLang="en-US" sz="1800" b="1" dirty="0" smtClean="0">
                <a:solidFill>
                  <a:srgbClr val="FF6600"/>
                </a:solidFill>
                <a:latin typeface="Calibri" pitchFamily="34" charset="0"/>
              </a:endParaRPr>
            </a:p>
            <a:p>
              <a:pPr algn="ctr" eaLnBrk="1" hangingPunct="1">
                <a:defRPr/>
              </a:pPr>
              <a:endParaRPr lang="en-US" altLang="en-US" sz="1800" b="1" dirty="0" smtClean="0">
                <a:solidFill>
                  <a:srgbClr val="FF6600"/>
                </a:solidFill>
                <a:latin typeface="Calibri" pitchFamily="34" charset="0"/>
              </a:endParaRPr>
            </a:p>
            <a:p>
              <a:pPr algn="ctr" eaLnBrk="1" hangingPunct="1">
                <a:defRPr/>
              </a:pPr>
              <a:endParaRPr lang="en-US" altLang="en-US" sz="1800" b="1" dirty="0" smtClean="0">
                <a:solidFill>
                  <a:srgbClr val="FF6600"/>
                </a:solidFill>
                <a:latin typeface="Calibri" pitchFamily="34" charset="0"/>
              </a:endParaRPr>
            </a:p>
            <a:p>
              <a:pPr algn="ctr" eaLnBrk="1" hangingPunct="1">
                <a:defRPr/>
              </a:pPr>
              <a:endParaRPr lang="en-US" altLang="en-US" sz="1800" b="1" dirty="0" smtClean="0">
                <a:solidFill>
                  <a:srgbClr val="FF6600"/>
                </a:solidFill>
                <a:latin typeface="Calibri" pitchFamily="34" charset="0"/>
              </a:endParaRPr>
            </a:p>
            <a:p>
              <a:pPr algn="ctr" eaLnBrk="1" hangingPunct="1">
                <a:defRPr/>
              </a:pPr>
              <a:endParaRPr lang="en-US" altLang="en-US" sz="1800" b="1" dirty="0" smtClean="0">
                <a:solidFill>
                  <a:srgbClr val="FF6600"/>
                </a:solidFill>
                <a:latin typeface="Calibri" pitchFamily="34" charset="0"/>
              </a:endParaRPr>
            </a:p>
            <a:p>
              <a:pPr algn="ctr" eaLnBrk="1" hangingPunct="1">
                <a:defRPr/>
              </a:pPr>
              <a:endParaRPr lang="en-US" altLang="en-US" sz="1800" b="1" dirty="0" smtClean="0">
                <a:solidFill>
                  <a:srgbClr val="FF6600"/>
                </a:solidFill>
                <a:latin typeface="Calibri" pitchFamily="34" charset="0"/>
              </a:endParaRPr>
            </a:p>
            <a:p>
              <a:pPr algn="ctr" eaLnBrk="1" hangingPunct="1">
                <a:defRPr/>
              </a:pPr>
              <a:endParaRPr lang="en-US" altLang="en-US" sz="1800" b="1" dirty="0" smtClean="0">
                <a:solidFill>
                  <a:srgbClr val="FF6600"/>
                </a:solidFill>
                <a:latin typeface="Calibri" pitchFamily="34" charset="0"/>
              </a:endParaRPr>
            </a:p>
            <a:p>
              <a:pPr algn="ctr" eaLnBrk="1" hangingPunct="1">
                <a:defRPr/>
              </a:pPr>
              <a:endParaRPr lang="en-US" altLang="en-US" sz="1800" b="1" dirty="0" smtClean="0">
                <a:solidFill>
                  <a:srgbClr val="FF6600"/>
                </a:solidFill>
                <a:latin typeface="Calibri" pitchFamily="34" charset="0"/>
              </a:endParaRPr>
            </a:p>
            <a:p>
              <a:pPr algn="ctr" eaLnBrk="1" hangingPunct="1">
                <a:defRPr/>
              </a:pPr>
              <a:endParaRPr lang="en-US" altLang="en-US" sz="1800" b="1" dirty="0" smtClean="0">
                <a:solidFill>
                  <a:srgbClr val="FF6600"/>
                </a:solidFill>
                <a:latin typeface="Calibri" pitchFamily="34" charset="0"/>
              </a:endParaRPr>
            </a:p>
            <a:p>
              <a:pPr algn="ctr" eaLnBrk="1" hangingPunct="1">
                <a:defRPr/>
              </a:pPr>
              <a:endParaRPr lang="en-US" altLang="en-US" sz="1800" b="1" dirty="0" smtClean="0">
                <a:solidFill>
                  <a:srgbClr val="FF6600"/>
                </a:solidFill>
                <a:latin typeface="Calibri" pitchFamily="34" charset="0"/>
              </a:endParaRPr>
            </a:p>
            <a:p>
              <a:pPr algn="ctr" eaLnBrk="1" hangingPunct="1">
                <a:defRPr/>
              </a:pPr>
              <a:endParaRPr lang="en-US" altLang="en-US" sz="1800" dirty="0" smtClean="0">
                <a:solidFill>
                  <a:srgbClr val="FFFFFF"/>
                </a:solidFill>
                <a:latin typeface="Calibri" pitchFamily="34" charset="0"/>
              </a:endParaRPr>
            </a:p>
            <a:p>
              <a:pPr algn="ctr" eaLnBrk="1" hangingPunct="1">
                <a:defRPr/>
              </a:pPr>
              <a:endParaRPr lang="en-US" altLang="en-US" sz="1800" dirty="0" smtClean="0">
                <a:solidFill>
                  <a:srgbClr val="FFFFFF"/>
                </a:solidFill>
                <a:latin typeface="Calibri" pitchFamily="34" charset="0"/>
              </a:endParaRPr>
            </a:p>
            <a:p>
              <a:pPr algn="ctr" eaLnBrk="1" hangingPunct="1">
                <a:defRPr/>
              </a:pPr>
              <a:endParaRPr lang="en-US" altLang="en-US" sz="1800" dirty="0" smtClean="0">
                <a:solidFill>
                  <a:srgbClr val="FFFFFF"/>
                </a:solidFill>
                <a:latin typeface="Calibri" pitchFamily="34" charset="0"/>
              </a:endParaRPr>
            </a:p>
            <a:p>
              <a:pPr algn="ctr" eaLnBrk="1" hangingPunct="1">
                <a:defRPr/>
              </a:pPr>
              <a:endParaRPr lang="en-US" altLang="en-US" sz="1800" dirty="0" smtClean="0">
                <a:solidFill>
                  <a:srgbClr val="FFFFFF"/>
                </a:solidFill>
                <a:latin typeface="Calibri" pitchFamily="34" charset="0"/>
              </a:endParaRPr>
            </a:p>
            <a:p>
              <a:pPr algn="ctr" eaLnBrk="1" hangingPunct="1">
                <a:defRPr/>
              </a:pPr>
              <a:endParaRPr lang="en-US" altLang="en-US" sz="1800" dirty="0" smtClean="0">
                <a:solidFill>
                  <a:srgbClr val="FFFFFF"/>
                </a:solidFill>
                <a:latin typeface="Calibri" pitchFamily="34" charset="0"/>
              </a:endParaRPr>
            </a:p>
            <a:p>
              <a:pPr algn="ctr" eaLnBrk="1" hangingPunct="1">
                <a:defRPr/>
              </a:pPr>
              <a:endParaRPr lang="en-US" altLang="en-US" sz="1800" dirty="0" smtClean="0">
                <a:solidFill>
                  <a:srgbClr val="FFFFFF"/>
                </a:solidFill>
                <a:latin typeface="Calibri" pitchFamily="34" charset="0"/>
              </a:endParaRPr>
            </a:p>
            <a:p>
              <a:pPr algn="ctr" eaLnBrk="1" hangingPunct="1">
                <a:defRPr/>
              </a:pPr>
              <a:endParaRPr lang="en-US" altLang="en-US" sz="1800" dirty="0" smtClean="0">
                <a:solidFill>
                  <a:srgbClr val="FFFFFF"/>
                </a:solidFill>
                <a:latin typeface="Calibri" pitchFamily="34" charset="0"/>
              </a:endParaRPr>
            </a:p>
            <a:p>
              <a:pPr algn="ctr" eaLnBrk="1" hangingPunct="1">
                <a:defRPr/>
              </a:pPr>
              <a:endParaRPr lang="en-US" altLang="en-US" sz="1800" dirty="0" smtClean="0">
                <a:solidFill>
                  <a:srgbClr val="FFFFFF"/>
                </a:solidFill>
                <a:latin typeface="Calibri" pitchFamily="34" charset="0"/>
              </a:endParaRPr>
            </a:p>
            <a:p>
              <a:pPr algn="ctr" eaLnBrk="1" hangingPunct="1">
                <a:defRPr/>
              </a:pPr>
              <a:endParaRPr lang="en-US" altLang="en-US" sz="1800" dirty="0" smtClean="0">
                <a:solidFill>
                  <a:srgbClr val="FFFFFF"/>
                </a:solidFill>
                <a:latin typeface="Calibri" pitchFamily="34" charset="0"/>
              </a:endParaRPr>
            </a:p>
            <a:p>
              <a:pPr algn="ctr" eaLnBrk="1" hangingPunct="1">
                <a:defRPr/>
              </a:pPr>
              <a:endParaRPr lang="en-US" altLang="en-US" sz="1800" dirty="0" smtClean="0">
                <a:solidFill>
                  <a:srgbClr val="FFFFFF"/>
                </a:solidFill>
                <a:latin typeface="Calibri" pitchFamily="34" charset="0"/>
              </a:endParaRPr>
            </a:p>
            <a:p>
              <a:pPr algn="ctr" eaLnBrk="1" hangingPunct="1">
                <a:defRPr/>
              </a:pPr>
              <a:endParaRPr lang="en-US" altLang="en-US" sz="1800" dirty="0" smtClean="0">
                <a:solidFill>
                  <a:srgbClr val="FFFFFF"/>
                </a:solidFill>
                <a:latin typeface="Calibri" pitchFamily="34" charset="0"/>
              </a:endParaRPr>
            </a:p>
          </p:txBody>
        </p:sp>
        <p:sp>
          <p:nvSpPr>
            <p:cNvPr id="9" name="TextBox 8"/>
            <p:cNvSpPr txBox="1"/>
            <p:nvPr/>
          </p:nvSpPr>
          <p:spPr>
            <a:xfrm>
              <a:off x="943314" y="5078413"/>
              <a:ext cx="8148629" cy="384175"/>
            </a:xfrm>
            <a:prstGeom prst="rect">
              <a:avLst/>
            </a:prstGeom>
            <a:noFill/>
          </p:spPr>
          <p:txBody>
            <a:bodyPr>
              <a:spAutoFit/>
            </a:bodyPr>
            <a:lstStyle>
              <a:lvl1pPr eaLnBrk="0" hangingPunct="0">
                <a:defRPr sz="2400">
                  <a:solidFill>
                    <a:schemeClr val="tx1"/>
                  </a:solidFill>
                  <a:latin typeface="Arial" pitchFamily="34" charset="0"/>
                  <a:ea typeface="MS PGothic" pitchFamily="34" charset="-128"/>
                </a:defRPr>
              </a:lvl1pPr>
              <a:lvl2pPr marL="37931725" indent="-37474525" eaLnBrk="0" hangingPunct="0">
                <a:defRPr sz="2400">
                  <a:solidFill>
                    <a:schemeClr val="tx1"/>
                  </a:solidFill>
                  <a:latin typeface="Arial" pitchFamily="34" charset="0"/>
                  <a:ea typeface="MS PGothic" pitchFamily="34" charset="-128"/>
                </a:defRPr>
              </a:lvl2pPr>
              <a:lvl3pPr eaLnBrk="0" hangingPunct="0">
                <a:defRPr sz="2400">
                  <a:solidFill>
                    <a:schemeClr val="tx1"/>
                  </a:solidFill>
                  <a:latin typeface="Arial" pitchFamily="34" charset="0"/>
                  <a:ea typeface="MS PGothic" pitchFamily="34" charset="-128"/>
                </a:defRPr>
              </a:lvl3pPr>
              <a:lvl4pPr eaLnBrk="0" hangingPunct="0">
                <a:defRPr sz="2400">
                  <a:solidFill>
                    <a:schemeClr val="tx1"/>
                  </a:solidFill>
                  <a:latin typeface="Arial" pitchFamily="34" charset="0"/>
                  <a:ea typeface="MS PGothic" pitchFamily="34" charset="-128"/>
                </a:defRPr>
              </a:lvl4pPr>
              <a:lvl5pPr eaLnBrk="0" hangingPunct="0">
                <a:defRPr sz="2400">
                  <a:solidFill>
                    <a:schemeClr val="tx1"/>
                  </a:solidFill>
                  <a:latin typeface="Arial" pitchFamily="34" charset="0"/>
                  <a:ea typeface="MS PGothic" pitchFamily="34" charset="-128"/>
                </a:defRPr>
              </a:lvl5pPr>
              <a:lvl6pPr marL="457200" eaLnBrk="0" fontAlgn="base" hangingPunct="0">
                <a:spcBef>
                  <a:spcPct val="0"/>
                </a:spcBef>
                <a:spcAft>
                  <a:spcPct val="0"/>
                </a:spcAft>
                <a:defRPr sz="2400">
                  <a:solidFill>
                    <a:schemeClr val="tx1"/>
                  </a:solidFill>
                  <a:latin typeface="Arial" pitchFamily="34" charset="0"/>
                  <a:ea typeface="MS PGothic" pitchFamily="34" charset="-128"/>
                </a:defRPr>
              </a:lvl6pPr>
              <a:lvl7pPr marL="914400" eaLnBrk="0" fontAlgn="base" hangingPunct="0">
                <a:spcBef>
                  <a:spcPct val="0"/>
                </a:spcBef>
                <a:spcAft>
                  <a:spcPct val="0"/>
                </a:spcAft>
                <a:defRPr sz="2400">
                  <a:solidFill>
                    <a:schemeClr val="tx1"/>
                  </a:solidFill>
                  <a:latin typeface="Arial" pitchFamily="34" charset="0"/>
                  <a:ea typeface="MS PGothic" pitchFamily="34" charset="-128"/>
                </a:defRPr>
              </a:lvl7pPr>
              <a:lvl8pPr marL="1371600" eaLnBrk="0" fontAlgn="base" hangingPunct="0">
                <a:spcBef>
                  <a:spcPct val="0"/>
                </a:spcBef>
                <a:spcAft>
                  <a:spcPct val="0"/>
                </a:spcAft>
                <a:defRPr sz="2400">
                  <a:solidFill>
                    <a:schemeClr val="tx1"/>
                  </a:solidFill>
                  <a:latin typeface="Arial" pitchFamily="34" charset="0"/>
                  <a:ea typeface="MS PGothic" pitchFamily="34" charset="-128"/>
                </a:defRPr>
              </a:lvl8pPr>
              <a:lvl9pPr marL="1828800" eaLnBrk="0" fontAlgn="base" hangingPunct="0">
                <a:spcBef>
                  <a:spcPct val="0"/>
                </a:spcBef>
                <a:spcAft>
                  <a:spcPct val="0"/>
                </a:spcAft>
                <a:defRPr sz="2400">
                  <a:solidFill>
                    <a:schemeClr val="tx1"/>
                  </a:solidFill>
                  <a:latin typeface="Arial" pitchFamily="34" charset="0"/>
                  <a:ea typeface="MS PGothic" pitchFamily="34" charset="-128"/>
                </a:defRPr>
              </a:lvl9pPr>
            </a:lstStyle>
            <a:p>
              <a:pPr eaLnBrk="1" hangingPunct="1">
                <a:defRPr/>
              </a:pPr>
              <a:r>
                <a:rPr lang="en-US" altLang="en-US" sz="1900" b="1" dirty="0" smtClean="0">
                  <a:solidFill>
                    <a:srgbClr val="FFFF00"/>
                  </a:solidFill>
                  <a:effectLst>
                    <a:outerShdw blurRad="38100" dist="38100" dir="2700000" algn="tl">
                      <a:srgbClr val="C0C0C0"/>
                    </a:outerShdw>
                  </a:effectLst>
                  <a:latin typeface="Arial Narrow" pitchFamily="34" charset="0"/>
                  <a:ea typeface="Arial" pitchFamily="34" charset="0"/>
                </a:rPr>
                <a:t>Construction Noise &amp; Hearing Loss Prevention</a:t>
              </a:r>
              <a:endParaRPr lang="en-US" altLang="en-US" sz="1900" b="1" dirty="0" smtClean="0">
                <a:solidFill>
                  <a:srgbClr val="9ACD0B"/>
                </a:solidFill>
                <a:latin typeface="Arial Narrow" pitchFamily="34" charset="0"/>
                <a:ea typeface="Arial" pitchFamily="34" charset="0"/>
              </a:endParaRPr>
            </a:p>
          </p:txBody>
        </p:sp>
        <p:sp>
          <p:nvSpPr>
            <p:cNvPr id="10" name="TextBox 9"/>
            <p:cNvSpPr txBox="1"/>
            <p:nvPr/>
          </p:nvSpPr>
          <p:spPr>
            <a:xfrm>
              <a:off x="5668973" y="5021263"/>
              <a:ext cx="3323382" cy="539750"/>
            </a:xfrm>
            <a:prstGeom prst="rect">
              <a:avLst/>
            </a:prstGeom>
            <a:noFill/>
          </p:spPr>
          <p:txBody>
            <a:bodyPr>
              <a:spAutoFit/>
            </a:bodyPr>
            <a:lstStyle/>
            <a:p>
              <a:pPr algn="r">
                <a:spcAft>
                  <a:spcPts val="0"/>
                </a:spcAft>
                <a:defRPr/>
              </a:pPr>
              <a:r>
                <a:rPr lang="en-US" sz="1500" b="1" cap="small" dirty="0">
                  <a:solidFill>
                    <a:srgbClr val="9ACD0B"/>
                  </a:solidFill>
                  <a:effectLst>
                    <a:outerShdw blurRad="50800" dist="38100" dir="2700000">
                      <a:srgbClr val="000000">
                        <a:alpha val="43000"/>
                      </a:srgbClr>
                    </a:outerShdw>
                  </a:effectLst>
                  <a:latin typeface="Arial Narrow"/>
                  <a:ea typeface="Arial" pitchFamily="-110" charset="0"/>
                  <a:cs typeface="Arial Narrow"/>
                </a:rPr>
                <a:t>state bldg </a:t>
              </a:r>
              <a:r>
                <a:rPr lang="en-US" sz="1200" b="1" cap="small" dirty="0">
                  <a:solidFill>
                    <a:srgbClr val="9ACD0B"/>
                  </a:solidFill>
                  <a:effectLst>
                    <a:outerShdw blurRad="50800" dist="38100" dir="2700000">
                      <a:srgbClr val="000000">
                        <a:alpha val="43000"/>
                      </a:srgbClr>
                    </a:outerShdw>
                  </a:effectLst>
                  <a:latin typeface="Arial Narrow"/>
                  <a:ea typeface="Arial" pitchFamily="-110" charset="0"/>
                  <a:cs typeface="Arial Narrow"/>
                </a:rPr>
                <a:t>&amp;</a:t>
              </a:r>
              <a:r>
                <a:rPr lang="en-US" sz="1500" b="1" cap="small" dirty="0">
                  <a:solidFill>
                    <a:srgbClr val="9ACD0B"/>
                  </a:solidFill>
                  <a:effectLst>
                    <a:outerShdw blurRad="50800" dist="38100" dir="2700000">
                      <a:srgbClr val="000000">
                        <a:alpha val="43000"/>
                      </a:srgbClr>
                    </a:outerShdw>
                  </a:effectLst>
                  <a:latin typeface="Arial Narrow"/>
                  <a:ea typeface="Arial" pitchFamily="-110" charset="0"/>
                  <a:cs typeface="Arial Narrow"/>
                </a:rPr>
                <a:t> const trades council of ca</a:t>
              </a:r>
              <a:endParaRPr lang="en-US" sz="1500" b="1" cap="small" dirty="0">
                <a:solidFill>
                  <a:srgbClr val="9ACD0B"/>
                </a:solidFill>
                <a:effectLst>
                  <a:outerShdw blurRad="50800" dist="38100" dir="2700000">
                    <a:srgbClr val="000000">
                      <a:alpha val="43000"/>
                    </a:srgbClr>
                  </a:outerShdw>
                </a:effectLst>
                <a:latin typeface="Arial Narrow"/>
                <a:ea typeface="Arial Narrow" pitchFamily="-110" charset="0"/>
                <a:cs typeface="Arial Narrow"/>
              </a:endParaRPr>
            </a:p>
            <a:p>
              <a:pPr algn="r">
                <a:spcAft>
                  <a:spcPts val="0"/>
                </a:spcAft>
                <a:defRPr/>
              </a:pPr>
              <a:r>
                <a:rPr lang="en-US" sz="1400" b="1" dirty="0">
                  <a:solidFill>
                    <a:srgbClr val="9ACD0B"/>
                  </a:solidFill>
                  <a:effectLst>
                    <a:outerShdw blurRad="50800" dist="38100" dir="2700000">
                      <a:srgbClr val="000000">
                        <a:alpha val="43000"/>
                      </a:srgbClr>
                    </a:outerShdw>
                  </a:effectLst>
                  <a:latin typeface="Arial Narrow"/>
                  <a:ea typeface="ＭＳ Ｐゴシック" pitchFamily="-110" charset="-128"/>
                  <a:cs typeface="Arial Narrow"/>
                </a:rPr>
                <a:t>safety.sbctc.org</a:t>
              </a:r>
            </a:p>
          </p:txBody>
        </p:sp>
        <p:pic>
          <p:nvPicPr>
            <p:cNvPr id="11" name="Picture 10" descr="HUSH logo-no words.jpg"/>
            <p:cNvPicPr>
              <a:picLocks noChangeAspect="1"/>
            </p:cNvPicPr>
            <p:nvPr/>
          </p:nvPicPr>
          <p:blipFill>
            <a:blip r:embed="rId13" cstate="email">
              <a:extLst>
                <a:ext uri="{28A0092B-C50C-407E-A947-70E740481C1C}">
                  <a14:useLocalDpi xmlns:a14="http://schemas.microsoft.com/office/drawing/2010/main"/>
                </a:ext>
              </a:extLst>
            </a:blip>
            <a:stretch>
              <a:fillRect/>
            </a:stretch>
          </p:blipFill>
          <p:spPr>
            <a:xfrm>
              <a:off x="320334" y="5078413"/>
              <a:ext cx="370545" cy="443354"/>
            </a:xfrm>
            <a:prstGeom prst="roundRect">
              <a:avLst/>
            </a:prstGeom>
            <a:solidFill>
              <a:srgbClr val="FFFFFF">
                <a:shade val="85000"/>
              </a:srgbClr>
            </a:solidFill>
            <a:ln>
              <a:noFill/>
            </a:ln>
            <a:effectLst>
              <a:outerShdw blurRad="63500" sx="102000" sy="102000" algn="ctr">
                <a:srgbClr val="000000">
                  <a:alpha val="43000"/>
                </a:srgbClr>
              </a:outerShdw>
              <a:reflection blurRad="12700" stA="38000" endPos="28000" dist="5000" dir="5400000" sy="-100000" algn="bl" rotWithShape="0"/>
            </a:effectLst>
          </p:spPr>
        </p:pic>
      </p:grpSp>
    </p:spTree>
  </p:cSld>
  <p:clrMap bg1="lt1" tx1="dk1" bg2="lt2" tx2="dk2" accent1="accent1" accent2="accent2" accent3="accent3" accent4="accent4" accent5="accent5" accent6="accent6" hlink="hlink" folHlink="folHlink"/>
  <p:sldLayoutIdLst>
    <p:sldLayoutId id="2147486687" r:id="rId1"/>
    <p:sldLayoutId id="2147486688" r:id="rId2"/>
    <p:sldLayoutId id="2147486689" r:id="rId3"/>
    <p:sldLayoutId id="2147486690" r:id="rId4"/>
    <p:sldLayoutId id="2147486691" r:id="rId5"/>
    <p:sldLayoutId id="2147486692" r:id="rId6"/>
    <p:sldLayoutId id="2147486693" r:id="rId7"/>
    <p:sldLayoutId id="2147486694" r:id="rId8"/>
    <p:sldLayoutId id="2147486695" r:id="rId9"/>
    <p:sldLayoutId id="2147486696" r:id="rId10"/>
    <p:sldLayoutId id="2147486697" r:id="rId11"/>
  </p:sldLayoutIdLst>
  <p:timing>
    <p:tnLst>
      <p:par>
        <p:cTn id="1" dur="indefinite" restart="never" nodeType="tmRoot"/>
      </p:par>
    </p:tnLst>
  </p:timing>
  <p:hf hdr="0" ftr="0" dt="0"/>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122"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5123"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prstClr val="black">
                    <a:tint val="75000"/>
                  </a:prstClr>
                </a:solidFill>
                <a:latin typeface="Calibri"/>
              </a:defRPr>
            </a:lvl1pPr>
          </a:lstStyle>
          <a:p>
            <a:pPr>
              <a:defRPr/>
            </a:pPr>
            <a:fld id="{4C7550BF-9B6E-441E-B32A-E201B34A9D84}" type="datetime1">
              <a:rPr lang="en-US"/>
              <a:pPr>
                <a:defRPr/>
              </a:pPr>
              <a:t>10/25/2017</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prstClr val="black">
                    <a:tint val="75000"/>
                  </a:prstClr>
                </a:solidFill>
                <a:latin typeface="Calibri"/>
              </a:defRPr>
            </a:lvl1pPr>
          </a:lstStyle>
          <a:p>
            <a:pPr>
              <a:defRPr/>
            </a:pPr>
            <a:endParaRPr lang="en-US"/>
          </a:p>
        </p:txBody>
      </p:sp>
      <p:sp>
        <p:nvSpPr>
          <p:cNvPr id="6" name="Slide Number Placeholder 5"/>
          <p:cNvSpPr>
            <a:spLocks noGrp="1"/>
          </p:cNvSpPr>
          <p:nvPr>
            <p:ph type="sldNum" sz="quarter" idx="4"/>
          </p:nvPr>
        </p:nvSpPr>
        <p:spPr>
          <a:xfrm>
            <a:off x="6858000" y="76200"/>
            <a:ext cx="2133600" cy="365125"/>
          </a:xfrm>
          <a:prstGeom prst="rect">
            <a:avLst/>
          </a:prstGeom>
        </p:spPr>
        <p:txBody>
          <a:bodyPr vert="horz" lIns="91440" tIns="45720" rIns="91440" bIns="45720" rtlCol="0" anchor="ctr"/>
          <a:lstStyle>
            <a:lvl1pPr algn="r" fontAlgn="auto">
              <a:spcBef>
                <a:spcPts val="0"/>
              </a:spcBef>
              <a:spcAft>
                <a:spcPts val="0"/>
              </a:spcAft>
              <a:defRPr sz="1400">
                <a:solidFill>
                  <a:prstClr val="black"/>
                </a:solidFill>
                <a:latin typeface="Arial" panose="020B0604020202020204" pitchFamily="34" charset="0"/>
                <a:cs typeface="Arial" panose="020B0604020202020204" pitchFamily="34" charset="0"/>
              </a:defRPr>
            </a:lvl1pPr>
          </a:lstStyle>
          <a:p>
            <a:pPr>
              <a:defRPr/>
            </a:pPr>
            <a:fld id="{84A362B2-0CD0-411A-AE6B-08A8F288CA7E}" type="slidenum">
              <a:rPr lang="en-US"/>
              <a:pPr>
                <a:defRPr/>
              </a:pPr>
              <a:t>‹#›</a:t>
            </a:fld>
            <a:endParaRPr lang="en-US" dirty="0"/>
          </a:p>
        </p:txBody>
      </p:sp>
      <p:grpSp>
        <p:nvGrpSpPr>
          <p:cNvPr id="5127" name="Group 6"/>
          <p:cNvGrpSpPr>
            <a:grpSpLocks/>
          </p:cNvGrpSpPr>
          <p:nvPr userDrawn="1"/>
        </p:nvGrpSpPr>
        <p:grpSpPr bwMode="auto">
          <a:xfrm>
            <a:off x="0" y="6172200"/>
            <a:ext cx="9128125" cy="539750"/>
            <a:chOff x="-36513" y="5021263"/>
            <a:chExt cx="9236076" cy="539750"/>
          </a:xfrm>
        </p:grpSpPr>
        <p:sp>
          <p:nvSpPr>
            <p:cNvPr id="8" name="TextBox 7"/>
            <p:cNvSpPr txBox="1"/>
            <p:nvPr/>
          </p:nvSpPr>
          <p:spPr>
            <a:xfrm>
              <a:off x="-36513" y="5078413"/>
              <a:ext cx="9236076" cy="457200"/>
            </a:xfrm>
            <a:prstGeom prst="rect">
              <a:avLst/>
            </a:prstGeom>
            <a:solidFill>
              <a:srgbClr val="000090"/>
            </a:solidFill>
            <a:effectLst/>
          </p:spPr>
          <p:style>
            <a:lnRef idx="2">
              <a:schemeClr val="accent2">
                <a:shade val="50000"/>
              </a:schemeClr>
            </a:lnRef>
            <a:fillRef idx="1">
              <a:schemeClr val="accent2"/>
            </a:fillRef>
            <a:effectRef idx="0">
              <a:schemeClr val="accent2"/>
            </a:effectRef>
            <a:fontRef idx="minor">
              <a:schemeClr val="lt1"/>
            </a:fontRef>
          </p:style>
          <p:txBody>
            <a:bodyPr>
              <a:spAutoFit/>
            </a:bodyPr>
            <a:lstStyle>
              <a:lvl1pPr eaLnBrk="0" hangingPunct="0">
                <a:defRPr sz="2400">
                  <a:solidFill>
                    <a:schemeClr val="tx1"/>
                  </a:solidFill>
                  <a:latin typeface="Arial" pitchFamily="34" charset="0"/>
                  <a:ea typeface="MS PGothic" pitchFamily="34" charset="-128"/>
                </a:defRPr>
              </a:lvl1pPr>
              <a:lvl2pPr marL="37931725" indent="-37474525" eaLnBrk="0" hangingPunct="0">
                <a:defRPr sz="2400">
                  <a:solidFill>
                    <a:schemeClr val="tx1"/>
                  </a:solidFill>
                  <a:latin typeface="Arial" pitchFamily="34" charset="0"/>
                  <a:ea typeface="MS PGothic" pitchFamily="34" charset="-128"/>
                </a:defRPr>
              </a:lvl2pPr>
              <a:lvl3pPr eaLnBrk="0" hangingPunct="0">
                <a:defRPr sz="2400">
                  <a:solidFill>
                    <a:schemeClr val="tx1"/>
                  </a:solidFill>
                  <a:latin typeface="Arial" pitchFamily="34" charset="0"/>
                  <a:ea typeface="MS PGothic" pitchFamily="34" charset="-128"/>
                </a:defRPr>
              </a:lvl3pPr>
              <a:lvl4pPr eaLnBrk="0" hangingPunct="0">
                <a:defRPr sz="2400">
                  <a:solidFill>
                    <a:schemeClr val="tx1"/>
                  </a:solidFill>
                  <a:latin typeface="Arial" pitchFamily="34" charset="0"/>
                  <a:ea typeface="MS PGothic" pitchFamily="34" charset="-128"/>
                </a:defRPr>
              </a:lvl4pPr>
              <a:lvl5pPr eaLnBrk="0" hangingPunct="0">
                <a:defRPr sz="2400">
                  <a:solidFill>
                    <a:schemeClr val="tx1"/>
                  </a:solidFill>
                  <a:latin typeface="Arial" pitchFamily="34" charset="0"/>
                  <a:ea typeface="MS PGothic" pitchFamily="34" charset="-128"/>
                </a:defRPr>
              </a:lvl5pPr>
              <a:lvl6pPr marL="457200" eaLnBrk="0" fontAlgn="base" hangingPunct="0">
                <a:spcBef>
                  <a:spcPct val="0"/>
                </a:spcBef>
                <a:spcAft>
                  <a:spcPct val="0"/>
                </a:spcAft>
                <a:defRPr sz="2400">
                  <a:solidFill>
                    <a:schemeClr val="tx1"/>
                  </a:solidFill>
                  <a:latin typeface="Arial" pitchFamily="34" charset="0"/>
                  <a:ea typeface="MS PGothic" pitchFamily="34" charset="-128"/>
                </a:defRPr>
              </a:lvl6pPr>
              <a:lvl7pPr marL="914400" eaLnBrk="0" fontAlgn="base" hangingPunct="0">
                <a:spcBef>
                  <a:spcPct val="0"/>
                </a:spcBef>
                <a:spcAft>
                  <a:spcPct val="0"/>
                </a:spcAft>
                <a:defRPr sz="2400">
                  <a:solidFill>
                    <a:schemeClr val="tx1"/>
                  </a:solidFill>
                  <a:latin typeface="Arial" pitchFamily="34" charset="0"/>
                  <a:ea typeface="MS PGothic" pitchFamily="34" charset="-128"/>
                </a:defRPr>
              </a:lvl7pPr>
              <a:lvl8pPr marL="1371600" eaLnBrk="0" fontAlgn="base" hangingPunct="0">
                <a:spcBef>
                  <a:spcPct val="0"/>
                </a:spcBef>
                <a:spcAft>
                  <a:spcPct val="0"/>
                </a:spcAft>
                <a:defRPr sz="2400">
                  <a:solidFill>
                    <a:schemeClr val="tx1"/>
                  </a:solidFill>
                  <a:latin typeface="Arial" pitchFamily="34" charset="0"/>
                  <a:ea typeface="MS PGothic" pitchFamily="34" charset="-128"/>
                </a:defRPr>
              </a:lvl8pPr>
              <a:lvl9pPr marL="1828800" eaLnBrk="0" fontAlgn="base" hangingPunct="0">
                <a:spcBef>
                  <a:spcPct val="0"/>
                </a:spcBef>
                <a:spcAft>
                  <a:spcPct val="0"/>
                </a:spcAft>
                <a:defRPr sz="2400">
                  <a:solidFill>
                    <a:schemeClr val="tx1"/>
                  </a:solidFill>
                  <a:latin typeface="Arial" pitchFamily="34" charset="0"/>
                  <a:ea typeface="MS PGothic" pitchFamily="34" charset="-128"/>
                </a:defRPr>
              </a:lvl9pPr>
            </a:lstStyle>
            <a:p>
              <a:pPr algn="ctr" eaLnBrk="1" hangingPunct="1">
                <a:defRPr/>
              </a:pPr>
              <a:endParaRPr lang="en-US" altLang="en-US" sz="1800" dirty="0" smtClean="0">
                <a:solidFill>
                  <a:srgbClr val="FFFFFF"/>
                </a:solidFill>
                <a:latin typeface="Calibri" pitchFamily="34" charset="0"/>
              </a:endParaRPr>
            </a:p>
            <a:p>
              <a:pPr algn="ctr" eaLnBrk="1" hangingPunct="1">
                <a:defRPr/>
              </a:pPr>
              <a:endParaRPr lang="en-US" altLang="en-US" sz="1800" b="1" dirty="0" smtClean="0">
                <a:solidFill>
                  <a:srgbClr val="FF6600"/>
                </a:solidFill>
                <a:latin typeface="Calibri" pitchFamily="34" charset="0"/>
              </a:endParaRPr>
            </a:p>
            <a:p>
              <a:pPr algn="ctr" eaLnBrk="1" hangingPunct="1">
                <a:defRPr/>
              </a:pPr>
              <a:endParaRPr lang="en-US" altLang="en-US" sz="1800" b="1" dirty="0" smtClean="0">
                <a:solidFill>
                  <a:srgbClr val="FF6600"/>
                </a:solidFill>
                <a:latin typeface="Calibri" pitchFamily="34" charset="0"/>
              </a:endParaRPr>
            </a:p>
            <a:p>
              <a:pPr algn="ctr" eaLnBrk="1" hangingPunct="1">
                <a:defRPr/>
              </a:pPr>
              <a:endParaRPr lang="en-US" altLang="en-US" sz="1800" b="1" dirty="0" smtClean="0">
                <a:solidFill>
                  <a:srgbClr val="FF6600"/>
                </a:solidFill>
                <a:latin typeface="Calibri" pitchFamily="34" charset="0"/>
              </a:endParaRPr>
            </a:p>
            <a:p>
              <a:pPr algn="ctr" eaLnBrk="1" hangingPunct="1">
                <a:defRPr/>
              </a:pPr>
              <a:endParaRPr lang="en-US" altLang="en-US" sz="1800" b="1" dirty="0" smtClean="0">
                <a:solidFill>
                  <a:srgbClr val="FF6600"/>
                </a:solidFill>
                <a:latin typeface="Calibri" pitchFamily="34" charset="0"/>
              </a:endParaRPr>
            </a:p>
            <a:p>
              <a:pPr algn="ctr" eaLnBrk="1" hangingPunct="1">
                <a:defRPr/>
              </a:pPr>
              <a:endParaRPr lang="en-US" altLang="en-US" sz="1800" b="1" dirty="0" smtClean="0">
                <a:solidFill>
                  <a:srgbClr val="FF6600"/>
                </a:solidFill>
                <a:latin typeface="Calibri" pitchFamily="34" charset="0"/>
              </a:endParaRPr>
            </a:p>
            <a:p>
              <a:pPr algn="ctr" eaLnBrk="1" hangingPunct="1">
                <a:defRPr/>
              </a:pPr>
              <a:endParaRPr lang="en-US" altLang="en-US" sz="1800" b="1" dirty="0" smtClean="0">
                <a:solidFill>
                  <a:srgbClr val="FF6600"/>
                </a:solidFill>
                <a:latin typeface="Calibri" pitchFamily="34" charset="0"/>
              </a:endParaRPr>
            </a:p>
            <a:p>
              <a:pPr algn="ctr" eaLnBrk="1" hangingPunct="1">
                <a:defRPr/>
              </a:pPr>
              <a:endParaRPr lang="en-US" altLang="en-US" sz="1800" b="1" dirty="0" smtClean="0">
                <a:solidFill>
                  <a:srgbClr val="FF6600"/>
                </a:solidFill>
                <a:latin typeface="Calibri" pitchFamily="34" charset="0"/>
              </a:endParaRPr>
            </a:p>
            <a:p>
              <a:pPr algn="ctr" eaLnBrk="1" hangingPunct="1">
                <a:defRPr/>
              </a:pPr>
              <a:endParaRPr lang="en-US" altLang="en-US" sz="1800" b="1" dirty="0" smtClean="0">
                <a:solidFill>
                  <a:srgbClr val="FF6600"/>
                </a:solidFill>
                <a:latin typeface="Calibri" pitchFamily="34" charset="0"/>
              </a:endParaRPr>
            </a:p>
            <a:p>
              <a:pPr algn="ctr" eaLnBrk="1" hangingPunct="1">
                <a:defRPr/>
              </a:pPr>
              <a:endParaRPr lang="en-US" altLang="en-US" sz="1800" b="1" dirty="0" smtClean="0">
                <a:solidFill>
                  <a:srgbClr val="FF6600"/>
                </a:solidFill>
                <a:latin typeface="Calibri" pitchFamily="34" charset="0"/>
              </a:endParaRPr>
            </a:p>
            <a:p>
              <a:pPr algn="ctr" eaLnBrk="1" hangingPunct="1">
                <a:defRPr/>
              </a:pPr>
              <a:endParaRPr lang="en-US" altLang="en-US" sz="1800" b="1" dirty="0" smtClean="0">
                <a:solidFill>
                  <a:srgbClr val="FF6600"/>
                </a:solidFill>
                <a:latin typeface="Calibri" pitchFamily="34" charset="0"/>
              </a:endParaRPr>
            </a:p>
            <a:p>
              <a:pPr algn="ctr" eaLnBrk="1" hangingPunct="1">
                <a:defRPr/>
              </a:pPr>
              <a:endParaRPr lang="en-US" altLang="en-US" sz="1800" b="1" dirty="0" smtClean="0">
                <a:solidFill>
                  <a:srgbClr val="FF6600"/>
                </a:solidFill>
                <a:latin typeface="Calibri" pitchFamily="34" charset="0"/>
              </a:endParaRPr>
            </a:p>
            <a:p>
              <a:pPr algn="ctr" eaLnBrk="1" hangingPunct="1">
                <a:defRPr/>
              </a:pPr>
              <a:endParaRPr lang="en-US" altLang="en-US" sz="1800" b="1" dirty="0" smtClean="0">
                <a:solidFill>
                  <a:srgbClr val="FF6600"/>
                </a:solidFill>
                <a:latin typeface="Calibri" pitchFamily="34" charset="0"/>
              </a:endParaRPr>
            </a:p>
            <a:p>
              <a:pPr algn="ctr" eaLnBrk="1" hangingPunct="1">
                <a:defRPr/>
              </a:pPr>
              <a:endParaRPr lang="en-US" altLang="en-US" sz="1800" b="1" dirty="0" smtClean="0">
                <a:solidFill>
                  <a:srgbClr val="FF6600"/>
                </a:solidFill>
                <a:latin typeface="Calibri" pitchFamily="34" charset="0"/>
              </a:endParaRPr>
            </a:p>
            <a:p>
              <a:pPr algn="ctr" eaLnBrk="1" hangingPunct="1">
                <a:defRPr/>
              </a:pPr>
              <a:endParaRPr lang="en-US" altLang="en-US" sz="1800" b="1" dirty="0" smtClean="0">
                <a:solidFill>
                  <a:srgbClr val="FF6600"/>
                </a:solidFill>
                <a:latin typeface="Calibri" pitchFamily="34" charset="0"/>
              </a:endParaRPr>
            </a:p>
            <a:p>
              <a:pPr algn="ctr" eaLnBrk="1" hangingPunct="1">
                <a:defRPr/>
              </a:pPr>
              <a:endParaRPr lang="en-US" altLang="en-US" sz="1800" dirty="0" smtClean="0">
                <a:solidFill>
                  <a:srgbClr val="FFFFFF"/>
                </a:solidFill>
                <a:latin typeface="Calibri" pitchFamily="34" charset="0"/>
              </a:endParaRPr>
            </a:p>
            <a:p>
              <a:pPr algn="ctr" eaLnBrk="1" hangingPunct="1">
                <a:defRPr/>
              </a:pPr>
              <a:endParaRPr lang="en-US" altLang="en-US" sz="1800" dirty="0" smtClean="0">
                <a:solidFill>
                  <a:srgbClr val="FFFFFF"/>
                </a:solidFill>
                <a:latin typeface="Calibri" pitchFamily="34" charset="0"/>
              </a:endParaRPr>
            </a:p>
            <a:p>
              <a:pPr algn="ctr" eaLnBrk="1" hangingPunct="1">
                <a:defRPr/>
              </a:pPr>
              <a:endParaRPr lang="en-US" altLang="en-US" sz="1800" dirty="0" smtClean="0">
                <a:solidFill>
                  <a:srgbClr val="FFFFFF"/>
                </a:solidFill>
                <a:latin typeface="Calibri" pitchFamily="34" charset="0"/>
              </a:endParaRPr>
            </a:p>
            <a:p>
              <a:pPr algn="ctr" eaLnBrk="1" hangingPunct="1">
                <a:defRPr/>
              </a:pPr>
              <a:endParaRPr lang="en-US" altLang="en-US" sz="1800" dirty="0" smtClean="0">
                <a:solidFill>
                  <a:srgbClr val="FFFFFF"/>
                </a:solidFill>
                <a:latin typeface="Calibri" pitchFamily="34" charset="0"/>
              </a:endParaRPr>
            </a:p>
            <a:p>
              <a:pPr algn="ctr" eaLnBrk="1" hangingPunct="1">
                <a:defRPr/>
              </a:pPr>
              <a:endParaRPr lang="en-US" altLang="en-US" sz="1800" dirty="0" smtClean="0">
                <a:solidFill>
                  <a:srgbClr val="FFFFFF"/>
                </a:solidFill>
                <a:latin typeface="Calibri" pitchFamily="34" charset="0"/>
              </a:endParaRPr>
            </a:p>
            <a:p>
              <a:pPr algn="ctr" eaLnBrk="1" hangingPunct="1">
                <a:defRPr/>
              </a:pPr>
              <a:endParaRPr lang="en-US" altLang="en-US" sz="1800" dirty="0" smtClean="0">
                <a:solidFill>
                  <a:srgbClr val="FFFFFF"/>
                </a:solidFill>
                <a:latin typeface="Calibri" pitchFamily="34" charset="0"/>
              </a:endParaRPr>
            </a:p>
            <a:p>
              <a:pPr algn="ctr" eaLnBrk="1" hangingPunct="1">
                <a:defRPr/>
              </a:pPr>
              <a:endParaRPr lang="en-US" altLang="en-US" sz="1800" dirty="0" smtClean="0">
                <a:solidFill>
                  <a:srgbClr val="FFFFFF"/>
                </a:solidFill>
                <a:latin typeface="Calibri" pitchFamily="34" charset="0"/>
              </a:endParaRPr>
            </a:p>
            <a:p>
              <a:pPr algn="ctr" eaLnBrk="1" hangingPunct="1">
                <a:defRPr/>
              </a:pPr>
              <a:endParaRPr lang="en-US" altLang="en-US" sz="1800" dirty="0" smtClean="0">
                <a:solidFill>
                  <a:srgbClr val="FFFFFF"/>
                </a:solidFill>
                <a:latin typeface="Calibri" pitchFamily="34" charset="0"/>
              </a:endParaRPr>
            </a:p>
            <a:p>
              <a:pPr algn="ctr" eaLnBrk="1" hangingPunct="1">
                <a:defRPr/>
              </a:pPr>
              <a:endParaRPr lang="en-US" altLang="en-US" sz="1800" dirty="0" smtClean="0">
                <a:solidFill>
                  <a:srgbClr val="FFFFFF"/>
                </a:solidFill>
                <a:latin typeface="Calibri" pitchFamily="34" charset="0"/>
              </a:endParaRPr>
            </a:p>
            <a:p>
              <a:pPr algn="ctr" eaLnBrk="1" hangingPunct="1">
                <a:defRPr/>
              </a:pPr>
              <a:endParaRPr lang="en-US" altLang="en-US" sz="1800" dirty="0" smtClean="0">
                <a:solidFill>
                  <a:srgbClr val="FFFFFF"/>
                </a:solidFill>
                <a:latin typeface="Calibri" pitchFamily="34" charset="0"/>
              </a:endParaRPr>
            </a:p>
            <a:p>
              <a:pPr algn="ctr" eaLnBrk="1" hangingPunct="1">
                <a:defRPr/>
              </a:pPr>
              <a:endParaRPr lang="en-US" altLang="en-US" sz="1800" dirty="0" smtClean="0">
                <a:solidFill>
                  <a:srgbClr val="FFFFFF"/>
                </a:solidFill>
                <a:latin typeface="Calibri" pitchFamily="34" charset="0"/>
              </a:endParaRPr>
            </a:p>
          </p:txBody>
        </p:sp>
        <p:sp>
          <p:nvSpPr>
            <p:cNvPr id="9" name="TextBox 8"/>
            <p:cNvSpPr txBox="1"/>
            <p:nvPr/>
          </p:nvSpPr>
          <p:spPr>
            <a:xfrm>
              <a:off x="943314" y="5078413"/>
              <a:ext cx="8148629" cy="384175"/>
            </a:xfrm>
            <a:prstGeom prst="rect">
              <a:avLst/>
            </a:prstGeom>
            <a:noFill/>
          </p:spPr>
          <p:txBody>
            <a:bodyPr>
              <a:spAutoFit/>
            </a:bodyPr>
            <a:lstStyle>
              <a:lvl1pPr eaLnBrk="0" hangingPunct="0">
                <a:defRPr sz="2400">
                  <a:solidFill>
                    <a:schemeClr val="tx1"/>
                  </a:solidFill>
                  <a:latin typeface="Arial" pitchFamily="34" charset="0"/>
                  <a:ea typeface="MS PGothic" pitchFamily="34" charset="-128"/>
                </a:defRPr>
              </a:lvl1pPr>
              <a:lvl2pPr marL="37931725" indent="-37474525" eaLnBrk="0" hangingPunct="0">
                <a:defRPr sz="2400">
                  <a:solidFill>
                    <a:schemeClr val="tx1"/>
                  </a:solidFill>
                  <a:latin typeface="Arial" pitchFamily="34" charset="0"/>
                  <a:ea typeface="MS PGothic" pitchFamily="34" charset="-128"/>
                </a:defRPr>
              </a:lvl2pPr>
              <a:lvl3pPr eaLnBrk="0" hangingPunct="0">
                <a:defRPr sz="2400">
                  <a:solidFill>
                    <a:schemeClr val="tx1"/>
                  </a:solidFill>
                  <a:latin typeface="Arial" pitchFamily="34" charset="0"/>
                  <a:ea typeface="MS PGothic" pitchFamily="34" charset="-128"/>
                </a:defRPr>
              </a:lvl3pPr>
              <a:lvl4pPr eaLnBrk="0" hangingPunct="0">
                <a:defRPr sz="2400">
                  <a:solidFill>
                    <a:schemeClr val="tx1"/>
                  </a:solidFill>
                  <a:latin typeface="Arial" pitchFamily="34" charset="0"/>
                  <a:ea typeface="MS PGothic" pitchFamily="34" charset="-128"/>
                </a:defRPr>
              </a:lvl4pPr>
              <a:lvl5pPr eaLnBrk="0" hangingPunct="0">
                <a:defRPr sz="2400">
                  <a:solidFill>
                    <a:schemeClr val="tx1"/>
                  </a:solidFill>
                  <a:latin typeface="Arial" pitchFamily="34" charset="0"/>
                  <a:ea typeface="MS PGothic" pitchFamily="34" charset="-128"/>
                </a:defRPr>
              </a:lvl5pPr>
              <a:lvl6pPr marL="457200" eaLnBrk="0" fontAlgn="base" hangingPunct="0">
                <a:spcBef>
                  <a:spcPct val="0"/>
                </a:spcBef>
                <a:spcAft>
                  <a:spcPct val="0"/>
                </a:spcAft>
                <a:defRPr sz="2400">
                  <a:solidFill>
                    <a:schemeClr val="tx1"/>
                  </a:solidFill>
                  <a:latin typeface="Arial" pitchFamily="34" charset="0"/>
                  <a:ea typeface="MS PGothic" pitchFamily="34" charset="-128"/>
                </a:defRPr>
              </a:lvl6pPr>
              <a:lvl7pPr marL="914400" eaLnBrk="0" fontAlgn="base" hangingPunct="0">
                <a:spcBef>
                  <a:spcPct val="0"/>
                </a:spcBef>
                <a:spcAft>
                  <a:spcPct val="0"/>
                </a:spcAft>
                <a:defRPr sz="2400">
                  <a:solidFill>
                    <a:schemeClr val="tx1"/>
                  </a:solidFill>
                  <a:latin typeface="Arial" pitchFamily="34" charset="0"/>
                  <a:ea typeface="MS PGothic" pitchFamily="34" charset="-128"/>
                </a:defRPr>
              </a:lvl7pPr>
              <a:lvl8pPr marL="1371600" eaLnBrk="0" fontAlgn="base" hangingPunct="0">
                <a:spcBef>
                  <a:spcPct val="0"/>
                </a:spcBef>
                <a:spcAft>
                  <a:spcPct val="0"/>
                </a:spcAft>
                <a:defRPr sz="2400">
                  <a:solidFill>
                    <a:schemeClr val="tx1"/>
                  </a:solidFill>
                  <a:latin typeface="Arial" pitchFamily="34" charset="0"/>
                  <a:ea typeface="MS PGothic" pitchFamily="34" charset="-128"/>
                </a:defRPr>
              </a:lvl8pPr>
              <a:lvl9pPr marL="1828800" eaLnBrk="0" fontAlgn="base" hangingPunct="0">
                <a:spcBef>
                  <a:spcPct val="0"/>
                </a:spcBef>
                <a:spcAft>
                  <a:spcPct val="0"/>
                </a:spcAft>
                <a:defRPr sz="2400">
                  <a:solidFill>
                    <a:schemeClr val="tx1"/>
                  </a:solidFill>
                  <a:latin typeface="Arial" pitchFamily="34" charset="0"/>
                  <a:ea typeface="MS PGothic" pitchFamily="34" charset="-128"/>
                </a:defRPr>
              </a:lvl9pPr>
            </a:lstStyle>
            <a:p>
              <a:pPr eaLnBrk="1" hangingPunct="1">
                <a:defRPr/>
              </a:pPr>
              <a:r>
                <a:rPr lang="en-US" altLang="en-US" sz="1900" b="1" dirty="0" smtClean="0">
                  <a:solidFill>
                    <a:srgbClr val="FFFF00"/>
                  </a:solidFill>
                  <a:effectLst>
                    <a:outerShdw blurRad="38100" dist="38100" dir="2700000" algn="tl">
                      <a:srgbClr val="C0C0C0"/>
                    </a:outerShdw>
                  </a:effectLst>
                  <a:latin typeface="Arial Narrow" pitchFamily="34" charset="0"/>
                  <a:ea typeface="Arial" pitchFamily="34" charset="0"/>
                </a:rPr>
                <a:t>Construction Noise &amp; Hearing Loss Prevention</a:t>
              </a:r>
              <a:endParaRPr lang="en-US" altLang="en-US" sz="1900" b="1" dirty="0" smtClean="0">
                <a:solidFill>
                  <a:srgbClr val="9ACD0B"/>
                </a:solidFill>
                <a:latin typeface="Arial Narrow" pitchFamily="34" charset="0"/>
                <a:ea typeface="Arial" pitchFamily="34" charset="0"/>
              </a:endParaRPr>
            </a:p>
          </p:txBody>
        </p:sp>
        <p:sp>
          <p:nvSpPr>
            <p:cNvPr id="10" name="TextBox 9"/>
            <p:cNvSpPr txBox="1"/>
            <p:nvPr/>
          </p:nvSpPr>
          <p:spPr>
            <a:xfrm>
              <a:off x="5668973" y="5021263"/>
              <a:ext cx="3323382" cy="539750"/>
            </a:xfrm>
            <a:prstGeom prst="rect">
              <a:avLst/>
            </a:prstGeom>
            <a:noFill/>
          </p:spPr>
          <p:txBody>
            <a:bodyPr>
              <a:spAutoFit/>
            </a:bodyPr>
            <a:lstStyle/>
            <a:p>
              <a:pPr algn="r">
                <a:spcAft>
                  <a:spcPts val="0"/>
                </a:spcAft>
                <a:defRPr/>
              </a:pPr>
              <a:r>
                <a:rPr lang="en-US" sz="1500" b="1" cap="small" dirty="0">
                  <a:solidFill>
                    <a:srgbClr val="9ACD0B"/>
                  </a:solidFill>
                  <a:effectLst>
                    <a:outerShdw blurRad="50800" dist="38100" dir="2700000">
                      <a:srgbClr val="000000">
                        <a:alpha val="43000"/>
                      </a:srgbClr>
                    </a:outerShdw>
                  </a:effectLst>
                  <a:latin typeface="Arial Narrow"/>
                  <a:ea typeface="Arial" pitchFamily="-110" charset="0"/>
                  <a:cs typeface="Arial Narrow"/>
                </a:rPr>
                <a:t>state bldg </a:t>
              </a:r>
              <a:r>
                <a:rPr lang="en-US" sz="1200" b="1" cap="small" dirty="0">
                  <a:solidFill>
                    <a:srgbClr val="9ACD0B"/>
                  </a:solidFill>
                  <a:effectLst>
                    <a:outerShdw blurRad="50800" dist="38100" dir="2700000">
                      <a:srgbClr val="000000">
                        <a:alpha val="43000"/>
                      </a:srgbClr>
                    </a:outerShdw>
                  </a:effectLst>
                  <a:latin typeface="Arial Narrow"/>
                  <a:ea typeface="Arial" pitchFamily="-110" charset="0"/>
                  <a:cs typeface="Arial Narrow"/>
                </a:rPr>
                <a:t>&amp;</a:t>
              </a:r>
              <a:r>
                <a:rPr lang="en-US" sz="1500" b="1" cap="small" dirty="0">
                  <a:solidFill>
                    <a:srgbClr val="9ACD0B"/>
                  </a:solidFill>
                  <a:effectLst>
                    <a:outerShdw blurRad="50800" dist="38100" dir="2700000">
                      <a:srgbClr val="000000">
                        <a:alpha val="43000"/>
                      </a:srgbClr>
                    </a:outerShdw>
                  </a:effectLst>
                  <a:latin typeface="Arial Narrow"/>
                  <a:ea typeface="Arial" pitchFamily="-110" charset="0"/>
                  <a:cs typeface="Arial Narrow"/>
                </a:rPr>
                <a:t> const trades council of ca</a:t>
              </a:r>
              <a:endParaRPr lang="en-US" sz="1500" b="1" cap="small" dirty="0">
                <a:solidFill>
                  <a:srgbClr val="9ACD0B"/>
                </a:solidFill>
                <a:effectLst>
                  <a:outerShdw blurRad="50800" dist="38100" dir="2700000">
                    <a:srgbClr val="000000">
                      <a:alpha val="43000"/>
                    </a:srgbClr>
                  </a:outerShdw>
                </a:effectLst>
                <a:latin typeface="Arial Narrow"/>
                <a:ea typeface="Arial Narrow" pitchFamily="-110" charset="0"/>
                <a:cs typeface="Arial Narrow"/>
              </a:endParaRPr>
            </a:p>
            <a:p>
              <a:pPr algn="r">
                <a:spcAft>
                  <a:spcPts val="0"/>
                </a:spcAft>
                <a:defRPr/>
              </a:pPr>
              <a:r>
                <a:rPr lang="en-US" sz="1400" b="1" dirty="0">
                  <a:solidFill>
                    <a:srgbClr val="9ACD0B"/>
                  </a:solidFill>
                  <a:effectLst>
                    <a:outerShdw blurRad="50800" dist="38100" dir="2700000">
                      <a:srgbClr val="000000">
                        <a:alpha val="43000"/>
                      </a:srgbClr>
                    </a:outerShdw>
                  </a:effectLst>
                  <a:latin typeface="Arial Narrow"/>
                  <a:ea typeface="ＭＳ Ｐゴシック" pitchFamily="-110" charset="-128"/>
                  <a:cs typeface="Arial Narrow"/>
                </a:rPr>
                <a:t>safety.sbctc.org</a:t>
              </a:r>
            </a:p>
          </p:txBody>
        </p:sp>
        <p:pic>
          <p:nvPicPr>
            <p:cNvPr id="11" name="Picture 10" descr="HUSH logo-no words.jpg"/>
            <p:cNvPicPr>
              <a:picLocks noChangeAspect="1"/>
            </p:cNvPicPr>
            <p:nvPr/>
          </p:nvPicPr>
          <p:blipFill>
            <a:blip r:embed="rId13" cstate="email">
              <a:extLst>
                <a:ext uri="{28A0092B-C50C-407E-A947-70E740481C1C}">
                  <a14:useLocalDpi xmlns:a14="http://schemas.microsoft.com/office/drawing/2010/main"/>
                </a:ext>
              </a:extLst>
            </a:blip>
            <a:stretch>
              <a:fillRect/>
            </a:stretch>
          </p:blipFill>
          <p:spPr>
            <a:xfrm>
              <a:off x="320334" y="5078413"/>
              <a:ext cx="370545" cy="443354"/>
            </a:xfrm>
            <a:prstGeom prst="roundRect">
              <a:avLst/>
            </a:prstGeom>
            <a:solidFill>
              <a:srgbClr val="FFFFFF">
                <a:shade val="85000"/>
              </a:srgbClr>
            </a:solidFill>
            <a:ln>
              <a:noFill/>
            </a:ln>
            <a:effectLst>
              <a:outerShdw blurRad="63500" sx="102000" sy="102000" algn="ctr">
                <a:srgbClr val="000000">
                  <a:alpha val="43000"/>
                </a:srgbClr>
              </a:outerShdw>
              <a:reflection blurRad="12700" stA="38000" endPos="28000" dist="5000" dir="5400000" sy="-100000" algn="bl" rotWithShape="0"/>
            </a:effectLst>
          </p:spPr>
        </p:pic>
      </p:grpSp>
    </p:spTree>
  </p:cSld>
  <p:clrMap bg1="lt1" tx1="dk1" bg2="lt2" tx2="dk2" accent1="accent1" accent2="accent2" accent3="accent3" accent4="accent4" accent5="accent5" accent6="accent6" hlink="hlink" folHlink="folHlink"/>
  <p:sldLayoutIdLst>
    <p:sldLayoutId id="2147486698" r:id="rId1"/>
    <p:sldLayoutId id="2147486699" r:id="rId2"/>
    <p:sldLayoutId id="2147486700" r:id="rId3"/>
    <p:sldLayoutId id="2147486701" r:id="rId4"/>
    <p:sldLayoutId id="2147486702" r:id="rId5"/>
    <p:sldLayoutId id="2147486703" r:id="rId6"/>
    <p:sldLayoutId id="2147486704" r:id="rId7"/>
    <p:sldLayoutId id="2147486705" r:id="rId8"/>
    <p:sldLayoutId id="2147486706" r:id="rId9"/>
    <p:sldLayoutId id="2147486707" r:id="rId10"/>
    <p:sldLayoutId id="2147486708" r:id="rId11"/>
  </p:sldLayoutIdLst>
  <p:timing>
    <p:tnLst>
      <p:par>
        <p:cTn id="1" dur="indefinite" restart="never" nodeType="tmRoot"/>
      </p:par>
    </p:tnLst>
  </p:timing>
  <p:hf hdr="0" ftr="0" dt="0"/>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146"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6147"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prstClr val="black">
                    <a:tint val="75000"/>
                  </a:prstClr>
                </a:solidFill>
                <a:latin typeface="Calibri"/>
              </a:defRPr>
            </a:lvl1pPr>
          </a:lstStyle>
          <a:p>
            <a:pPr>
              <a:defRPr/>
            </a:pPr>
            <a:fld id="{6545F321-A51E-4232-BF95-57006FDC7F33}" type="datetime1">
              <a:rPr lang="en-US"/>
              <a:pPr>
                <a:defRPr/>
              </a:pPr>
              <a:t>10/25/2017</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prstClr val="black">
                    <a:tint val="75000"/>
                  </a:prstClr>
                </a:solidFill>
                <a:latin typeface="Calibri"/>
              </a:defRPr>
            </a:lvl1pPr>
          </a:lstStyle>
          <a:p>
            <a:pPr>
              <a:defRPr/>
            </a:pPr>
            <a:endParaRPr lang="en-US"/>
          </a:p>
        </p:txBody>
      </p:sp>
      <p:sp>
        <p:nvSpPr>
          <p:cNvPr id="6" name="Slide Number Placeholder 5"/>
          <p:cNvSpPr>
            <a:spLocks noGrp="1"/>
          </p:cNvSpPr>
          <p:nvPr>
            <p:ph type="sldNum" sz="quarter" idx="4"/>
          </p:nvPr>
        </p:nvSpPr>
        <p:spPr>
          <a:xfrm>
            <a:off x="6858000" y="76200"/>
            <a:ext cx="2133600" cy="365125"/>
          </a:xfrm>
          <a:prstGeom prst="rect">
            <a:avLst/>
          </a:prstGeom>
        </p:spPr>
        <p:txBody>
          <a:bodyPr vert="horz" lIns="91440" tIns="45720" rIns="91440" bIns="45720" rtlCol="0" anchor="ctr"/>
          <a:lstStyle>
            <a:lvl1pPr algn="r" fontAlgn="auto">
              <a:spcBef>
                <a:spcPts val="0"/>
              </a:spcBef>
              <a:spcAft>
                <a:spcPts val="0"/>
              </a:spcAft>
              <a:defRPr sz="1400">
                <a:solidFill>
                  <a:prstClr val="black"/>
                </a:solidFill>
                <a:latin typeface="Arial" panose="020B0604020202020204" pitchFamily="34" charset="0"/>
                <a:cs typeface="Arial" panose="020B0604020202020204" pitchFamily="34" charset="0"/>
              </a:defRPr>
            </a:lvl1pPr>
          </a:lstStyle>
          <a:p>
            <a:pPr>
              <a:defRPr/>
            </a:pPr>
            <a:fld id="{56343738-CC73-4655-A476-3F210BAAAC4E}" type="slidenum">
              <a:rPr lang="en-US"/>
              <a:pPr>
                <a:defRPr/>
              </a:pPr>
              <a:t>‹#›</a:t>
            </a:fld>
            <a:endParaRPr lang="en-US" dirty="0"/>
          </a:p>
        </p:txBody>
      </p:sp>
      <p:grpSp>
        <p:nvGrpSpPr>
          <p:cNvPr id="6151" name="Group 6"/>
          <p:cNvGrpSpPr>
            <a:grpSpLocks/>
          </p:cNvGrpSpPr>
          <p:nvPr userDrawn="1"/>
        </p:nvGrpSpPr>
        <p:grpSpPr bwMode="auto">
          <a:xfrm>
            <a:off x="0" y="6172200"/>
            <a:ext cx="9128125" cy="539750"/>
            <a:chOff x="-36513" y="5021263"/>
            <a:chExt cx="9236076" cy="539750"/>
          </a:xfrm>
        </p:grpSpPr>
        <p:sp>
          <p:nvSpPr>
            <p:cNvPr id="8" name="TextBox 7"/>
            <p:cNvSpPr txBox="1"/>
            <p:nvPr/>
          </p:nvSpPr>
          <p:spPr>
            <a:xfrm>
              <a:off x="-36513" y="5078413"/>
              <a:ext cx="9236076" cy="457200"/>
            </a:xfrm>
            <a:prstGeom prst="rect">
              <a:avLst/>
            </a:prstGeom>
            <a:solidFill>
              <a:srgbClr val="000090"/>
            </a:solidFill>
            <a:effectLst/>
          </p:spPr>
          <p:style>
            <a:lnRef idx="2">
              <a:schemeClr val="accent2">
                <a:shade val="50000"/>
              </a:schemeClr>
            </a:lnRef>
            <a:fillRef idx="1">
              <a:schemeClr val="accent2"/>
            </a:fillRef>
            <a:effectRef idx="0">
              <a:schemeClr val="accent2"/>
            </a:effectRef>
            <a:fontRef idx="minor">
              <a:schemeClr val="lt1"/>
            </a:fontRef>
          </p:style>
          <p:txBody>
            <a:bodyPr>
              <a:spAutoFit/>
            </a:bodyPr>
            <a:lstStyle>
              <a:lvl1pPr eaLnBrk="0" hangingPunct="0">
                <a:defRPr sz="2400">
                  <a:solidFill>
                    <a:schemeClr val="tx1"/>
                  </a:solidFill>
                  <a:latin typeface="Arial" pitchFamily="34" charset="0"/>
                  <a:ea typeface="MS PGothic" pitchFamily="34" charset="-128"/>
                </a:defRPr>
              </a:lvl1pPr>
              <a:lvl2pPr marL="37931725" indent="-37474525" eaLnBrk="0" hangingPunct="0">
                <a:defRPr sz="2400">
                  <a:solidFill>
                    <a:schemeClr val="tx1"/>
                  </a:solidFill>
                  <a:latin typeface="Arial" pitchFamily="34" charset="0"/>
                  <a:ea typeface="MS PGothic" pitchFamily="34" charset="-128"/>
                </a:defRPr>
              </a:lvl2pPr>
              <a:lvl3pPr eaLnBrk="0" hangingPunct="0">
                <a:defRPr sz="2400">
                  <a:solidFill>
                    <a:schemeClr val="tx1"/>
                  </a:solidFill>
                  <a:latin typeface="Arial" pitchFamily="34" charset="0"/>
                  <a:ea typeface="MS PGothic" pitchFamily="34" charset="-128"/>
                </a:defRPr>
              </a:lvl3pPr>
              <a:lvl4pPr eaLnBrk="0" hangingPunct="0">
                <a:defRPr sz="2400">
                  <a:solidFill>
                    <a:schemeClr val="tx1"/>
                  </a:solidFill>
                  <a:latin typeface="Arial" pitchFamily="34" charset="0"/>
                  <a:ea typeface="MS PGothic" pitchFamily="34" charset="-128"/>
                </a:defRPr>
              </a:lvl4pPr>
              <a:lvl5pPr eaLnBrk="0" hangingPunct="0">
                <a:defRPr sz="2400">
                  <a:solidFill>
                    <a:schemeClr val="tx1"/>
                  </a:solidFill>
                  <a:latin typeface="Arial" pitchFamily="34" charset="0"/>
                  <a:ea typeface="MS PGothic" pitchFamily="34" charset="-128"/>
                </a:defRPr>
              </a:lvl5pPr>
              <a:lvl6pPr marL="457200" eaLnBrk="0" fontAlgn="base" hangingPunct="0">
                <a:spcBef>
                  <a:spcPct val="0"/>
                </a:spcBef>
                <a:spcAft>
                  <a:spcPct val="0"/>
                </a:spcAft>
                <a:defRPr sz="2400">
                  <a:solidFill>
                    <a:schemeClr val="tx1"/>
                  </a:solidFill>
                  <a:latin typeface="Arial" pitchFamily="34" charset="0"/>
                  <a:ea typeface="MS PGothic" pitchFamily="34" charset="-128"/>
                </a:defRPr>
              </a:lvl6pPr>
              <a:lvl7pPr marL="914400" eaLnBrk="0" fontAlgn="base" hangingPunct="0">
                <a:spcBef>
                  <a:spcPct val="0"/>
                </a:spcBef>
                <a:spcAft>
                  <a:spcPct val="0"/>
                </a:spcAft>
                <a:defRPr sz="2400">
                  <a:solidFill>
                    <a:schemeClr val="tx1"/>
                  </a:solidFill>
                  <a:latin typeface="Arial" pitchFamily="34" charset="0"/>
                  <a:ea typeface="MS PGothic" pitchFamily="34" charset="-128"/>
                </a:defRPr>
              </a:lvl7pPr>
              <a:lvl8pPr marL="1371600" eaLnBrk="0" fontAlgn="base" hangingPunct="0">
                <a:spcBef>
                  <a:spcPct val="0"/>
                </a:spcBef>
                <a:spcAft>
                  <a:spcPct val="0"/>
                </a:spcAft>
                <a:defRPr sz="2400">
                  <a:solidFill>
                    <a:schemeClr val="tx1"/>
                  </a:solidFill>
                  <a:latin typeface="Arial" pitchFamily="34" charset="0"/>
                  <a:ea typeface="MS PGothic" pitchFamily="34" charset="-128"/>
                </a:defRPr>
              </a:lvl8pPr>
              <a:lvl9pPr marL="1828800" eaLnBrk="0" fontAlgn="base" hangingPunct="0">
                <a:spcBef>
                  <a:spcPct val="0"/>
                </a:spcBef>
                <a:spcAft>
                  <a:spcPct val="0"/>
                </a:spcAft>
                <a:defRPr sz="2400">
                  <a:solidFill>
                    <a:schemeClr val="tx1"/>
                  </a:solidFill>
                  <a:latin typeface="Arial" pitchFamily="34" charset="0"/>
                  <a:ea typeface="MS PGothic" pitchFamily="34" charset="-128"/>
                </a:defRPr>
              </a:lvl9pPr>
            </a:lstStyle>
            <a:p>
              <a:pPr algn="ctr" eaLnBrk="1" hangingPunct="1">
                <a:defRPr/>
              </a:pPr>
              <a:endParaRPr lang="en-US" altLang="en-US" sz="1800" dirty="0" smtClean="0">
                <a:solidFill>
                  <a:srgbClr val="FFFFFF"/>
                </a:solidFill>
                <a:latin typeface="Calibri" pitchFamily="34" charset="0"/>
              </a:endParaRPr>
            </a:p>
            <a:p>
              <a:pPr algn="ctr" eaLnBrk="1" hangingPunct="1">
                <a:defRPr/>
              </a:pPr>
              <a:endParaRPr lang="en-US" altLang="en-US" sz="1800" b="1" dirty="0" smtClean="0">
                <a:solidFill>
                  <a:srgbClr val="FF6600"/>
                </a:solidFill>
                <a:latin typeface="Calibri" pitchFamily="34" charset="0"/>
              </a:endParaRPr>
            </a:p>
            <a:p>
              <a:pPr algn="ctr" eaLnBrk="1" hangingPunct="1">
                <a:defRPr/>
              </a:pPr>
              <a:endParaRPr lang="en-US" altLang="en-US" sz="1800" b="1" dirty="0" smtClean="0">
                <a:solidFill>
                  <a:srgbClr val="FF6600"/>
                </a:solidFill>
                <a:latin typeface="Calibri" pitchFamily="34" charset="0"/>
              </a:endParaRPr>
            </a:p>
            <a:p>
              <a:pPr algn="ctr" eaLnBrk="1" hangingPunct="1">
                <a:defRPr/>
              </a:pPr>
              <a:endParaRPr lang="en-US" altLang="en-US" sz="1800" b="1" dirty="0" smtClean="0">
                <a:solidFill>
                  <a:srgbClr val="FF6600"/>
                </a:solidFill>
                <a:latin typeface="Calibri" pitchFamily="34" charset="0"/>
              </a:endParaRPr>
            </a:p>
            <a:p>
              <a:pPr algn="ctr" eaLnBrk="1" hangingPunct="1">
                <a:defRPr/>
              </a:pPr>
              <a:endParaRPr lang="en-US" altLang="en-US" sz="1800" b="1" dirty="0" smtClean="0">
                <a:solidFill>
                  <a:srgbClr val="FF6600"/>
                </a:solidFill>
                <a:latin typeface="Calibri" pitchFamily="34" charset="0"/>
              </a:endParaRPr>
            </a:p>
            <a:p>
              <a:pPr algn="ctr" eaLnBrk="1" hangingPunct="1">
                <a:defRPr/>
              </a:pPr>
              <a:endParaRPr lang="en-US" altLang="en-US" sz="1800" b="1" dirty="0" smtClean="0">
                <a:solidFill>
                  <a:srgbClr val="FF6600"/>
                </a:solidFill>
                <a:latin typeface="Calibri" pitchFamily="34" charset="0"/>
              </a:endParaRPr>
            </a:p>
            <a:p>
              <a:pPr algn="ctr" eaLnBrk="1" hangingPunct="1">
                <a:defRPr/>
              </a:pPr>
              <a:endParaRPr lang="en-US" altLang="en-US" sz="1800" b="1" dirty="0" smtClean="0">
                <a:solidFill>
                  <a:srgbClr val="FF6600"/>
                </a:solidFill>
                <a:latin typeface="Calibri" pitchFamily="34" charset="0"/>
              </a:endParaRPr>
            </a:p>
            <a:p>
              <a:pPr algn="ctr" eaLnBrk="1" hangingPunct="1">
                <a:defRPr/>
              </a:pPr>
              <a:endParaRPr lang="en-US" altLang="en-US" sz="1800" b="1" dirty="0" smtClean="0">
                <a:solidFill>
                  <a:srgbClr val="FF6600"/>
                </a:solidFill>
                <a:latin typeface="Calibri" pitchFamily="34" charset="0"/>
              </a:endParaRPr>
            </a:p>
            <a:p>
              <a:pPr algn="ctr" eaLnBrk="1" hangingPunct="1">
                <a:defRPr/>
              </a:pPr>
              <a:endParaRPr lang="en-US" altLang="en-US" sz="1800" b="1" dirty="0" smtClean="0">
                <a:solidFill>
                  <a:srgbClr val="FF6600"/>
                </a:solidFill>
                <a:latin typeface="Calibri" pitchFamily="34" charset="0"/>
              </a:endParaRPr>
            </a:p>
            <a:p>
              <a:pPr algn="ctr" eaLnBrk="1" hangingPunct="1">
                <a:defRPr/>
              </a:pPr>
              <a:endParaRPr lang="en-US" altLang="en-US" sz="1800" b="1" dirty="0" smtClean="0">
                <a:solidFill>
                  <a:srgbClr val="FF6600"/>
                </a:solidFill>
                <a:latin typeface="Calibri" pitchFamily="34" charset="0"/>
              </a:endParaRPr>
            </a:p>
            <a:p>
              <a:pPr algn="ctr" eaLnBrk="1" hangingPunct="1">
                <a:defRPr/>
              </a:pPr>
              <a:endParaRPr lang="en-US" altLang="en-US" sz="1800" b="1" dirty="0" smtClean="0">
                <a:solidFill>
                  <a:srgbClr val="FF6600"/>
                </a:solidFill>
                <a:latin typeface="Calibri" pitchFamily="34" charset="0"/>
              </a:endParaRPr>
            </a:p>
            <a:p>
              <a:pPr algn="ctr" eaLnBrk="1" hangingPunct="1">
                <a:defRPr/>
              </a:pPr>
              <a:endParaRPr lang="en-US" altLang="en-US" sz="1800" b="1" dirty="0" smtClean="0">
                <a:solidFill>
                  <a:srgbClr val="FF6600"/>
                </a:solidFill>
                <a:latin typeface="Calibri" pitchFamily="34" charset="0"/>
              </a:endParaRPr>
            </a:p>
            <a:p>
              <a:pPr algn="ctr" eaLnBrk="1" hangingPunct="1">
                <a:defRPr/>
              </a:pPr>
              <a:endParaRPr lang="en-US" altLang="en-US" sz="1800" b="1" dirty="0" smtClean="0">
                <a:solidFill>
                  <a:srgbClr val="FF6600"/>
                </a:solidFill>
                <a:latin typeface="Calibri" pitchFamily="34" charset="0"/>
              </a:endParaRPr>
            </a:p>
            <a:p>
              <a:pPr algn="ctr" eaLnBrk="1" hangingPunct="1">
                <a:defRPr/>
              </a:pPr>
              <a:endParaRPr lang="en-US" altLang="en-US" sz="1800" b="1" dirty="0" smtClean="0">
                <a:solidFill>
                  <a:srgbClr val="FF6600"/>
                </a:solidFill>
                <a:latin typeface="Calibri" pitchFamily="34" charset="0"/>
              </a:endParaRPr>
            </a:p>
            <a:p>
              <a:pPr algn="ctr" eaLnBrk="1" hangingPunct="1">
                <a:defRPr/>
              </a:pPr>
              <a:endParaRPr lang="en-US" altLang="en-US" sz="1800" b="1" dirty="0" smtClean="0">
                <a:solidFill>
                  <a:srgbClr val="FF6600"/>
                </a:solidFill>
                <a:latin typeface="Calibri" pitchFamily="34" charset="0"/>
              </a:endParaRPr>
            </a:p>
            <a:p>
              <a:pPr algn="ctr" eaLnBrk="1" hangingPunct="1">
                <a:defRPr/>
              </a:pPr>
              <a:endParaRPr lang="en-US" altLang="en-US" sz="1800" dirty="0" smtClean="0">
                <a:solidFill>
                  <a:srgbClr val="FFFFFF"/>
                </a:solidFill>
                <a:latin typeface="Calibri" pitchFamily="34" charset="0"/>
              </a:endParaRPr>
            </a:p>
            <a:p>
              <a:pPr algn="ctr" eaLnBrk="1" hangingPunct="1">
                <a:defRPr/>
              </a:pPr>
              <a:endParaRPr lang="en-US" altLang="en-US" sz="1800" dirty="0" smtClean="0">
                <a:solidFill>
                  <a:srgbClr val="FFFFFF"/>
                </a:solidFill>
                <a:latin typeface="Calibri" pitchFamily="34" charset="0"/>
              </a:endParaRPr>
            </a:p>
            <a:p>
              <a:pPr algn="ctr" eaLnBrk="1" hangingPunct="1">
                <a:defRPr/>
              </a:pPr>
              <a:endParaRPr lang="en-US" altLang="en-US" sz="1800" dirty="0" smtClean="0">
                <a:solidFill>
                  <a:srgbClr val="FFFFFF"/>
                </a:solidFill>
                <a:latin typeface="Calibri" pitchFamily="34" charset="0"/>
              </a:endParaRPr>
            </a:p>
            <a:p>
              <a:pPr algn="ctr" eaLnBrk="1" hangingPunct="1">
                <a:defRPr/>
              </a:pPr>
              <a:endParaRPr lang="en-US" altLang="en-US" sz="1800" dirty="0" smtClean="0">
                <a:solidFill>
                  <a:srgbClr val="FFFFFF"/>
                </a:solidFill>
                <a:latin typeface="Calibri" pitchFamily="34" charset="0"/>
              </a:endParaRPr>
            </a:p>
            <a:p>
              <a:pPr algn="ctr" eaLnBrk="1" hangingPunct="1">
                <a:defRPr/>
              </a:pPr>
              <a:endParaRPr lang="en-US" altLang="en-US" sz="1800" dirty="0" smtClean="0">
                <a:solidFill>
                  <a:srgbClr val="FFFFFF"/>
                </a:solidFill>
                <a:latin typeface="Calibri" pitchFamily="34" charset="0"/>
              </a:endParaRPr>
            </a:p>
            <a:p>
              <a:pPr algn="ctr" eaLnBrk="1" hangingPunct="1">
                <a:defRPr/>
              </a:pPr>
              <a:endParaRPr lang="en-US" altLang="en-US" sz="1800" dirty="0" smtClean="0">
                <a:solidFill>
                  <a:srgbClr val="FFFFFF"/>
                </a:solidFill>
                <a:latin typeface="Calibri" pitchFamily="34" charset="0"/>
              </a:endParaRPr>
            </a:p>
            <a:p>
              <a:pPr algn="ctr" eaLnBrk="1" hangingPunct="1">
                <a:defRPr/>
              </a:pPr>
              <a:endParaRPr lang="en-US" altLang="en-US" sz="1800" dirty="0" smtClean="0">
                <a:solidFill>
                  <a:srgbClr val="FFFFFF"/>
                </a:solidFill>
                <a:latin typeface="Calibri" pitchFamily="34" charset="0"/>
              </a:endParaRPr>
            </a:p>
            <a:p>
              <a:pPr algn="ctr" eaLnBrk="1" hangingPunct="1">
                <a:defRPr/>
              </a:pPr>
              <a:endParaRPr lang="en-US" altLang="en-US" sz="1800" dirty="0" smtClean="0">
                <a:solidFill>
                  <a:srgbClr val="FFFFFF"/>
                </a:solidFill>
                <a:latin typeface="Calibri" pitchFamily="34" charset="0"/>
              </a:endParaRPr>
            </a:p>
            <a:p>
              <a:pPr algn="ctr" eaLnBrk="1" hangingPunct="1">
                <a:defRPr/>
              </a:pPr>
              <a:endParaRPr lang="en-US" altLang="en-US" sz="1800" dirty="0" smtClean="0">
                <a:solidFill>
                  <a:srgbClr val="FFFFFF"/>
                </a:solidFill>
                <a:latin typeface="Calibri" pitchFamily="34" charset="0"/>
              </a:endParaRPr>
            </a:p>
            <a:p>
              <a:pPr algn="ctr" eaLnBrk="1" hangingPunct="1">
                <a:defRPr/>
              </a:pPr>
              <a:endParaRPr lang="en-US" altLang="en-US" sz="1800" dirty="0" smtClean="0">
                <a:solidFill>
                  <a:srgbClr val="FFFFFF"/>
                </a:solidFill>
                <a:latin typeface="Calibri" pitchFamily="34" charset="0"/>
              </a:endParaRPr>
            </a:p>
            <a:p>
              <a:pPr algn="ctr" eaLnBrk="1" hangingPunct="1">
                <a:defRPr/>
              </a:pPr>
              <a:endParaRPr lang="en-US" altLang="en-US" sz="1800" dirty="0" smtClean="0">
                <a:solidFill>
                  <a:srgbClr val="FFFFFF"/>
                </a:solidFill>
                <a:latin typeface="Calibri" pitchFamily="34" charset="0"/>
              </a:endParaRPr>
            </a:p>
          </p:txBody>
        </p:sp>
        <p:sp>
          <p:nvSpPr>
            <p:cNvPr id="9" name="TextBox 8"/>
            <p:cNvSpPr txBox="1"/>
            <p:nvPr/>
          </p:nvSpPr>
          <p:spPr>
            <a:xfrm>
              <a:off x="943314" y="5078413"/>
              <a:ext cx="8148629" cy="384175"/>
            </a:xfrm>
            <a:prstGeom prst="rect">
              <a:avLst/>
            </a:prstGeom>
            <a:noFill/>
          </p:spPr>
          <p:txBody>
            <a:bodyPr>
              <a:spAutoFit/>
            </a:bodyPr>
            <a:lstStyle>
              <a:lvl1pPr eaLnBrk="0" hangingPunct="0">
                <a:defRPr sz="2400">
                  <a:solidFill>
                    <a:schemeClr val="tx1"/>
                  </a:solidFill>
                  <a:latin typeface="Arial" pitchFamily="34" charset="0"/>
                  <a:ea typeface="MS PGothic" pitchFamily="34" charset="-128"/>
                </a:defRPr>
              </a:lvl1pPr>
              <a:lvl2pPr marL="37931725" indent="-37474525" eaLnBrk="0" hangingPunct="0">
                <a:defRPr sz="2400">
                  <a:solidFill>
                    <a:schemeClr val="tx1"/>
                  </a:solidFill>
                  <a:latin typeface="Arial" pitchFamily="34" charset="0"/>
                  <a:ea typeface="MS PGothic" pitchFamily="34" charset="-128"/>
                </a:defRPr>
              </a:lvl2pPr>
              <a:lvl3pPr eaLnBrk="0" hangingPunct="0">
                <a:defRPr sz="2400">
                  <a:solidFill>
                    <a:schemeClr val="tx1"/>
                  </a:solidFill>
                  <a:latin typeface="Arial" pitchFamily="34" charset="0"/>
                  <a:ea typeface="MS PGothic" pitchFamily="34" charset="-128"/>
                </a:defRPr>
              </a:lvl3pPr>
              <a:lvl4pPr eaLnBrk="0" hangingPunct="0">
                <a:defRPr sz="2400">
                  <a:solidFill>
                    <a:schemeClr val="tx1"/>
                  </a:solidFill>
                  <a:latin typeface="Arial" pitchFamily="34" charset="0"/>
                  <a:ea typeface="MS PGothic" pitchFamily="34" charset="-128"/>
                </a:defRPr>
              </a:lvl4pPr>
              <a:lvl5pPr eaLnBrk="0" hangingPunct="0">
                <a:defRPr sz="2400">
                  <a:solidFill>
                    <a:schemeClr val="tx1"/>
                  </a:solidFill>
                  <a:latin typeface="Arial" pitchFamily="34" charset="0"/>
                  <a:ea typeface="MS PGothic" pitchFamily="34" charset="-128"/>
                </a:defRPr>
              </a:lvl5pPr>
              <a:lvl6pPr marL="457200" eaLnBrk="0" fontAlgn="base" hangingPunct="0">
                <a:spcBef>
                  <a:spcPct val="0"/>
                </a:spcBef>
                <a:spcAft>
                  <a:spcPct val="0"/>
                </a:spcAft>
                <a:defRPr sz="2400">
                  <a:solidFill>
                    <a:schemeClr val="tx1"/>
                  </a:solidFill>
                  <a:latin typeface="Arial" pitchFamily="34" charset="0"/>
                  <a:ea typeface="MS PGothic" pitchFamily="34" charset="-128"/>
                </a:defRPr>
              </a:lvl6pPr>
              <a:lvl7pPr marL="914400" eaLnBrk="0" fontAlgn="base" hangingPunct="0">
                <a:spcBef>
                  <a:spcPct val="0"/>
                </a:spcBef>
                <a:spcAft>
                  <a:spcPct val="0"/>
                </a:spcAft>
                <a:defRPr sz="2400">
                  <a:solidFill>
                    <a:schemeClr val="tx1"/>
                  </a:solidFill>
                  <a:latin typeface="Arial" pitchFamily="34" charset="0"/>
                  <a:ea typeface="MS PGothic" pitchFamily="34" charset="-128"/>
                </a:defRPr>
              </a:lvl7pPr>
              <a:lvl8pPr marL="1371600" eaLnBrk="0" fontAlgn="base" hangingPunct="0">
                <a:spcBef>
                  <a:spcPct val="0"/>
                </a:spcBef>
                <a:spcAft>
                  <a:spcPct val="0"/>
                </a:spcAft>
                <a:defRPr sz="2400">
                  <a:solidFill>
                    <a:schemeClr val="tx1"/>
                  </a:solidFill>
                  <a:latin typeface="Arial" pitchFamily="34" charset="0"/>
                  <a:ea typeface="MS PGothic" pitchFamily="34" charset="-128"/>
                </a:defRPr>
              </a:lvl8pPr>
              <a:lvl9pPr marL="1828800" eaLnBrk="0" fontAlgn="base" hangingPunct="0">
                <a:spcBef>
                  <a:spcPct val="0"/>
                </a:spcBef>
                <a:spcAft>
                  <a:spcPct val="0"/>
                </a:spcAft>
                <a:defRPr sz="2400">
                  <a:solidFill>
                    <a:schemeClr val="tx1"/>
                  </a:solidFill>
                  <a:latin typeface="Arial" pitchFamily="34" charset="0"/>
                  <a:ea typeface="MS PGothic" pitchFamily="34" charset="-128"/>
                </a:defRPr>
              </a:lvl9pPr>
            </a:lstStyle>
            <a:p>
              <a:pPr eaLnBrk="1" hangingPunct="1">
                <a:defRPr/>
              </a:pPr>
              <a:r>
                <a:rPr lang="en-US" altLang="en-US" sz="1900" b="1" dirty="0" smtClean="0">
                  <a:solidFill>
                    <a:srgbClr val="FFFF00"/>
                  </a:solidFill>
                  <a:effectLst>
                    <a:outerShdw blurRad="38100" dist="38100" dir="2700000" algn="tl">
                      <a:srgbClr val="C0C0C0"/>
                    </a:outerShdw>
                  </a:effectLst>
                  <a:latin typeface="Arial Narrow" pitchFamily="34" charset="0"/>
                  <a:ea typeface="Arial" pitchFamily="34" charset="0"/>
                </a:rPr>
                <a:t>Construction Noise &amp; Hearing Loss Prevention</a:t>
              </a:r>
              <a:endParaRPr lang="en-US" altLang="en-US" sz="1900" b="1" dirty="0" smtClean="0">
                <a:solidFill>
                  <a:srgbClr val="9ACD0B"/>
                </a:solidFill>
                <a:latin typeface="Arial Narrow" pitchFamily="34" charset="0"/>
                <a:ea typeface="Arial" pitchFamily="34" charset="0"/>
              </a:endParaRPr>
            </a:p>
          </p:txBody>
        </p:sp>
        <p:sp>
          <p:nvSpPr>
            <p:cNvPr id="10" name="TextBox 9"/>
            <p:cNvSpPr txBox="1"/>
            <p:nvPr/>
          </p:nvSpPr>
          <p:spPr>
            <a:xfrm>
              <a:off x="5668973" y="5021263"/>
              <a:ext cx="3323382" cy="539750"/>
            </a:xfrm>
            <a:prstGeom prst="rect">
              <a:avLst/>
            </a:prstGeom>
            <a:noFill/>
          </p:spPr>
          <p:txBody>
            <a:bodyPr>
              <a:spAutoFit/>
            </a:bodyPr>
            <a:lstStyle/>
            <a:p>
              <a:pPr algn="r">
                <a:spcAft>
                  <a:spcPts val="0"/>
                </a:spcAft>
                <a:defRPr/>
              </a:pPr>
              <a:r>
                <a:rPr lang="en-US" sz="1500" b="1" cap="small" dirty="0">
                  <a:solidFill>
                    <a:srgbClr val="9ACD0B"/>
                  </a:solidFill>
                  <a:effectLst>
                    <a:outerShdw blurRad="50800" dist="38100" dir="2700000">
                      <a:srgbClr val="000000">
                        <a:alpha val="43000"/>
                      </a:srgbClr>
                    </a:outerShdw>
                  </a:effectLst>
                  <a:latin typeface="Arial Narrow"/>
                  <a:ea typeface="Arial" pitchFamily="-110" charset="0"/>
                  <a:cs typeface="Arial Narrow"/>
                </a:rPr>
                <a:t>state bldg </a:t>
              </a:r>
              <a:r>
                <a:rPr lang="en-US" sz="1200" b="1" cap="small" dirty="0">
                  <a:solidFill>
                    <a:srgbClr val="9ACD0B"/>
                  </a:solidFill>
                  <a:effectLst>
                    <a:outerShdw blurRad="50800" dist="38100" dir="2700000">
                      <a:srgbClr val="000000">
                        <a:alpha val="43000"/>
                      </a:srgbClr>
                    </a:outerShdw>
                  </a:effectLst>
                  <a:latin typeface="Arial Narrow"/>
                  <a:ea typeface="Arial" pitchFamily="-110" charset="0"/>
                  <a:cs typeface="Arial Narrow"/>
                </a:rPr>
                <a:t>&amp;</a:t>
              </a:r>
              <a:r>
                <a:rPr lang="en-US" sz="1500" b="1" cap="small" dirty="0">
                  <a:solidFill>
                    <a:srgbClr val="9ACD0B"/>
                  </a:solidFill>
                  <a:effectLst>
                    <a:outerShdw blurRad="50800" dist="38100" dir="2700000">
                      <a:srgbClr val="000000">
                        <a:alpha val="43000"/>
                      </a:srgbClr>
                    </a:outerShdw>
                  </a:effectLst>
                  <a:latin typeface="Arial Narrow"/>
                  <a:ea typeface="Arial" pitchFamily="-110" charset="0"/>
                  <a:cs typeface="Arial Narrow"/>
                </a:rPr>
                <a:t> const trades council of ca</a:t>
              </a:r>
              <a:endParaRPr lang="en-US" sz="1500" b="1" cap="small" dirty="0">
                <a:solidFill>
                  <a:srgbClr val="9ACD0B"/>
                </a:solidFill>
                <a:effectLst>
                  <a:outerShdw blurRad="50800" dist="38100" dir="2700000">
                    <a:srgbClr val="000000">
                      <a:alpha val="43000"/>
                    </a:srgbClr>
                  </a:outerShdw>
                </a:effectLst>
                <a:latin typeface="Arial Narrow"/>
                <a:ea typeface="Arial Narrow" pitchFamily="-110" charset="0"/>
                <a:cs typeface="Arial Narrow"/>
              </a:endParaRPr>
            </a:p>
            <a:p>
              <a:pPr algn="r">
                <a:spcAft>
                  <a:spcPts val="0"/>
                </a:spcAft>
                <a:defRPr/>
              </a:pPr>
              <a:r>
                <a:rPr lang="en-US" sz="1400" b="1" dirty="0">
                  <a:solidFill>
                    <a:srgbClr val="9ACD0B"/>
                  </a:solidFill>
                  <a:effectLst>
                    <a:outerShdw blurRad="50800" dist="38100" dir="2700000">
                      <a:srgbClr val="000000">
                        <a:alpha val="43000"/>
                      </a:srgbClr>
                    </a:outerShdw>
                  </a:effectLst>
                  <a:latin typeface="Arial Narrow"/>
                  <a:ea typeface="ＭＳ Ｐゴシック" pitchFamily="-110" charset="-128"/>
                  <a:cs typeface="Arial Narrow"/>
                </a:rPr>
                <a:t>safety.sbctc.org</a:t>
              </a:r>
            </a:p>
          </p:txBody>
        </p:sp>
        <p:pic>
          <p:nvPicPr>
            <p:cNvPr id="11" name="Picture 10" descr="HUSH logo-no words.jpg"/>
            <p:cNvPicPr>
              <a:picLocks noChangeAspect="1"/>
            </p:cNvPicPr>
            <p:nvPr/>
          </p:nvPicPr>
          <p:blipFill>
            <a:blip r:embed="rId14" cstate="email">
              <a:extLst>
                <a:ext uri="{28A0092B-C50C-407E-A947-70E740481C1C}">
                  <a14:useLocalDpi xmlns:a14="http://schemas.microsoft.com/office/drawing/2010/main"/>
                </a:ext>
              </a:extLst>
            </a:blip>
            <a:stretch>
              <a:fillRect/>
            </a:stretch>
          </p:blipFill>
          <p:spPr>
            <a:xfrm>
              <a:off x="320334" y="5078413"/>
              <a:ext cx="370545" cy="443354"/>
            </a:xfrm>
            <a:prstGeom prst="roundRect">
              <a:avLst/>
            </a:prstGeom>
            <a:solidFill>
              <a:srgbClr val="FFFFFF">
                <a:shade val="85000"/>
              </a:srgbClr>
            </a:solidFill>
            <a:ln>
              <a:noFill/>
            </a:ln>
            <a:effectLst>
              <a:outerShdw blurRad="63500" sx="102000" sy="102000" algn="ctr">
                <a:srgbClr val="000000">
                  <a:alpha val="43000"/>
                </a:srgbClr>
              </a:outerShdw>
              <a:reflection blurRad="12700" stA="38000" endPos="28000" dist="5000" dir="5400000" sy="-100000" algn="bl" rotWithShape="0"/>
            </a:effectLst>
          </p:spPr>
        </p:pic>
      </p:grpSp>
    </p:spTree>
  </p:cSld>
  <p:clrMap bg1="lt1" tx1="dk1" bg2="lt2" tx2="dk2" accent1="accent1" accent2="accent2" accent3="accent3" accent4="accent4" accent5="accent5" accent6="accent6" hlink="hlink" folHlink="folHlink"/>
  <p:sldLayoutIdLst>
    <p:sldLayoutId id="2147486709" r:id="rId1"/>
    <p:sldLayoutId id="2147486710" r:id="rId2"/>
    <p:sldLayoutId id="2147486711" r:id="rId3"/>
    <p:sldLayoutId id="2147486712" r:id="rId4"/>
    <p:sldLayoutId id="2147486713" r:id="rId5"/>
    <p:sldLayoutId id="2147486714" r:id="rId6"/>
    <p:sldLayoutId id="2147486715" r:id="rId7"/>
    <p:sldLayoutId id="2147486716" r:id="rId8"/>
    <p:sldLayoutId id="2147486717" r:id="rId9"/>
    <p:sldLayoutId id="2147486718" r:id="rId10"/>
    <p:sldLayoutId id="2147486719" r:id="rId11"/>
    <p:sldLayoutId id="2147486753" r:id="rId12"/>
  </p:sldLayoutIdLst>
  <p:timing>
    <p:tnLst>
      <p:par>
        <p:cTn id="1" dur="indefinite" restart="never" nodeType="tmRoot"/>
      </p:par>
    </p:tnLst>
  </p:timing>
  <p:hf hdr="0" ftr="0" dt="0"/>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70"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7171"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prstClr val="black">
                    <a:tint val="75000"/>
                  </a:prstClr>
                </a:solidFill>
                <a:latin typeface="Calibri"/>
              </a:defRPr>
            </a:lvl1pPr>
          </a:lstStyle>
          <a:p>
            <a:pPr>
              <a:defRPr/>
            </a:pPr>
            <a:fld id="{5AE62767-EFF2-4BB6-924D-D390DDBBCF39}" type="datetime1">
              <a:rPr lang="en-US"/>
              <a:pPr>
                <a:defRPr/>
              </a:pPr>
              <a:t>10/25/2017</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prstClr val="black">
                    <a:tint val="75000"/>
                  </a:prstClr>
                </a:solidFill>
                <a:latin typeface="Calibri"/>
              </a:defRPr>
            </a:lvl1pPr>
          </a:lstStyle>
          <a:p>
            <a:pPr>
              <a:defRPr/>
            </a:pPr>
            <a:endParaRPr lang="en-US"/>
          </a:p>
        </p:txBody>
      </p:sp>
      <p:sp>
        <p:nvSpPr>
          <p:cNvPr id="6" name="Slide Number Placeholder 5"/>
          <p:cNvSpPr>
            <a:spLocks noGrp="1"/>
          </p:cNvSpPr>
          <p:nvPr>
            <p:ph type="sldNum" sz="quarter" idx="4"/>
          </p:nvPr>
        </p:nvSpPr>
        <p:spPr>
          <a:xfrm>
            <a:off x="6858000" y="76200"/>
            <a:ext cx="2133600" cy="365125"/>
          </a:xfrm>
          <a:prstGeom prst="rect">
            <a:avLst/>
          </a:prstGeom>
        </p:spPr>
        <p:txBody>
          <a:bodyPr vert="horz" lIns="91440" tIns="45720" rIns="91440" bIns="45720" rtlCol="0" anchor="ctr"/>
          <a:lstStyle>
            <a:lvl1pPr algn="r" fontAlgn="auto">
              <a:spcBef>
                <a:spcPts val="0"/>
              </a:spcBef>
              <a:spcAft>
                <a:spcPts val="0"/>
              </a:spcAft>
              <a:defRPr sz="1400">
                <a:solidFill>
                  <a:prstClr val="black"/>
                </a:solidFill>
                <a:latin typeface="Arial" panose="020B0604020202020204" pitchFamily="34" charset="0"/>
                <a:cs typeface="Arial" panose="020B0604020202020204" pitchFamily="34" charset="0"/>
              </a:defRPr>
            </a:lvl1pPr>
          </a:lstStyle>
          <a:p>
            <a:pPr>
              <a:defRPr/>
            </a:pPr>
            <a:fld id="{69983153-FC05-4611-85B0-365DD432DFF4}" type="slidenum">
              <a:rPr lang="en-US"/>
              <a:pPr>
                <a:defRPr/>
              </a:pPr>
              <a:t>‹#›</a:t>
            </a:fld>
            <a:endParaRPr lang="en-US" dirty="0"/>
          </a:p>
        </p:txBody>
      </p:sp>
      <p:grpSp>
        <p:nvGrpSpPr>
          <p:cNvPr id="7175" name="Group 6"/>
          <p:cNvGrpSpPr>
            <a:grpSpLocks/>
          </p:cNvGrpSpPr>
          <p:nvPr userDrawn="1"/>
        </p:nvGrpSpPr>
        <p:grpSpPr bwMode="auto">
          <a:xfrm>
            <a:off x="0" y="6172200"/>
            <a:ext cx="9128125" cy="539750"/>
            <a:chOff x="-36513" y="5021263"/>
            <a:chExt cx="9236076" cy="539750"/>
          </a:xfrm>
        </p:grpSpPr>
        <p:sp>
          <p:nvSpPr>
            <p:cNvPr id="8" name="TextBox 7"/>
            <p:cNvSpPr txBox="1"/>
            <p:nvPr/>
          </p:nvSpPr>
          <p:spPr>
            <a:xfrm>
              <a:off x="-36513" y="5078413"/>
              <a:ext cx="9236076" cy="457200"/>
            </a:xfrm>
            <a:prstGeom prst="rect">
              <a:avLst/>
            </a:prstGeom>
            <a:solidFill>
              <a:srgbClr val="000090"/>
            </a:solidFill>
            <a:effectLst/>
          </p:spPr>
          <p:style>
            <a:lnRef idx="2">
              <a:schemeClr val="accent2">
                <a:shade val="50000"/>
              </a:schemeClr>
            </a:lnRef>
            <a:fillRef idx="1">
              <a:schemeClr val="accent2"/>
            </a:fillRef>
            <a:effectRef idx="0">
              <a:schemeClr val="accent2"/>
            </a:effectRef>
            <a:fontRef idx="minor">
              <a:schemeClr val="lt1"/>
            </a:fontRef>
          </p:style>
          <p:txBody>
            <a:bodyPr>
              <a:spAutoFit/>
            </a:bodyPr>
            <a:lstStyle>
              <a:lvl1pPr eaLnBrk="0" hangingPunct="0">
                <a:defRPr sz="2400">
                  <a:solidFill>
                    <a:schemeClr val="tx1"/>
                  </a:solidFill>
                  <a:latin typeface="Arial" pitchFamily="34" charset="0"/>
                  <a:ea typeface="MS PGothic" pitchFamily="34" charset="-128"/>
                </a:defRPr>
              </a:lvl1pPr>
              <a:lvl2pPr marL="37931725" indent="-37474525" eaLnBrk="0" hangingPunct="0">
                <a:defRPr sz="2400">
                  <a:solidFill>
                    <a:schemeClr val="tx1"/>
                  </a:solidFill>
                  <a:latin typeface="Arial" pitchFamily="34" charset="0"/>
                  <a:ea typeface="MS PGothic" pitchFamily="34" charset="-128"/>
                </a:defRPr>
              </a:lvl2pPr>
              <a:lvl3pPr eaLnBrk="0" hangingPunct="0">
                <a:defRPr sz="2400">
                  <a:solidFill>
                    <a:schemeClr val="tx1"/>
                  </a:solidFill>
                  <a:latin typeface="Arial" pitchFamily="34" charset="0"/>
                  <a:ea typeface="MS PGothic" pitchFamily="34" charset="-128"/>
                </a:defRPr>
              </a:lvl3pPr>
              <a:lvl4pPr eaLnBrk="0" hangingPunct="0">
                <a:defRPr sz="2400">
                  <a:solidFill>
                    <a:schemeClr val="tx1"/>
                  </a:solidFill>
                  <a:latin typeface="Arial" pitchFamily="34" charset="0"/>
                  <a:ea typeface="MS PGothic" pitchFamily="34" charset="-128"/>
                </a:defRPr>
              </a:lvl4pPr>
              <a:lvl5pPr eaLnBrk="0" hangingPunct="0">
                <a:defRPr sz="2400">
                  <a:solidFill>
                    <a:schemeClr val="tx1"/>
                  </a:solidFill>
                  <a:latin typeface="Arial" pitchFamily="34" charset="0"/>
                  <a:ea typeface="MS PGothic" pitchFamily="34" charset="-128"/>
                </a:defRPr>
              </a:lvl5pPr>
              <a:lvl6pPr marL="457200" eaLnBrk="0" fontAlgn="base" hangingPunct="0">
                <a:spcBef>
                  <a:spcPct val="0"/>
                </a:spcBef>
                <a:spcAft>
                  <a:spcPct val="0"/>
                </a:spcAft>
                <a:defRPr sz="2400">
                  <a:solidFill>
                    <a:schemeClr val="tx1"/>
                  </a:solidFill>
                  <a:latin typeface="Arial" pitchFamily="34" charset="0"/>
                  <a:ea typeface="MS PGothic" pitchFamily="34" charset="-128"/>
                </a:defRPr>
              </a:lvl6pPr>
              <a:lvl7pPr marL="914400" eaLnBrk="0" fontAlgn="base" hangingPunct="0">
                <a:spcBef>
                  <a:spcPct val="0"/>
                </a:spcBef>
                <a:spcAft>
                  <a:spcPct val="0"/>
                </a:spcAft>
                <a:defRPr sz="2400">
                  <a:solidFill>
                    <a:schemeClr val="tx1"/>
                  </a:solidFill>
                  <a:latin typeface="Arial" pitchFamily="34" charset="0"/>
                  <a:ea typeface="MS PGothic" pitchFamily="34" charset="-128"/>
                </a:defRPr>
              </a:lvl7pPr>
              <a:lvl8pPr marL="1371600" eaLnBrk="0" fontAlgn="base" hangingPunct="0">
                <a:spcBef>
                  <a:spcPct val="0"/>
                </a:spcBef>
                <a:spcAft>
                  <a:spcPct val="0"/>
                </a:spcAft>
                <a:defRPr sz="2400">
                  <a:solidFill>
                    <a:schemeClr val="tx1"/>
                  </a:solidFill>
                  <a:latin typeface="Arial" pitchFamily="34" charset="0"/>
                  <a:ea typeface="MS PGothic" pitchFamily="34" charset="-128"/>
                </a:defRPr>
              </a:lvl8pPr>
              <a:lvl9pPr marL="1828800" eaLnBrk="0" fontAlgn="base" hangingPunct="0">
                <a:spcBef>
                  <a:spcPct val="0"/>
                </a:spcBef>
                <a:spcAft>
                  <a:spcPct val="0"/>
                </a:spcAft>
                <a:defRPr sz="2400">
                  <a:solidFill>
                    <a:schemeClr val="tx1"/>
                  </a:solidFill>
                  <a:latin typeface="Arial" pitchFamily="34" charset="0"/>
                  <a:ea typeface="MS PGothic" pitchFamily="34" charset="-128"/>
                </a:defRPr>
              </a:lvl9pPr>
            </a:lstStyle>
            <a:p>
              <a:pPr algn="ctr" eaLnBrk="1" hangingPunct="1">
                <a:defRPr/>
              </a:pPr>
              <a:endParaRPr lang="en-US" altLang="en-US" sz="1800" dirty="0" smtClean="0">
                <a:solidFill>
                  <a:srgbClr val="FFFFFF"/>
                </a:solidFill>
                <a:latin typeface="Calibri" pitchFamily="34" charset="0"/>
              </a:endParaRPr>
            </a:p>
            <a:p>
              <a:pPr algn="ctr" eaLnBrk="1" hangingPunct="1">
                <a:defRPr/>
              </a:pPr>
              <a:endParaRPr lang="en-US" altLang="en-US" sz="1800" b="1" dirty="0" smtClean="0">
                <a:solidFill>
                  <a:srgbClr val="FF6600"/>
                </a:solidFill>
                <a:latin typeface="Calibri" pitchFamily="34" charset="0"/>
              </a:endParaRPr>
            </a:p>
            <a:p>
              <a:pPr algn="ctr" eaLnBrk="1" hangingPunct="1">
                <a:defRPr/>
              </a:pPr>
              <a:endParaRPr lang="en-US" altLang="en-US" sz="1800" b="1" dirty="0" smtClean="0">
                <a:solidFill>
                  <a:srgbClr val="FF6600"/>
                </a:solidFill>
                <a:latin typeface="Calibri" pitchFamily="34" charset="0"/>
              </a:endParaRPr>
            </a:p>
            <a:p>
              <a:pPr algn="ctr" eaLnBrk="1" hangingPunct="1">
                <a:defRPr/>
              </a:pPr>
              <a:endParaRPr lang="en-US" altLang="en-US" sz="1800" b="1" dirty="0" smtClean="0">
                <a:solidFill>
                  <a:srgbClr val="FF6600"/>
                </a:solidFill>
                <a:latin typeface="Calibri" pitchFamily="34" charset="0"/>
              </a:endParaRPr>
            </a:p>
            <a:p>
              <a:pPr algn="ctr" eaLnBrk="1" hangingPunct="1">
                <a:defRPr/>
              </a:pPr>
              <a:endParaRPr lang="en-US" altLang="en-US" sz="1800" b="1" dirty="0" smtClean="0">
                <a:solidFill>
                  <a:srgbClr val="FF6600"/>
                </a:solidFill>
                <a:latin typeface="Calibri" pitchFamily="34" charset="0"/>
              </a:endParaRPr>
            </a:p>
            <a:p>
              <a:pPr algn="ctr" eaLnBrk="1" hangingPunct="1">
                <a:defRPr/>
              </a:pPr>
              <a:endParaRPr lang="en-US" altLang="en-US" sz="1800" b="1" dirty="0" smtClean="0">
                <a:solidFill>
                  <a:srgbClr val="FF6600"/>
                </a:solidFill>
                <a:latin typeface="Calibri" pitchFamily="34" charset="0"/>
              </a:endParaRPr>
            </a:p>
            <a:p>
              <a:pPr algn="ctr" eaLnBrk="1" hangingPunct="1">
                <a:defRPr/>
              </a:pPr>
              <a:endParaRPr lang="en-US" altLang="en-US" sz="1800" b="1" dirty="0" smtClean="0">
                <a:solidFill>
                  <a:srgbClr val="FF6600"/>
                </a:solidFill>
                <a:latin typeface="Calibri" pitchFamily="34" charset="0"/>
              </a:endParaRPr>
            </a:p>
            <a:p>
              <a:pPr algn="ctr" eaLnBrk="1" hangingPunct="1">
                <a:defRPr/>
              </a:pPr>
              <a:endParaRPr lang="en-US" altLang="en-US" sz="1800" b="1" dirty="0" smtClean="0">
                <a:solidFill>
                  <a:srgbClr val="FF6600"/>
                </a:solidFill>
                <a:latin typeface="Calibri" pitchFamily="34" charset="0"/>
              </a:endParaRPr>
            </a:p>
            <a:p>
              <a:pPr algn="ctr" eaLnBrk="1" hangingPunct="1">
                <a:defRPr/>
              </a:pPr>
              <a:endParaRPr lang="en-US" altLang="en-US" sz="1800" b="1" dirty="0" smtClean="0">
                <a:solidFill>
                  <a:srgbClr val="FF6600"/>
                </a:solidFill>
                <a:latin typeface="Calibri" pitchFamily="34" charset="0"/>
              </a:endParaRPr>
            </a:p>
            <a:p>
              <a:pPr algn="ctr" eaLnBrk="1" hangingPunct="1">
                <a:defRPr/>
              </a:pPr>
              <a:endParaRPr lang="en-US" altLang="en-US" sz="1800" b="1" dirty="0" smtClean="0">
                <a:solidFill>
                  <a:srgbClr val="FF6600"/>
                </a:solidFill>
                <a:latin typeface="Calibri" pitchFamily="34" charset="0"/>
              </a:endParaRPr>
            </a:p>
            <a:p>
              <a:pPr algn="ctr" eaLnBrk="1" hangingPunct="1">
                <a:defRPr/>
              </a:pPr>
              <a:endParaRPr lang="en-US" altLang="en-US" sz="1800" b="1" dirty="0" smtClean="0">
                <a:solidFill>
                  <a:srgbClr val="FF6600"/>
                </a:solidFill>
                <a:latin typeface="Calibri" pitchFamily="34" charset="0"/>
              </a:endParaRPr>
            </a:p>
            <a:p>
              <a:pPr algn="ctr" eaLnBrk="1" hangingPunct="1">
                <a:defRPr/>
              </a:pPr>
              <a:endParaRPr lang="en-US" altLang="en-US" sz="1800" b="1" dirty="0" smtClean="0">
                <a:solidFill>
                  <a:srgbClr val="FF6600"/>
                </a:solidFill>
                <a:latin typeface="Calibri" pitchFamily="34" charset="0"/>
              </a:endParaRPr>
            </a:p>
            <a:p>
              <a:pPr algn="ctr" eaLnBrk="1" hangingPunct="1">
                <a:defRPr/>
              </a:pPr>
              <a:endParaRPr lang="en-US" altLang="en-US" sz="1800" b="1" dirty="0" smtClean="0">
                <a:solidFill>
                  <a:srgbClr val="FF6600"/>
                </a:solidFill>
                <a:latin typeface="Calibri" pitchFamily="34" charset="0"/>
              </a:endParaRPr>
            </a:p>
            <a:p>
              <a:pPr algn="ctr" eaLnBrk="1" hangingPunct="1">
                <a:defRPr/>
              </a:pPr>
              <a:endParaRPr lang="en-US" altLang="en-US" sz="1800" b="1" dirty="0" smtClean="0">
                <a:solidFill>
                  <a:srgbClr val="FF6600"/>
                </a:solidFill>
                <a:latin typeface="Calibri" pitchFamily="34" charset="0"/>
              </a:endParaRPr>
            </a:p>
            <a:p>
              <a:pPr algn="ctr" eaLnBrk="1" hangingPunct="1">
                <a:defRPr/>
              </a:pPr>
              <a:endParaRPr lang="en-US" altLang="en-US" sz="1800" b="1" dirty="0" smtClean="0">
                <a:solidFill>
                  <a:srgbClr val="FF6600"/>
                </a:solidFill>
                <a:latin typeface="Calibri" pitchFamily="34" charset="0"/>
              </a:endParaRPr>
            </a:p>
            <a:p>
              <a:pPr algn="ctr" eaLnBrk="1" hangingPunct="1">
                <a:defRPr/>
              </a:pPr>
              <a:endParaRPr lang="en-US" altLang="en-US" sz="1800" dirty="0" smtClean="0">
                <a:solidFill>
                  <a:srgbClr val="FFFFFF"/>
                </a:solidFill>
                <a:latin typeface="Calibri" pitchFamily="34" charset="0"/>
              </a:endParaRPr>
            </a:p>
            <a:p>
              <a:pPr algn="ctr" eaLnBrk="1" hangingPunct="1">
                <a:defRPr/>
              </a:pPr>
              <a:endParaRPr lang="en-US" altLang="en-US" sz="1800" dirty="0" smtClean="0">
                <a:solidFill>
                  <a:srgbClr val="FFFFFF"/>
                </a:solidFill>
                <a:latin typeface="Calibri" pitchFamily="34" charset="0"/>
              </a:endParaRPr>
            </a:p>
            <a:p>
              <a:pPr algn="ctr" eaLnBrk="1" hangingPunct="1">
                <a:defRPr/>
              </a:pPr>
              <a:endParaRPr lang="en-US" altLang="en-US" sz="1800" dirty="0" smtClean="0">
                <a:solidFill>
                  <a:srgbClr val="FFFFFF"/>
                </a:solidFill>
                <a:latin typeface="Calibri" pitchFamily="34" charset="0"/>
              </a:endParaRPr>
            </a:p>
            <a:p>
              <a:pPr algn="ctr" eaLnBrk="1" hangingPunct="1">
                <a:defRPr/>
              </a:pPr>
              <a:endParaRPr lang="en-US" altLang="en-US" sz="1800" dirty="0" smtClean="0">
                <a:solidFill>
                  <a:srgbClr val="FFFFFF"/>
                </a:solidFill>
                <a:latin typeface="Calibri" pitchFamily="34" charset="0"/>
              </a:endParaRPr>
            </a:p>
            <a:p>
              <a:pPr algn="ctr" eaLnBrk="1" hangingPunct="1">
                <a:defRPr/>
              </a:pPr>
              <a:endParaRPr lang="en-US" altLang="en-US" sz="1800" dirty="0" smtClean="0">
                <a:solidFill>
                  <a:srgbClr val="FFFFFF"/>
                </a:solidFill>
                <a:latin typeface="Calibri" pitchFamily="34" charset="0"/>
              </a:endParaRPr>
            </a:p>
            <a:p>
              <a:pPr algn="ctr" eaLnBrk="1" hangingPunct="1">
                <a:defRPr/>
              </a:pPr>
              <a:endParaRPr lang="en-US" altLang="en-US" sz="1800" dirty="0" smtClean="0">
                <a:solidFill>
                  <a:srgbClr val="FFFFFF"/>
                </a:solidFill>
                <a:latin typeface="Calibri" pitchFamily="34" charset="0"/>
              </a:endParaRPr>
            </a:p>
            <a:p>
              <a:pPr algn="ctr" eaLnBrk="1" hangingPunct="1">
                <a:defRPr/>
              </a:pPr>
              <a:endParaRPr lang="en-US" altLang="en-US" sz="1800" dirty="0" smtClean="0">
                <a:solidFill>
                  <a:srgbClr val="FFFFFF"/>
                </a:solidFill>
                <a:latin typeface="Calibri" pitchFamily="34" charset="0"/>
              </a:endParaRPr>
            </a:p>
            <a:p>
              <a:pPr algn="ctr" eaLnBrk="1" hangingPunct="1">
                <a:defRPr/>
              </a:pPr>
              <a:endParaRPr lang="en-US" altLang="en-US" sz="1800" dirty="0" smtClean="0">
                <a:solidFill>
                  <a:srgbClr val="FFFFFF"/>
                </a:solidFill>
                <a:latin typeface="Calibri" pitchFamily="34" charset="0"/>
              </a:endParaRPr>
            </a:p>
            <a:p>
              <a:pPr algn="ctr" eaLnBrk="1" hangingPunct="1">
                <a:defRPr/>
              </a:pPr>
              <a:endParaRPr lang="en-US" altLang="en-US" sz="1800" dirty="0" smtClean="0">
                <a:solidFill>
                  <a:srgbClr val="FFFFFF"/>
                </a:solidFill>
                <a:latin typeface="Calibri" pitchFamily="34" charset="0"/>
              </a:endParaRPr>
            </a:p>
            <a:p>
              <a:pPr algn="ctr" eaLnBrk="1" hangingPunct="1">
                <a:defRPr/>
              </a:pPr>
              <a:endParaRPr lang="en-US" altLang="en-US" sz="1800" dirty="0" smtClean="0">
                <a:solidFill>
                  <a:srgbClr val="FFFFFF"/>
                </a:solidFill>
                <a:latin typeface="Calibri" pitchFamily="34" charset="0"/>
              </a:endParaRPr>
            </a:p>
            <a:p>
              <a:pPr algn="ctr" eaLnBrk="1" hangingPunct="1">
                <a:defRPr/>
              </a:pPr>
              <a:endParaRPr lang="en-US" altLang="en-US" sz="1800" dirty="0" smtClean="0">
                <a:solidFill>
                  <a:srgbClr val="FFFFFF"/>
                </a:solidFill>
                <a:latin typeface="Calibri" pitchFamily="34" charset="0"/>
              </a:endParaRPr>
            </a:p>
          </p:txBody>
        </p:sp>
        <p:sp>
          <p:nvSpPr>
            <p:cNvPr id="9" name="TextBox 8"/>
            <p:cNvSpPr txBox="1"/>
            <p:nvPr/>
          </p:nvSpPr>
          <p:spPr>
            <a:xfrm>
              <a:off x="943314" y="5078413"/>
              <a:ext cx="8148629" cy="384175"/>
            </a:xfrm>
            <a:prstGeom prst="rect">
              <a:avLst/>
            </a:prstGeom>
            <a:noFill/>
          </p:spPr>
          <p:txBody>
            <a:bodyPr>
              <a:spAutoFit/>
            </a:bodyPr>
            <a:lstStyle>
              <a:lvl1pPr eaLnBrk="0" hangingPunct="0">
                <a:defRPr sz="2400">
                  <a:solidFill>
                    <a:schemeClr val="tx1"/>
                  </a:solidFill>
                  <a:latin typeface="Arial" pitchFamily="34" charset="0"/>
                  <a:ea typeface="MS PGothic" pitchFamily="34" charset="-128"/>
                </a:defRPr>
              </a:lvl1pPr>
              <a:lvl2pPr marL="37931725" indent="-37474525" eaLnBrk="0" hangingPunct="0">
                <a:defRPr sz="2400">
                  <a:solidFill>
                    <a:schemeClr val="tx1"/>
                  </a:solidFill>
                  <a:latin typeface="Arial" pitchFamily="34" charset="0"/>
                  <a:ea typeface="MS PGothic" pitchFamily="34" charset="-128"/>
                </a:defRPr>
              </a:lvl2pPr>
              <a:lvl3pPr eaLnBrk="0" hangingPunct="0">
                <a:defRPr sz="2400">
                  <a:solidFill>
                    <a:schemeClr val="tx1"/>
                  </a:solidFill>
                  <a:latin typeface="Arial" pitchFamily="34" charset="0"/>
                  <a:ea typeface="MS PGothic" pitchFamily="34" charset="-128"/>
                </a:defRPr>
              </a:lvl3pPr>
              <a:lvl4pPr eaLnBrk="0" hangingPunct="0">
                <a:defRPr sz="2400">
                  <a:solidFill>
                    <a:schemeClr val="tx1"/>
                  </a:solidFill>
                  <a:latin typeface="Arial" pitchFamily="34" charset="0"/>
                  <a:ea typeface="MS PGothic" pitchFamily="34" charset="-128"/>
                </a:defRPr>
              </a:lvl4pPr>
              <a:lvl5pPr eaLnBrk="0" hangingPunct="0">
                <a:defRPr sz="2400">
                  <a:solidFill>
                    <a:schemeClr val="tx1"/>
                  </a:solidFill>
                  <a:latin typeface="Arial" pitchFamily="34" charset="0"/>
                  <a:ea typeface="MS PGothic" pitchFamily="34" charset="-128"/>
                </a:defRPr>
              </a:lvl5pPr>
              <a:lvl6pPr marL="457200" eaLnBrk="0" fontAlgn="base" hangingPunct="0">
                <a:spcBef>
                  <a:spcPct val="0"/>
                </a:spcBef>
                <a:spcAft>
                  <a:spcPct val="0"/>
                </a:spcAft>
                <a:defRPr sz="2400">
                  <a:solidFill>
                    <a:schemeClr val="tx1"/>
                  </a:solidFill>
                  <a:latin typeface="Arial" pitchFamily="34" charset="0"/>
                  <a:ea typeface="MS PGothic" pitchFamily="34" charset="-128"/>
                </a:defRPr>
              </a:lvl6pPr>
              <a:lvl7pPr marL="914400" eaLnBrk="0" fontAlgn="base" hangingPunct="0">
                <a:spcBef>
                  <a:spcPct val="0"/>
                </a:spcBef>
                <a:spcAft>
                  <a:spcPct val="0"/>
                </a:spcAft>
                <a:defRPr sz="2400">
                  <a:solidFill>
                    <a:schemeClr val="tx1"/>
                  </a:solidFill>
                  <a:latin typeface="Arial" pitchFamily="34" charset="0"/>
                  <a:ea typeface="MS PGothic" pitchFamily="34" charset="-128"/>
                </a:defRPr>
              </a:lvl7pPr>
              <a:lvl8pPr marL="1371600" eaLnBrk="0" fontAlgn="base" hangingPunct="0">
                <a:spcBef>
                  <a:spcPct val="0"/>
                </a:spcBef>
                <a:spcAft>
                  <a:spcPct val="0"/>
                </a:spcAft>
                <a:defRPr sz="2400">
                  <a:solidFill>
                    <a:schemeClr val="tx1"/>
                  </a:solidFill>
                  <a:latin typeface="Arial" pitchFamily="34" charset="0"/>
                  <a:ea typeface="MS PGothic" pitchFamily="34" charset="-128"/>
                </a:defRPr>
              </a:lvl8pPr>
              <a:lvl9pPr marL="1828800" eaLnBrk="0" fontAlgn="base" hangingPunct="0">
                <a:spcBef>
                  <a:spcPct val="0"/>
                </a:spcBef>
                <a:spcAft>
                  <a:spcPct val="0"/>
                </a:spcAft>
                <a:defRPr sz="2400">
                  <a:solidFill>
                    <a:schemeClr val="tx1"/>
                  </a:solidFill>
                  <a:latin typeface="Arial" pitchFamily="34" charset="0"/>
                  <a:ea typeface="MS PGothic" pitchFamily="34" charset="-128"/>
                </a:defRPr>
              </a:lvl9pPr>
            </a:lstStyle>
            <a:p>
              <a:pPr eaLnBrk="1" hangingPunct="1">
                <a:defRPr/>
              </a:pPr>
              <a:r>
                <a:rPr lang="en-US" altLang="en-US" sz="1900" b="1" dirty="0" smtClean="0">
                  <a:solidFill>
                    <a:srgbClr val="FFFF00"/>
                  </a:solidFill>
                  <a:effectLst>
                    <a:outerShdw blurRad="38100" dist="38100" dir="2700000" algn="tl">
                      <a:srgbClr val="C0C0C0"/>
                    </a:outerShdw>
                  </a:effectLst>
                  <a:latin typeface="Arial Narrow" pitchFamily="34" charset="0"/>
                  <a:ea typeface="Arial" pitchFamily="34" charset="0"/>
                </a:rPr>
                <a:t>Construction Noise &amp; Hearing Loss Prevention</a:t>
              </a:r>
              <a:endParaRPr lang="en-US" altLang="en-US" sz="1900" b="1" dirty="0" smtClean="0">
                <a:solidFill>
                  <a:srgbClr val="9ACD0B"/>
                </a:solidFill>
                <a:latin typeface="Arial Narrow" pitchFamily="34" charset="0"/>
                <a:ea typeface="Arial" pitchFamily="34" charset="0"/>
              </a:endParaRPr>
            </a:p>
          </p:txBody>
        </p:sp>
        <p:sp>
          <p:nvSpPr>
            <p:cNvPr id="10" name="TextBox 9"/>
            <p:cNvSpPr txBox="1"/>
            <p:nvPr/>
          </p:nvSpPr>
          <p:spPr>
            <a:xfrm>
              <a:off x="5668973" y="5021263"/>
              <a:ext cx="3323382" cy="539750"/>
            </a:xfrm>
            <a:prstGeom prst="rect">
              <a:avLst/>
            </a:prstGeom>
            <a:noFill/>
          </p:spPr>
          <p:txBody>
            <a:bodyPr>
              <a:spAutoFit/>
            </a:bodyPr>
            <a:lstStyle/>
            <a:p>
              <a:pPr algn="r">
                <a:spcAft>
                  <a:spcPts val="0"/>
                </a:spcAft>
                <a:defRPr/>
              </a:pPr>
              <a:r>
                <a:rPr lang="en-US" sz="1500" b="1" cap="small" dirty="0">
                  <a:solidFill>
                    <a:srgbClr val="9ACD0B"/>
                  </a:solidFill>
                  <a:effectLst>
                    <a:outerShdw blurRad="50800" dist="38100" dir="2700000">
                      <a:srgbClr val="000000">
                        <a:alpha val="43000"/>
                      </a:srgbClr>
                    </a:outerShdw>
                  </a:effectLst>
                  <a:latin typeface="Arial Narrow"/>
                  <a:ea typeface="Arial" pitchFamily="-110" charset="0"/>
                  <a:cs typeface="Arial Narrow"/>
                </a:rPr>
                <a:t>state bldg </a:t>
              </a:r>
              <a:r>
                <a:rPr lang="en-US" sz="1200" b="1" cap="small" dirty="0">
                  <a:solidFill>
                    <a:srgbClr val="9ACD0B"/>
                  </a:solidFill>
                  <a:effectLst>
                    <a:outerShdw blurRad="50800" dist="38100" dir="2700000">
                      <a:srgbClr val="000000">
                        <a:alpha val="43000"/>
                      </a:srgbClr>
                    </a:outerShdw>
                  </a:effectLst>
                  <a:latin typeface="Arial Narrow"/>
                  <a:ea typeface="Arial" pitchFamily="-110" charset="0"/>
                  <a:cs typeface="Arial Narrow"/>
                </a:rPr>
                <a:t>&amp;</a:t>
              </a:r>
              <a:r>
                <a:rPr lang="en-US" sz="1500" b="1" cap="small" dirty="0">
                  <a:solidFill>
                    <a:srgbClr val="9ACD0B"/>
                  </a:solidFill>
                  <a:effectLst>
                    <a:outerShdw blurRad="50800" dist="38100" dir="2700000">
                      <a:srgbClr val="000000">
                        <a:alpha val="43000"/>
                      </a:srgbClr>
                    </a:outerShdw>
                  </a:effectLst>
                  <a:latin typeface="Arial Narrow"/>
                  <a:ea typeface="Arial" pitchFamily="-110" charset="0"/>
                  <a:cs typeface="Arial Narrow"/>
                </a:rPr>
                <a:t> const trades council of ca</a:t>
              </a:r>
              <a:endParaRPr lang="en-US" sz="1500" b="1" cap="small" dirty="0">
                <a:solidFill>
                  <a:srgbClr val="9ACD0B"/>
                </a:solidFill>
                <a:effectLst>
                  <a:outerShdw blurRad="50800" dist="38100" dir="2700000">
                    <a:srgbClr val="000000">
                      <a:alpha val="43000"/>
                    </a:srgbClr>
                  </a:outerShdw>
                </a:effectLst>
                <a:latin typeface="Arial Narrow"/>
                <a:ea typeface="Arial Narrow" pitchFamily="-110" charset="0"/>
                <a:cs typeface="Arial Narrow"/>
              </a:endParaRPr>
            </a:p>
            <a:p>
              <a:pPr algn="r">
                <a:spcAft>
                  <a:spcPts val="0"/>
                </a:spcAft>
                <a:defRPr/>
              </a:pPr>
              <a:r>
                <a:rPr lang="en-US" sz="1400" b="1" dirty="0">
                  <a:solidFill>
                    <a:srgbClr val="9ACD0B"/>
                  </a:solidFill>
                  <a:effectLst>
                    <a:outerShdw blurRad="50800" dist="38100" dir="2700000">
                      <a:srgbClr val="000000">
                        <a:alpha val="43000"/>
                      </a:srgbClr>
                    </a:outerShdw>
                  </a:effectLst>
                  <a:latin typeface="Arial Narrow"/>
                  <a:ea typeface="ＭＳ Ｐゴシック" pitchFamily="-110" charset="-128"/>
                  <a:cs typeface="Arial Narrow"/>
                </a:rPr>
                <a:t>safety.sbctc.org</a:t>
              </a:r>
            </a:p>
          </p:txBody>
        </p:sp>
        <p:pic>
          <p:nvPicPr>
            <p:cNvPr id="11" name="Picture 10" descr="HUSH logo-no words.jpg"/>
            <p:cNvPicPr>
              <a:picLocks noChangeAspect="1"/>
            </p:cNvPicPr>
            <p:nvPr/>
          </p:nvPicPr>
          <p:blipFill>
            <a:blip r:embed="rId13" cstate="email">
              <a:extLst>
                <a:ext uri="{28A0092B-C50C-407E-A947-70E740481C1C}">
                  <a14:useLocalDpi xmlns:a14="http://schemas.microsoft.com/office/drawing/2010/main"/>
                </a:ext>
              </a:extLst>
            </a:blip>
            <a:stretch>
              <a:fillRect/>
            </a:stretch>
          </p:blipFill>
          <p:spPr>
            <a:xfrm>
              <a:off x="320334" y="5078413"/>
              <a:ext cx="370545" cy="443354"/>
            </a:xfrm>
            <a:prstGeom prst="roundRect">
              <a:avLst/>
            </a:prstGeom>
            <a:solidFill>
              <a:srgbClr val="FFFFFF">
                <a:shade val="85000"/>
              </a:srgbClr>
            </a:solidFill>
            <a:ln>
              <a:noFill/>
            </a:ln>
            <a:effectLst>
              <a:outerShdw blurRad="63500" sx="102000" sy="102000" algn="ctr">
                <a:srgbClr val="000000">
                  <a:alpha val="43000"/>
                </a:srgbClr>
              </a:outerShdw>
              <a:reflection blurRad="12700" stA="38000" endPos="28000" dist="5000" dir="5400000" sy="-100000" algn="bl" rotWithShape="0"/>
            </a:effectLst>
          </p:spPr>
        </p:pic>
      </p:grpSp>
    </p:spTree>
  </p:cSld>
  <p:clrMap bg1="lt1" tx1="dk1" bg2="lt2" tx2="dk2" accent1="accent1" accent2="accent2" accent3="accent3" accent4="accent4" accent5="accent5" accent6="accent6" hlink="hlink" folHlink="folHlink"/>
  <p:sldLayoutIdLst>
    <p:sldLayoutId id="2147486720" r:id="rId1"/>
    <p:sldLayoutId id="2147486721" r:id="rId2"/>
    <p:sldLayoutId id="2147486722" r:id="rId3"/>
    <p:sldLayoutId id="2147486723" r:id="rId4"/>
    <p:sldLayoutId id="2147486724" r:id="rId5"/>
    <p:sldLayoutId id="2147486725" r:id="rId6"/>
    <p:sldLayoutId id="2147486726" r:id="rId7"/>
    <p:sldLayoutId id="2147486727" r:id="rId8"/>
    <p:sldLayoutId id="2147486728" r:id="rId9"/>
    <p:sldLayoutId id="2147486729" r:id="rId10"/>
    <p:sldLayoutId id="2147486730" r:id="rId11"/>
  </p:sldLayoutIdLst>
  <p:timing>
    <p:tnLst>
      <p:par>
        <p:cTn id="1" dur="indefinite" restart="never" nodeType="tmRoot"/>
      </p:par>
    </p:tnLst>
  </p:timing>
  <p:hf hdr="0" ftr="0" dt="0"/>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194"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8195"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prstClr val="black">
                    <a:tint val="75000"/>
                  </a:prstClr>
                </a:solidFill>
                <a:latin typeface="Calibri"/>
              </a:defRPr>
            </a:lvl1pPr>
          </a:lstStyle>
          <a:p>
            <a:pPr>
              <a:defRPr/>
            </a:pPr>
            <a:fld id="{01B6FCDC-9DC4-4C0A-A80D-A0B6CDA65218}" type="datetime1">
              <a:rPr lang="en-US"/>
              <a:pPr>
                <a:defRPr/>
              </a:pPr>
              <a:t>10/25/2017</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prstClr val="black">
                    <a:tint val="75000"/>
                  </a:prstClr>
                </a:solidFill>
                <a:latin typeface="Calibri"/>
              </a:defRPr>
            </a:lvl1pPr>
          </a:lstStyle>
          <a:p>
            <a:pPr>
              <a:defRPr/>
            </a:pPr>
            <a:endParaRPr lang="en-US"/>
          </a:p>
        </p:txBody>
      </p:sp>
      <p:sp>
        <p:nvSpPr>
          <p:cNvPr id="6" name="Slide Number Placeholder 5"/>
          <p:cNvSpPr>
            <a:spLocks noGrp="1"/>
          </p:cNvSpPr>
          <p:nvPr>
            <p:ph type="sldNum" sz="quarter" idx="4"/>
          </p:nvPr>
        </p:nvSpPr>
        <p:spPr>
          <a:xfrm>
            <a:off x="6858000" y="76200"/>
            <a:ext cx="2133600" cy="365125"/>
          </a:xfrm>
          <a:prstGeom prst="rect">
            <a:avLst/>
          </a:prstGeom>
        </p:spPr>
        <p:txBody>
          <a:bodyPr vert="horz" lIns="91440" tIns="45720" rIns="91440" bIns="45720" rtlCol="0" anchor="ctr"/>
          <a:lstStyle>
            <a:lvl1pPr algn="r" fontAlgn="auto">
              <a:spcBef>
                <a:spcPts val="0"/>
              </a:spcBef>
              <a:spcAft>
                <a:spcPts val="0"/>
              </a:spcAft>
              <a:defRPr sz="1400">
                <a:solidFill>
                  <a:prstClr val="black"/>
                </a:solidFill>
                <a:latin typeface="Arial" panose="020B0604020202020204" pitchFamily="34" charset="0"/>
                <a:cs typeface="Arial" panose="020B0604020202020204" pitchFamily="34" charset="0"/>
              </a:defRPr>
            </a:lvl1pPr>
          </a:lstStyle>
          <a:p>
            <a:pPr>
              <a:defRPr/>
            </a:pPr>
            <a:fld id="{08178B02-00DE-4A1F-BC1E-BB6292B0EA77}" type="slidenum">
              <a:rPr lang="en-US"/>
              <a:pPr>
                <a:defRPr/>
              </a:pPr>
              <a:t>‹#›</a:t>
            </a:fld>
            <a:endParaRPr lang="en-US" dirty="0"/>
          </a:p>
        </p:txBody>
      </p:sp>
      <p:grpSp>
        <p:nvGrpSpPr>
          <p:cNvPr id="8199" name="Group 6"/>
          <p:cNvGrpSpPr>
            <a:grpSpLocks/>
          </p:cNvGrpSpPr>
          <p:nvPr userDrawn="1"/>
        </p:nvGrpSpPr>
        <p:grpSpPr bwMode="auto">
          <a:xfrm>
            <a:off x="0" y="6172200"/>
            <a:ext cx="9128125" cy="539750"/>
            <a:chOff x="-36513" y="5021263"/>
            <a:chExt cx="9236076" cy="539750"/>
          </a:xfrm>
        </p:grpSpPr>
        <p:sp>
          <p:nvSpPr>
            <p:cNvPr id="8" name="TextBox 7"/>
            <p:cNvSpPr txBox="1"/>
            <p:nvPr/>
          </p:nvSpPr>
          <p:spPr>
            <a:xfrm>
              <a:off x="-36513" y="5078413"/>
              <a:ext cx="9236076" cy="457200"/>
            </a:xfrm>
            <a:prstGeom prst="rect">
              <a:avLst/>
            </a:prstGeom>
            <a:solidFill>
              <a:srgbClr val="000090"/>
            </a:solidFill>
            <a:effectLst/>
          </p:spPr>
          <p:style>
            <a:lnRef idx="2">
              <a:schemeClr val="accent2">
                <a:shade val="50000"/>
              </a:schemeClr>
            </a:lnRef>
            <a:fillRef idx="1">
              <a:schemeClr val="accent2"/>
            </a:fillRef>
            <a:effectRef idx="0">
              <a:schemeClr val="accent2"/>
            </a:effectRef>
            <a:fontRef idx="minor">
              <a:schemeClr val="lt1"/>
            </a:fontRef>
          </p:style>
          <p:txBody>
            <a:bodyPr>
              <a:spAutoFit/>
            </a:bodyPr>
            <a:lstStyle>
              <a:lvl1pPr eaLnBrk="0" hangingPunct="0">
                <a:defRPr sz="2400">
                  <a:solidFill>
                    <a:schemeClr val="tx1"/>
                  </a:solidFill>
                  <a:latin typeface="Arial" pitchFamily="34" charset="0"/>
                  <a:ea typeface="MS PGothic" pitchFamily="34" charset="-128"/>
                </a:defRPr>
              </a:lvl1pPr>
              <a:lvl2pPr marL="37931725" indent="-37474525" eaLnBrk="0" hangingPunct="0">
                <a:defRPr sz="2400">
                  <a:solidFill>
                    <a:schemeClr val="tx1"/>
                  </a:solidFill>
                  <a:latin typeface="Arial" pitchFamily="34" charset="0"/>
                  <a:ea typeface="MS PGothic" pitchFamily="34" charset="-128"/>
                </a:defRPr>
              </a:lvl2pPr>
              <a:lvl3pPr eaLnBrk="0" hangingPunct="0">
                <a:defRPr sz="2400">
                  <a:solidFill>
                    <a:schemeClr val="tx1"/>
                  </a:solidFill>
                  <a:latin typeface="Arial" pitchFamily="34" charset="0"/>
                  <a:ea typeface="MS PGothic" pitchFamily="34" charset="-128"/>
                </a:defRPr>
              </a:lvl3pPr>
              <a:lvl4pPr eaLnBrk="0" hangingPunct="0">
                <a:defRPr sz="2400">
                  <a:solidFill>
                    <a:schemeClr val="tx1"/>
                  </a:solidFill>
                  <a:latin typeface="Arial" pitchFamily="34" charset="0"/>
                  <a:ea typeface="MS PGothic" pitchFamily="34" charset="-128"/>
                </a:defRPr>
              </a:lvl4pPr>
              <a:lvl5pPr eaLnBrk="0" hangingPunct="0">
                <a:defRPr sz="2400">
                  <a:solidFill>
                    <a:schemeClr val="tx1"/>
                  </a:solidFill>
                  <a:latin typeface="Arial" pitchFamily="34" charset="0"/>
                  <a:ea typeface="MS PGothic" pitchFamily="34" charset="-128"/>
                </a:defRPr>
              </a:lvl5pPr>
              <a:lvl6pPr marL="457200" eaLnBrk="0" fontAlgn="base" hangingPunct="0">
                <a:spcBef>
                  <a:spcPct val="0"/>
                </a:spcBef>
                <a:spcAft>
                  <a:spcPct val="0"/>
                </a:spcAft>
                <a:defRPr sz="2400">
                  <a:solidFill>
                    <a:schemeClr val="tx1"/>
                  </a:solidFill>
                  <a:latin typeface="Arial" pitchFamily="34" charset="0"/>
                  <a:ea typeface="MS PGothic" pitchFamily="34" charset="-128"/>
                </a:defRPr>
              </a:lvl6pPr>
              <a:lvl7pPr marL="914400" eaLnBrk="0" fontAlgn="base" hangingPunct="0">
                <a:spcBef>
                  <a:spcPct val="0"/>
                </a:spcBef>
                <a:spcAft>
                  <a:spcPct val="0"/>
                </a:spcAft>
                <a:defRPr sz="2400">
                  <a:solidFill>
                    <a:schemeClr val="tx1"/>
                  </a:solidFill>
                  <a:latin typeface="Arial" pitchFamily="34" charset="0"/>
                  <a:ea typeface="MS PGothic" pitchFamily="34" charset="-128"/>
                </a:defRPr>
              </a:lvl7pPr>
              <a:lvl8pPr marL="1371600" eaLnBrk="0" fontAlgn="base" hangingPunct="0">
                <a:spcBef>
                  <a:spcPct val="0"/>
                </a:spcBef>
                <a:spcAft>
                  <a:spcPct val="0"/>
                </a:spcAft>
                <a:defRPr sz="2400">
                  <a:solidFill>
                    <a:schemeClr val="tx1"/>
                  </a:solidFill>
                  <a:latin typeface="Arial" pitchFamily="34" charset="0"/>
                  <a:ea typeface="MS PGothic" pitchFamily="34" charset="-128"/>
                </a:defRPr>
              </a:lvl8pPr>
              <a:lvl9pPr marL="1828800" eaLnBrk="0" fontAlgn="base" hangingPunct="0">
                <a:spcBef>
                  <a:spcPct val="0"/>
                </a:spcBef>
                <a:spcAft>
                  <a:spcPct val="0"/>
                </a:spcAft>
                <a:defRPr sz="2400">
                  <a:solidFill>
                    <a:schemeClr val="tx1"/>
                  </a:solidFill>
                  <a:latin typeface="Arial" pitchFamily="34" charset="0"/>
                  <a:ea typeface="MS PGothic" pitchFamily="34" charset="-128"/>
                </a:defRPr>
              </a:lvl9pPr>
            </a:lstStyle>
            <a:p>
              <a:pPr algn="ctr" eaLnBrk="1" hangingPunct="1">
                <a:defRPr/>
              </a:pPr>
              <a:endParaRPr lang="en-US" altLang="en-US" sz="1800" dirty="0" smtClean="0">
                <a:solidFill>
                  <a:srgbClr val="FFFFFF"/>
                </a:solidFill>
                <a:latin typeface="Calibri" pitchFamily="34" charset="0"/>
              </a:endParaRPr>
            </a:p>
            <a:p>
              <a:pPr algn="ctr" eaLnBrk="1" hangingPunct="1">
                <a:defRPr/>
              </a:pPr>
              <a:endParaRPr lang="en-US" altLang="en-US" sz="1800" b="1" dirty="0" smtClean="0">
                <a:solidFill>
                  <a:srgbClr val="FF6600"/>
                </a:solidFill>
                <a:latin typeface="Calibri" pitchFamily="34" charset="0"/>
              </a:endParaRPr>
            </a:p>
            <a:p>
              <a:pPr algn="ctr" eaLnBrk="1" hangingPunct="1">
                <a:defRPr/>
              </a:pPr>
              <a:endParaRPr lang="en-US" altLang="en-US" sz="1800" b="1" dirty="0" smtClean="0">
                <a:solidFill>
                  <a:srgbClr val="FF6600"/>
                </a:solidFill>
                <a:latin typeface="Calibri" pitchFamily="34" charset="0"/>
              </a:endParaRPr>
            </a:p>
            <a:p>
              <a:pPr algn="ctr" eaLnBrk="1" hangingPunct="1">
                <a:defRPr/>
              </a:pPr>
              <a:endParaRPr lang="en-US" altLang="en-US" sz="1800" b="1" dirty="0" smtClean="0">
                <a:solidFill>
                  <a:srgbClr val="FF6600"/>
                </a:solidFill>
                <a:latin typeface="Calibri" pitchFamily="34" charset="0"/>
              </a:endParaRPr>
            </a:p>
            <a:p>
              <a:pPr algn="ctr" eaLnBrk="1" hangingPunct="1">
                <a:defRPr/>
              </a:pPr>
              <a:endParaRPr lang="en-US" altLang="en-US" sz="1800" b="1" dirty="0" smtClean="0">
                <a:solidFill>
                  <a:srgbClr val="FF6600"/>
                </a:solidFill>
                <a:latin typeface="Calibri" pitchFamily="34" charset="0"/>
              </a:endParaRPr>
            </a:p>
            <a:p>
              <a:pPr algn="ctr" eaLnBrk="1" hangingPunct="1">
                <a:defRPr/>
              </a:pPr>
              <a:endParaRPr lang="en-US" altLang="en-US" sz="1800" b="1" dirty="0" smtClean="0">
                <a:solidFill>
                  <a:srgbClr val="FF6600"/>
                </a:solidFill>
                <a:latin typeface="Calibri" pitchFamily="34" charset="0"/>
              </a:endParaRPr>
            </a:p>
            <a:p>
              <a:pPr algn="ctr" eaLnBrk="1" hangingPunct="1">
                <a:defRPr/>
              </a:pPr>
              <a:endParaRPr lang="en-US" altLang="en-US" sz="1800" b="1" dirty="0" smtClean="0">
                <a:solidFill>
                  <a:srgbClr val="FF6600"/>
                </a:solidFill>
                <a:latin typeface="Calibri" pitchFamily="34" charset="0"/>
              </a:endParaRPr>
            </a:p>
            <a:p>
              <a:pPr algn="ctr" eaLnBrk="1" hangingPunct="1">
                <a:defRPr/>
              </a:pPr>
              <a:endParaRPr lang="en-US" altLang="en-US" sz="1800" b="1" dirty="0" smtClean="0">
                <a:solidFill>
                  <a:srgbClr val="FF6600"/>
                </a:solidFill>
                <a:latin typeface="Calibri" pitchFamily="34" charset="0"/>
              </a:endParaRPr>
            </a:p>
            <a:p>
              <a:pPr algn="ctr" eaLnBrk="1" hangingPunct="1">
                <a:defRPr/>
              </a:pPr>
              <a:endParaRPr lang="en-US" altLang="en-US" sz="1800" b="1" dirty="0" smtClean="0">
                <a:solidFill>
                  <a:srgbClr val="FF6600"/>
                </a:solidFill>
                <a:latin typeface="Calibri" pitchFamily="34" charset="0"/>
              </a:endParaRPr>
            </a:p>
            <a:p>
              <a:pPr algn="ctr" eaLnBrk="1" hangingPunct="1">
                <a:defRPr/>
              </a:pPr>
              <a:endParaRPr lang="en-US" altLang="en-US" sz="1800" b="1" dirty="0" smtClean="0">
                <a:solidFill>
                  <a:srgbClr val="FF6600"/>
                </a:solidFill>
                <a:latin typeface="Calibri" pitchFamily="34" charset="0"/>
              </a:endParaRPr>
            </a:p>
            <a:p>
              <a:pPr algn="ctr" eaLnBrk="1" hangingPunct="1">
                <a:defRPr/>
              </a:pPr>
              <a:endParaRPr lang="en-US" altLang="en-US" sz="1800" b="1" dirty="0" smtClean="0">
                <a:solidFill>
                  <a:srgbClr val="FF6600"/>
                </a:solidFill>
                <a:latin typeface="Calibri" pitchFamily="34" charset="0"/>
              </a:endParaRPr>
            </a:p>
            <a:p>
              <a:pPr algn="ctr" eaLnBrk="1" hangingPunct="1">
                <a:defRPr/>
              </a:pPr>
              <a:endParaRPr lang="en-US" altLang="en-US" sz="1800" b="1" dirty="0" smtClean="0">
                <a:solidFill>
                  <a:srgbClr val="FF6600"/>
                </a:solidFill>
                <a:latin typeface="Calibri" pitchFamily="34" charset="0"/>
              </a:endParaRPr>
            </a:p>
            <a:p>
              <a:pPr algn="ctr" eaLnBrk="1" hangingPunct="1">
                <a:defRPr/>
              </a:pPr>
              <a:endParaRPr lang="en-US" altLang="en-US" sz="1800" b="1" dirty="0" smtClean="0">
                <a:solidFill>
                  <a:srgbClr val="FF6600"/>
                </a:solidFill>
                <a:latin typeface="Calibri" pitchFamily="34" charset="0"/>
              </a:endParaRPr>
            </a:p>
            <a:p>
              <a:pPr algn="ctr" eaLnBrk="1" hangingPunct="1">
                <a:defRPr/>
              </a:pPr>
              <a:endParaRPr lang="en-US" altLang="en-US" sz="1800" b="1" dirty="0" smtClean="0">
                <a:solidFill>
                  <a:srgbClr val="FF6600"/>
                </a:solidFill>
                <a:latin typeface="Calibri" pitchFamily="34" charset="0"/>
              </a:endParaRPr>
            </a:p>
            <a:p>
              <a:pPr algn="ctr" eaLnBrk="1" hangingPunct="1">
                <a:defRPr/>
              </a:pPr>
              <a:endParaRPr lang="en-US" altLang="en-US" sz="1800" b="1" dirty="0" smtClean="0">
                <a:solidFill>
                  <a:srgbClr val="FF6600"/>
                </a:solidFill>
                <a:latin typeface="Calibri" pitchFamily="34" charset="0"/>
              </a:endParaRPr>
            </a:p>
            <a:p>
              <a:pPr algn="ctr" eaLnBrk="1" hangingPunct="1">
                <a:defRPr/>
              </a:pPr>
              <a:endParaRPr lang="en-US" altLang="en-US" sz="1800" dirty="0" smtClean="0">
                <a:solidFill>
                  <a:srgbClr val="FFFFFF"/>
                </a:solidFill>
                <a:latin typeface="Calibri" pitchFamily="34" charset="0"/>
              </a:endParaRPr>
            </a:p>
            <a:p>
              <a:pPr algn="ctr" eaLnBrk="1" hangingPunct="1">
                <a:defRPr/>
              </a:pPr>
              <a:endParaRPr lang="en-US" altLang="en-US" sz="1800" dirty="0" smtClean="0">
                <a:solidFill>
                  <a:srgbClr val="FFFFFF"/>
                </a:solidFill>
                <a:latin typeface="Calibri" pitchFamily="34" charset="0"/>
              </a:endParaRPr>
            </a:p>
            <a:p>
              <a:pPr algn="ctr" eaLnBrk="1" hangingPunct="1">
                <a:defRPr/>
              </a:pPr>
              <a:endParaRPr lang="en-US" altLang="en-US" sz="1800" dirty="0" smtClean="0">
                <a:solidFill>
                  <a:srgbClr val="FFFFFF"/>
                </a:solidFill>
                <a:latin typeface="Calibri" pitchFamily="34" charset="0"/>
              </a:endParaRPr>
            </a:p>
            <a:p>
              <a:pPr algn="ctr" eaLnBrk="1" hangingPunct="1">
                <a:defRPr/>
              </a:pPr>
              <a:endParaRPr lang="en-US" altLang="en-US" sz="1800" dirty="0" smtClean="0">
                <a:solidFill>
                  <a:srgbClr val="FFFFFF"/>
                </a:solidFill>
                <a:latin typeface="Calibri" pitchFamily="34" charset="0"/>
              </a:endParaRPr>
            </a:p>
            <a:p>
              <a:pPr algn="ctr" eaLnBrk="1" hangingPunct="1">
                <a:defRPr/>
              </a:pPr>
              <a:endParaRPr lang="en-US" altLang="en-US" sz="1800" dirty="0" smtClean="0">
                <a:solidFill>
                  <a:srgbClr val="FFFFFF"/>
                </a:solidFill>
                <a:latin typeface="Calibri" pitchFamily="34" charset="0"/>
              </a:endParaRPr>
            </a:p>
            <a:p>
              <a:pPr algn="ctr" eaLnBrk="1" hangingPunct="1">
                <a:defRPr/>
              </a:pPr>
              <a:endParaRPr lang="en-US" altLang="en-US" sz="1800" dirty="0" smtClean="0">
                <a:solidFill>
                  <a:srgbClr val="FFFFFF"/>
                </a:solidFill>
                <a:latin typeface="Calibri" pitchFamily="34" charset="0"/>
              </a:endParaRPr>
            </a:p>
            <a:p>
              <a:pPr algn="ctr" eaLnBrk="1" hangingPunct="1">
                <a:defRPr/>
              </a:pPr>
              <a:endParaRPr lang="en-US" altLang="en-US" sz="1800" dirty="0" smtClean="0">
                <a:solidFill>
                  <a:srgbClr val="FFFFFF"/>
                </a:solidFill>
                <a:latin typeface="Calibri" pitchFamily="34" charset="0"/>
              </a:endParaRPr>
            </a:p>
            <a:p>
              <a:pPr algn="ctr" eaLnBrk="1" hangingPunct="1">
                <a:defRPr/>
              </a:pPr>
              <a:endParaRPr lang="en-US" altLang="en-US" sz="1800" dirty="0" smtClean="0">
                <a:solidFill>
                  <a:srgbClr val="FFFFFF"/>
                </a:solidFill>
                <a:latin typeface="Calibri" pitchFamily="34" charset="0"/>
              </a:endParaRPr>
            </a:p>
            <a:p>
              <a:pPr algn="ctr" eaLnBrk="1" hangingPunct="1">
                <a:defRPr/>
              </a:pPr>
              <a:endParaRPr lang="en-US" altLang="en-US" sz="1800" dirty="0" smtClean="0">
                <a:solidFill>
                  <a:srgbClr val="FFFFFF"/>
                </a:solidFill>
                <a:latin typeface="Calibri" pitchFamily="34" charset="0"/>
              </a:endParaRPr>
            </a:p>
            <a:p>
              <a:pPr algn="ctr" eaLnBrk="1" hangingPunct="1">
                <a:defRPr/>
              </a:pPr>
              <a:endParaRPr lang="en-US" altLang="en-US" sz="1800" dirty="0" smtClean="0">
                <a:solidFill>
                  <a:srgbClr val="FFFFFF"/>
                </a:solidFill>
                <a:latin typeface="Calibri" pitchFamily="34" charset="0"/>
              </a:endParaRPr>
            </a:p>
            <a:p>
              <a:pPr algn="ctr" eaLnBrk="1" hangingPunct="1">
                <a:defRPr/>
              </a:pPr>
              <a:endParaRPr lang="en-US" altLang="en-US" sz="1800" dirty="0" smtClean="0">
                <a:solidFill>
                  <a:srgbClr val="FFFFFF"/>
                </a:solidFill>
                <a:latin typeface="Calibri" pitchFamily="34" charset="0"/>
              </a:endParaRPr>
            </a:p>
          </p:txBody>
        </p:sp>
        <p:sp>
          <p:nvSpPr>
            <p:cNvPr id="9" name="TextBox 8"/>
            <p:cNvSpPr txBox="1"/>
            <p:nvPr/>
          </p:nvSpPr>
          <p:spPr>
            <a:xfrm>
              <a:off x="943314" y="5078413"/>
              <a:ext cx="8148629" cy="384175"/>
            </a:xfrm>
            <a:prstGeom prst="rect">
              <a:avLst/>
            </a:prstGeom>
            <a:noFill/>
          </p:spPr>
          <p:txBody>
            <a:bodyPr>
              <a:spAutoFit/>
            </a:bodyPr>
            <a:lstStyle>
              <a:lvl1pPr eaLnBrk="0" hangingPunct="0">
                <a:defRPr sz="2400">
                  <a:solidFill>
                    <a:schemeClr val="tx1"/>
                  </a:solidFill>
                  <a:latin typeface="Arial" pitchFamily="34" charset="0"/>
                  <a:ea typeface="MS PGothic" pitchFamily="34" charset="-128"/>
                </a:defRPr>
              </a:lvl1pPr>
              <a:lvl2pPr marL="37931725" indent="-37474525" eaLnBrk="0" hangingPunct="0">
                <a:defRPr sz="2400">
                  <a:solidFill>
                    <a:schemeClr val="tx1"/>
                  </a:solidFill>
                  <a:latin typeface="Arial" pitchFamily="34" charset="0"/>
                  <a:ea typeface="MS PGothic" pitchFamily="34" charset="-128"/>
                </a:defRPr>
              </a:lvl2pPr>
              <a:lvl3pPr eaLnBrk="0" hangingPunct="0">
                <a:defRPr sz="2400">
                  <a:solidFill>
                    <a:schemeClr val="tx1"/>
                  </a:solidFill>
                  <a:latin typeface="Arial" pitchFamily="34" charset="0"/>
                  <a:ea typeface="MS PGothic" pitchFamily="34" charset="-128"/>
                </a:defRPr>
              </a:lvl3pPr>
              <a:lvl4pPr eaLnBrk="0" hangingPunct="0">
                <a:defRPr sz="2400">
                  <a:solidFill>
                    <a:schemeClr val="tx1"/>
                  </a:solidFill>
                  <a:latin typeface="Arial" pitchFamily="34" charset="0"/>
                  <a:ea typeface="MS PGothic" pitchFamily="34" charset="-128"/>
                </a:defRPr>
              </a:lvl4pPr>
              <a:lvl5pPr eaLnBrk="0" hangingPunct="0">
                <a:defRPr sz="2400">
                  <a:solidFill>
                    <a:schemeClr val="tx1"/>
                  </a:solidFill>
                  <a:latin typeface="Arial" pitchFamily="34" charset="0"/>
                  <a:ea typeface="MS PGothic" pitchFamily="34" charset="-128"/>
                </a:defRPr>
              </a:lvl5pPr>
              <a:lvl6pPr marL="457200" eaLnBrk="0" fontAlgn="base" hangingPunct="0">
                <a:spcBef>
                  <a:spcPct val="0"/>
                </a:spcBef>
                <a:spcAft>
                  <a:spcPct val="0"/>
                </a:spcAft>
                <a:defRPr sz="2400">
                  <a:solidFill>
                    <a:schemeClr val="tx1"/>
                  </a:solidFill>
                  <a:latin typeface="Arial" pitchFamily="34" charset="0"/>
                  <a:ea typeface="MS PGothic" pitchFamily="34" charset="-128"/>
                </a:defRPr>
              </a:lvl6pPr>
              <a:lvl7pPr marL="914400" eaLnBrk="0" fontAlgn="base" hangingPunct="0">
                <a:spcBef>
                  <a:spcPct val="0"/>
                </a:spcBef>
                <a:spcAft>
                  <a:spcPct val="0"/>
                </a:spcAft>
                <a:defRPr sz="2400">
                  <a:solidFill>
                    <a:schemeClr val="tx1"/>
                  </a:solidFill>
                  <a:latin typeface="Arial" pitchFamily="34" charset="0"/>
                  <a:ea typeface="MS PGothic" pitchFamily="34" charset="-128"/>
                </a:defRPr>
              </a:lvl7pPr>
              <a:lvl8pPr marL="1371600" eaLnBrk="0" fontAlgn="base" hangingPunct="0">
                <a:spcBef>
                  <a:spcPct val="0"/>
                </a:spcBef>
                <a:spcAft>
                  <a:spcPct val="0"/>
                </a:spcAft>
                <a:defRPr sz="2400">
                  <a:solidFill>
                    <a:schemeClr val="tx1"/>
                  </a:solidFill>
                  <a:latin typeface="Arial" pitchFamily="34" charset="0"/>
                  <a:ea typeface="MS PGothic" pitchFamily="34" charset="-128"/>
                </a:defRPr>
              </a:lvl8pPr>
              <a:lvl9pPr marL="1828800" eaLnBrk="0" fontAlgn="base" hangingPunct="0">
                <a:spcBef>
                  <a:spcPct val="0"/>
                </a:spcBef>
                <a:spcAft>
                  <a:spcPct val="0"/>
                </a:spcAft>
                <a:defRPr sz="2400">
                  <a:solidFill>
                    <a:schemeClr val="tx1"/>
                  </a:solidFill>
                  <a:latin typeface="Arial" pitchFamily="34" charset="0"/>
                  <a:ea typeface="MS PGothic" pitchFamily="34" charset="-128"/>
                </a:defRPr>
              </a:lvl9pPr>
            </a:lstStyle>
            <a:p>
              <a:pPr eaLnBrk="1" hangingPunct="1">
                <a:defRPr/>
              </a:pPr>
              <a:r>
                <a:rPr lang="en-US" altLang="en-US" sz="1900" b="1" dirty="0" smtClean="0">
                  <a:solidFill>
                    <a:srgbClr val="FFFF00"/>
                  </a:solidFill>
                  <a:effectLst>
                    <a:outerShdw blurRad="38100" dist="38100" dir="2700000" algn="tl">
                      <a:srgbClr val="C0C0C0"/>
                    </a:outerShdw>
                  </a:effectLst>
                  <a:latin typeface="Arial Narrow" pitchFamily="34" charset="0"/>
                  <a:ea typeface="Arial" pitchFamily="34" charset="0"/>
                </a:rPr>
                <a:t>Construction Noise &amp; Hearing Loss Prevention</a:t>
              </a:r>
              <a:endParaRPr lang="en-US" altLang="en-US" sz="1900" b="1" dirty="0" smtClean="0">
                <a:solidFill>
                  <a:srgbClr val="9ACD0B"/>
                </a:solidFill>
                <a:latin typeface="Arial Narrow" pitchFamily="34" charset="0"/>
                <a:ea typeface="Arial" pitchFamily="34" charset="0"/>
              </a:endParaRPr>
            </a:p>
          </p:txBody>
        </p:sp>
        <p:sp>
          <p:nvSpPr>
            <p:cNvPr id="10" name="TextBox 9"/>
            <p:cNvSpPr txBox="1"/>
            <p:nvPr/>
          </p:nvSpPr>
          <p:spPr>
            <a:xfrm>
              <a:off x="5668973" y="5021263"/>
              <a:ext cx="3323382" cy="539750"/>
            </a:xfrm>
            <a:prstGeom prst="rect">
              <a:avLst/>
            </a:prstGeom>
            <a:noFill/>
          </p:spPr>
          <p:txBody>
            <a:bodyPr>
              <a:spAutoFit/>
            </a:bodyPr>
            <a:lstStyle/>
            <a:p>
              <a:pPr algn="r">
                <a:spcAft>
                  <a:spcPts val="0"/>
                </a:spcAft>
                <a:defRPr/>
              </a:pPr>
              <a:r>
                <a:rPr lang="en-US" sz="1500" b="1" cap="small" dirty="0">
                  <a:solidFill>
                    <a:srgbClr val="9ACD0B"/>
                  </a:solidFill>
                  <a:effectLst>
                    <a:outerShdw blurRad="50800" dist="38100" dir="2700000">
                      <a:srgbClr val="000000">
                        <a:alpha val="43000"/>
                      </a:srgbClr>
                    </a:outerShdw>
                  </a:effectLst>
                  <a:latin typeface="Arial Narrow"/>
                  <a:ea typeface="Arial" pitchFamily="-110" charset="0"/>
                  <a:cs typeface="Arial Narrow"/>
                </a:rPr>
                <a:t>state bldg </a:t>
              </a:r>
              <a:r>
                <a:rPr lang="en-US" sz="1200" b="1" cap="small" dirty="0">
                  <a:solidFill>
                    <a:srgbClr val="9ACD0B"/>
                  </a:solidFill>
                  <a:effectLst>
                    <a:outerShdw blurRad="50800" dist="38100" dir="2700000">
                      <a:srgbClr val="000000">
                        <a:alpha val="43000"/>
                      </a:srgbClr>
                    </a:outerShdw>
                  </a:effectLst>
                  <a:latin typeface="Arial Narrow"/>
                  <a:ea typeface="Arial" pitchFamily="-110" charset="0"/>
                  <a:cs typeface="Arial Narrow"/>
                </a:rPr>
                <a:t>&amp;</a:t>
              </a:r>
              <a:r>
                <a:rPr lang="en-US" sz="1500" b="1" cap="small" dirty="0">
                  <a:solidFill>
                    <a:srgbClr val="9ACD0B"/>
                  </a:solidFill>
                  <a:effectLst>
                    <a:outerShdw blurRad="50800" dist="38100" dir="2700000">
                      <a:srgbClr val="000000">
                        <a:alpha val="43000"/>
                      </a:srgbClr>
                    </a:outerShdw>
                  </a:effectLst>
                  <a:latin typeface="Arial Narrow"/>
                  <a:ea typeface="Arial" pitchFamily="-110" charset="0"/>
                  <a:cs typeface="Arial Narrow"/>
                </a:rPr>
                <a:t> const trades council of ca</a:t>
              </a:r>
              <a:endParaRPr lang="en-US" sz="1500" b="1" cap="small" dirty="0">
                <a:solidFill>
                  <a:srgbClr val="9ACD0B"/>
                </a:solidFill>
                <a:effectLst>
                  <a:outerShdw blurRad="50800" dist="38100" dir="2700000">
                    <a:srgbClr val="000000">
                      <a:alpha val="43000"/>
                    </a:srgbClr>
                  </a:outerShdw>
                </a:effectLst>
                <a:latin typeface="Arial Narrow"/>
                <a:ea typeface="Arial Narrow" pitchFamily="-110" charset="0"/>
                <a:cs typeface="Arial Narrow"/>
              </a:endParaRPr>
            </a:p>
            <a:p>
              <a:pPr algn="r">
                <a:spcAft>
                  <a:spcPts val="0"/>
                </a:spcAft>
                <a:defRPr/>
              </a:pPr>
              <a:r>
                <a:rPr lang="en-US" sz="1400" b="1" dirty="0">
                  <a:solidFill>
                    <a:srgbClr val="9ACD0B"/>
                  </a:solidFill>
                  <a:effectLst>
                    <a:outerShdw blurRad="50800" dist="38100" dir="2700000">
                      <a:srgbClr val="000000">
                        <a:alpha val="43000"/>
                      </a:srgbClr>
                    </a:outerShdw>
                  </a:effectLst>
                  <a:latin typeface="Arial Narrow"/>
                  <a:ea typeface="ＭＳ Ｐゴシック" pitchFamily="-110" charset="-128"/>
                  <a:cs typeface="Arial Narrow"/>
                </a:rPr>
                <a:t>safety.sbctc.org</a:t>
              </a:r>
            </a:p>
          </p:txBody>
        </p:sp>
        <p:pic>
          <p:nvPicPr>
            <p:cNvPr id="11" name="Picture 10" descr="HUSH logo-no words.jpg"/>
            <p:cNvPicPr>
              <a:picLocks noChangeAspect="1"/>
            </p:cNvPicPr>
            <p:nvPr/>
          </p:nvPicPr>
          <p:blipFill>
            <a:blip r:embed="rId13" cstate="email">
              <a:extLst>
                <a:ext uri="{28A0092B-C50C-407E-A947-70E740481C1C}">
                  <a14:useLocalDpi xmlns:a14="http://schemas.microsoft.com/office/drawing/2010/main"/>
                </a:ext>
              </a:extLst>
            </a:blip>
            <a:stretch>
              <a:fillRect/>
            </a:stretch>
          </p:blipFill>
          <p:spPr>
            <a:xfrm>
              <a:off x="320334" y="5078413"/>
              <a:ext cx="370545" cy="443354"/>
            </a:xfrm>
            <a:prstGeom prst="roundRect">
              <a:avLst/>
            </a:prstGeom>
            <a:solidFill>
              <a:srgbClr val="FFFFFF">
                <a:shade val="85000"/>
              </a:srgbClr>
            </a:solidFill>
            <a:ln>
              <a:noFill/>
            </a:ln>
            <a:effectLst>
              <a:outerShdw blurRad="63500" sx="102000" sy="102000" algn="ctr">
                <a:srgbClr val="000000">
                  <a:alpha val="43000"/>
                </a:srgbClr>
              </a:outerShdw>
              <a:reflection blurRad="12700" stA="38000" endPos="28000" dist="5000" dir="5400000" sy="-100000" algn="bl" rotWithShape="0"/>
            </a:effectLst>
          </p:spPr>
        </p:pic>
      </p:grpSp>
    </p:spTree>
  </p:cSld>
  <p:clrMap bg1="lt1" tx1="dk1" bg2="lt2" tx2="dk2" accent1="accent1" accent2="accent2" accent3="accent3" accent4="accent4" accent5="accent5" accent6="accent6" hlink="hlink" folHlink="folHlink"/>
  <p:sldLayoutIdLst>
    <p:sldLayoutId id="2147486731" r:id="rId1"/>
    <p:sldLayoutId id="2147486732" r:id="rId2"/>
    <p:sldLayoutId id="2147486733" r:id="rId3"/>
    <p:sldLayoutId id="2147486734" r:id="rId4"/>
    <p:sldLayoutId id="2147486735" r:id="rId5"/>
    <p:sldLayoutId id="2147486736" r:id="rId6"/>
    <p:sldLayoutId id="2147486737" r:id="rId7"/>
    <p:sldLayoutId id="2147486738" r:id="rId8"/>
    <p:sldLayoutId id="2147486739" r:id="rId9"/>
    <p:sldLayoutId id="2147486740" r:id="rId10"/>
    <p:sldLayoutId id="2147486741" r:id="rId11"/>
  </p:sldLayoutIdLst>
  <p:timing>
    <p:tnLst>
      <p:par>
        <p:cTn id="1" dur="indefinite" restart="never" nodeType="tmRoot"/>
      </p:par>
    </p:tnLst>
  </p:timing>
  <p:hf hdr="0" ftr="0" dt="0"/>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218"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9219"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prstClr val="black">
                    <a:tint val="75000"/>
                  </a:prstClr>
                </a:solidFill>
                <a:latin typeface="Calibri"/>
              </a:defRPr>
            </a:lvl1pPr>
          </a:lstStyle>
          <a:p>
            <a:pPr>
              <a:defRPr/>
            </a:pPr>
            <a:fld id="{62063EAE-73CD-4DC8-9804-9091AC438F0F}" type="datetime1">
              <a:rPr lang="en-US"/>
              <a:pPr>
                <a:defRPr/>
              </a:pPr>
              <a:t>10/25/2017</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prstClr val="black">
                    <a:tint val="75000"/>
                  </a:prstClr>
                </a:solidFill>
                <a:latin typeface="Calibri"/>
              </a:defRPr>
            </a:lvl1pPr>
          </a:lstStyle>
          <a:p>
            <a:pPr>
              <a:defRPr/>
            </a:pPr>
            <a:endParaRPr lang="en-US"/>
          </a:p>
        </p:txBody>
      </p:sp>
      <p:sp>
        <p:nvSpPr>
          <p:cNvPr id="6" name="Slide Number Placeholder 5"/>
          <p:cNvSpPr>
            <a:spLocks noGrp="1"/>
          </p:cNvSpPr>
          <p:nvPr>
            <p:ph type="sldNum" sz="quarter" idx="4"/>
          </p:nvPr>
        </p:nvSpPr>
        <p:spPr>
          <a:xfrm>
            <a:off x="6858000" y="76200"/>
            <a:ext cx="2133600" cy="365125"/>
          </a:xfrm>
          <a:prstGeom prst="rect">
            <a:avLst/>
          </a:prstGeom>
        </p:spPr>
        <p:txBody>
          <a:bodyPr vert="horz" lIns="91440" tIns="45720" rIns="91440" bIns="45720" rtlCol="0" anchor="ctr"/>
          <a:lstStyle>
            <a:lvl1pPr algn="r" fontAlgn="auto">
              <a:spcBef>
                <a:spcPts val="0"/>
              </a:spcBef>
              <a:spcAft>
                <a:spcPts val="0"/>
              </a:spcAft>
              <a:defRPr sz="1400">
                <a:solidFill>
                  <a:prstClr val="black"/>
                </a:solidFill>
                <a:latin typeface="Arial" panose="020B0604020202020204" pitchFamily="34" charset="0"/>
                <a:cs typeface="Arial" panose="020B0604020202020204" pitchFamily="34" charset="0"/>
              </a:defRPr>
            </a:lvl1pPr>
          </a:lstStyle>
          <a:p>
            <a:pPr>
              <a:defRPr/>
            </a:pPr>
            <a:fld id="{EAB3FDF7-FBF7-43A9-ADC9-A8982F63A143}" type="slidenum">
              <a:rPr lang="en-US"/>
              <a:pPr>
                <a:defRPr/>
              </a:pPr>
              <a:t>‹#›</a:t>
            </a:fld>
            <a:endParaRPr lang="en-US" dirty="0"/>
          </a:p>
        </p:txBody>
      </p:sp>
      <p:grpSp>
        <p:nvGrpSpPr>
          <p:cNvPr id="9223" name="Group 6"/>
          <p:cNvGrpSpPr>
            <a:grpSpLocks/>
          </p:cNvGrpSpPr>
          <p:nvPr userDrawn="1"/>
        </p:nvGrpSpPr>
        <p:grpSpPr bwMode="auto">
          <a:xfrm>
            <a:off x="0" y="6172200"/>
            <a:ext cx="9128125" cy="539750"/>
            <a:chOff x="-36513" y="5021263"/>
            <a:chExt cx="9236076" cy="539750"/>
          </a:xfrm>
        </p:grpSpPr>
        <p:sp>
          <p:nvSpPr>
            <p:cNvPr id="8" name="TextBox 7"/>
            <p:cNvSpPr txBox="1"/>
            <p:nvPr/>
          </p:nvSpPr>
          <p:spPr>
            <a:xfrm>
              <a:off x="-36513" y="5078413"/>
              <a:ext cx="9236076" cy="457200"/>
            </a:xfrm>
            <a:prstGeom prst="rect">
              <a:avLst/>
            </a:prstGeom>
            <a:solidFill>
              <a:srgbClr val="000090"/>
            </a:solidFill>
            <a:effectLst/>
          </p:spPr>
          <p:style>
            <a:lnRef idx="2">
              <a:schemeClr val="accent2">
                <a:shade val="50000"/>
              </a:schemeClr>
            </a:lnRef>
            <a:fillRef idx="1">
              <a:schemeClr val="accent2"/>
            </a:fillRef>
            <a:effectRef idx="0">
              <a:schemeClr val="accent2"/>
            </a:effectRef>
            <a:fontRef idx="minor">
              <a:schemeClr val="lt1"/>
            </a:fontRef>
          </p:style>
          <p:txBody>
            <a:bodyPr>
              <a:spAutoFit/>
            </a:bodyPr>
            <a:lstStyle>
              <a:lvl1pPr eaLnBrk="0" hangingPunct="0">
                <a:defRPr sz="2400">
                  <a:solidFill>
                    <a:schemeClr val="tx1"/>
                  </a:solidFill>
                  <a:latin typeface="Arial" pitchFamily="34" charset="0"/>
                  <a:ea typeface="MS PGothic" pitchFamily="34" charset="-128"/>
                </a:defRPr>
              </a:lvl1pPr>
              <a:lvl2pPr marL="37931725" indent="-37474525" eaLnBrk="0" hangingPunct="0">
                <a:defRPr sz="2400">
                  <a:solidFill>
                    <a:schemeClr val="tx1"/>
                  </a:solidFill>
                  <a:latin typeface="Arial" pitchFamily="34" charset="0"/>
                  <a:ea typeface="MS PGothic" pitchFamily="34" charset="-128"/>
                </a:defRPr>
              </a:lvl2pPr>
              <a:lvl3pPr eaLnBrk="0" hangingPunct="0">
                <a:defRPr sz="2400">
                  <a:solidFill>
                    <a:schemeClr val="tx1"/>
                  </a:solidFill>
                  <a:latin typeface="Arial" pitchFamily="34" charset="0"/>
                  <a:ea typeface="MS PGothic" pitchFamily="34" charset="-128"/>
                </a:defRPr>
              </a:lvl3pPr>
              <a:lvl4pPr eaLnBrk="0" hangingPunct="0">
                <a:defRPr sz="2400">
                  <a:solidFill>
                    <a:schemeClr val="tx1"/>
                  </a:solidFill>
                  <a:latin typeface="Arial" pitchFamily="34" charset="0"/>
                  <a:ea typeface="MS PGothic" pitchFamily="34" charset="-128"/>
                </a:defRPr>
              </a:lvl4pPr>
              <a:lvl5pPr eaLnBrk="0" hangingPunct="0">
                <a:defRPr sz="2400">
                  <a:solidFill>
                    <a:schemeClr val="tx1"/>
                  </a:solidFill>
                  <a:latin typeface="Arial" pitchFamily="34" charset="0"/>
                  <a:ea typeface="MS PGothic" pitchFamily="34" charset="-128"/>
                </a:defRPr>
              </a:lvl5pPr>
              <a:lvl6pPr marL="457200" eaLnBrk="0" fontAlgn="base" hangingPunct="0">
                <a:spcBef>
                  <a:spcPct val="0"/>
                </a:spcBef>
                <a:spcAft>
                  <a:spcPct val="0"/>
                </a:spcAft>
                <a:defRPr sz="2400">
                  <a:solidFill>
                    <a:schemeClr val="tx1"/>
                  </a:solidFill>
                  <a:latin typeface="Arial" pitchFamily="34" charset="0"/>
                  <a:ea typeface="MS PGothic" pitchFamily="34" charset="-128"/>
                </a:defRPr>
              </a:lvl6pPr>
              <a:lvl7pPr marL="914400" eaLnBrk="0" fontAlgn="base" hangingPunct="0">
                <a:spcBef>
                  <a:spcPct val="0"/>
                </a:spcBef>
                <a:spcAft>
                  <a:spcPct val="0"/>
                </a:spcAft>
                <a:defRPr sz="2400">
                  <a:solidFill>
                    <a:schemeClr val="tx1"/>
                  </a:solidFill>
                  <a:latin typeface="Arial" pitchFamily="34" charset="0"/>
                  <a:ea typeface="MS PGothic" pitchFamily="34" charset="-128"/>
                </a:defRPr>
              </a:lvl7pPr>
              <a:lvl8pPr marL="1371600" eaLnBrk="0" fontAlgn="base" hangingPunct="0">
                <a:spcBef>
                  <a:spcPct val="0"/>
                </a:spcBef>
                <a:spcAft>
                  <a:spcPct val="0"/>
                </a:spcAft>
                <a:defRPr sz="2400">
                  <a:solidFill>
                    <a:schemeClr val="tx1"/>
                  </a:solidFill>
                  <a:latin typeface="Arial" pitchFamily="34" charset="0"/>
                  <a:ea typeface="MS PGothic" pitchFamily="34" charset="-128"/>
                </a:defRPr>
              </a:lvl8pPr>
              <a:lvl9pPr marL="1828800" eaLnBrk="0" fontAlgn="base" hangingPunct="0">
                <a:spcBef>
                  <a:spcPct val="0"/>
                </a:spcBef>
                <a:spcAft>
                  <a:spcPct val="0"/>
                </a:spcAft>
                <a:defRPr sz="2400">
                  <a:solidFill>
                    <a:schemeClr val="tx1"/>
                  </a:solidFill>
                  <a:latin typeface="Arial" pitchFamily="34" charset="0"/>
                  <a:ea typeface="MS PGothic" pitchFamily="34" charset="-128"/>
                </a:defRPr>
              </a:lvl9pPr>
            </a:lstStyle>
            <a:p>
              <a:pPr algn="ctr" eaLnBrk="1" hangingPunct="1">
                <a:defRPr/>
              </a:pPr>
              <a:endParaRPr lang="en-US" altLang="en-US" sz="1800" dirty="0" smtClean="0">
                <a:solidFill>
                  <a:srgbClr val="FFFFFF"/>
                </a:solidFill>
                <a:latin typeface="Calibri" pitchFamily="34" charset="0"/>
              </a:endParaRPr>
            </a:p>
            <a:p>
              <a:pPr algn="ctr" eaLnBrk="1" hangingPunct="1">
                <a:defRPr/>
              </a:pPr>
              <a:endParaRPr lang="en-US" altLang="en-US" sz="1800" b="1" dirty="0" smtClean="0">
                <a:solidFill>
                  <a:srgbClr val="FF6600"/>
                </a:solidFill>
                <a:latin typeface="Calibri" pitchFamily="34" charset="0"/>
              </a:endParaRPr>
            </a:p>
            <a:p>
              <a:pPr algn="ctr" eaLnBrk="1" hangingPunct="1">
                <a:defRPr/>
              </a:pPr>
              <a:endParaRPr lang="en-US" altLang="en-US" sz="1800" b="1" dirty="0" smtClean="0">
                <a:solidFill>
                  <a:srgbClr val="FF6600"/>
                </a:solidFill>
                <a:latin typeface="Calibri" pitchFamily="34" charset="0"/>
              </a:endParaRPr>
            </a:p>
            <a:p>
              <a:pPr algn="ctr" eaLnBrk="1" hangingPunct="1">
                <a:defRPr/>
              </a:pPr>
              <a:endParaRPr lang="en-US" altLang="en-US" sz="1800" b="1" dirty="0" smtClean="0">
                <a:solidFill>
                  <a:srgbClr val="FF6600"/>
                </a:solidFill>
                <a:latin typeface="Calibri" pitchFamily="34" charset="0"/>
              </a:endParaRPr>
            </a:p>
            <a:p>
              <a:pPr algn="ctr" eaLnBrk="1" hangingPunct="1">
                <a:defRPr/>
              </a:pPr>
              <a:endParaRPr lang="en-US" altLang="en-US" sz="1800" b="1" dirty="0" smtClean="0">
                <a:solidFill>
                  <a:srgbClr val="FF6600"/>
                </a:solidFill>
                <a:latin typeface="Calibri" pitchFamily="34" charset="0"/>
              </a:endParaRPr>
            </a:p>
            <a:p>
              <a:pPr algn="ctr" eaLnBrk="1" hangingPunct="1">
                <a:defRPr/>
              </a:pPr>
              <a:endParaRPr lang="en-US" altLang="en-US" sz="1800" b="1" dirty="0" smtClean="0">
                <a:solidFill>
                  <a:srgbClr val="FF6600"/>
                </a:solidFill>
                <a:latin typeface="Calibri" pitchFamily="34" charset="0"/>
              </a:endParaRPr>
            </a:p>
            <a:p>
              <a:pPr algn="ctr" eaLnBrk="1" hangingPunct="1">
                <a:defRPr/>
              </a:pPr>
              <a:endParaRPr lang="en-US" altLang="en-US" sz="1800" b="1" dirty="0" smtClean="0">
                <a:solidFill>
                  <a:srgbClr val="FF6600"/>
                </a:solidFill>
                <a:latin typeface="Calibri" pitchFamily="34" charset="0"/>
              </a:endParaRPr>
            </a:p>
            <a:p>
              <a:pPr algn="ctr" eaLnBrk="1" hangingPunct="1">
                <a:defRPr/>
              </a:pPr>
              <a:endParaRPr lang="en-US" altLang="en-US" sz="1800" b="1" dirty="0" smtClean="0">
                <a:solidFill>
                  <a:srgbClr val="FF6600"/>
                </a:solidFill>
                <a:latin typeface="Calibri" pitchFamily="34" charset="0"/>
              </a:endParaRPr>
            </a:p>
            <a:p>
              <a:pPr algn="ctr" eaLnBrk="1" hangingPunct="1">
                <a:defRPr/>
              </a:pPr>
              <a:endParaRPr lang="en-US" altLang="en-US" sz="1800" b="1" dirty="0" smtClean="0">
                <a:solidFill>
                  <a:srgbClr val="FF6600"/>
                </a:solidFill>
                <a:latin typeface="Calibri" pitchFamily="34" charset="0"/>
              </a:endParaRPr>
            </a:p>
            <a:p>
              <a:pPr algn="ctr" eaLnBrk="1" hangingPunct="1">
                <a:defRPr/>
              </a:pPr>
              <a:endParaRPr lang="en-US" altLang="en-US" sz="1800" b="1" dirty="0" smtClean="0">
                <a:solidFill>
                  <a:srgbClr val="FF6600"/>
                </a:solidFill>
                <a:latin typeface="Calibri" pitchFamily="34" charset="0"/>
              </a:endParaRPr>
            </a:p>
            <a:p>
              <a:pPr algn="ctr" eaLnBrk="1" hangingPunct="1">
                <a:defRPr/>
              </a:pPr>
              <a:endParaRPr lang="en-US" altLang="en-US" sz="1800" b="1" dirty="0" smtClean="0">
                <a:solidFill>
                  <a:srgbClr val="FF6600"/>
                </a:solidFill>
                <a:latin typeface="Calibri" pitchFamily="34" charset="0"/>
              </a:endParaRPr>
            </a:p>
            <a:p>
              <a:pPr algn="ctr" eaLnBrk="1" hangingPunct="1">
                <a:defRPr/>
              </a:pPr>
              <a:endParaRPr lang="en-US" altLang="en-US" sz="1800" b="1" dirty="0" smtClean="0">
                <a:solidFill>
                  <a:srgbClr val="FF6600"/>
                </a:solidFill>
                <a:latin typeface="Calibri" pitchFamily="34" charset="0"/>
              </a:endParaRPr>
            </a:p>
            <a:p>
              <a:pPr algn="ctr" eaLnBrk="1" hangingPunct="1">
                <a:defRPr/>
              </a:pPr>
              <a:endParaRPr lang="en-US" altLang="en-US" sz="1800" b="1" dirty="0" smtClean="0">
                <a:solidFill>
                  <a:srgbClr val="FF6600"/>
                </a:solidFill>
                <a:latin typeface="Calibri" pitchFamily="34" charset="0"/>
              </a:endParaRPr>
            </a:p>
            <a:p>
              <a:pPr algn="ctr" eaLnBrk="1" hangingPunct="1">
                <a:defRPr/>
              </a:pPr>
              <a:endParaRPr lang="en-US" altLang="en-US" sz="1800" b="1" dirty="0" smtClean="0">
                <a:solidFill>
                  <a:srgbClr val="FF6600"/>
                </a:solidFill>
                <a:latin typeface="Calibri" pitchFamily="34" charset="0"/>
              </a:endParaRPr>
            </a:p>
            <a:p>
              <a:pPr algn="ctr" eaLnBrk="1" hangingPunct="1">
                <a:defRPr/>
              </a:pPr>
              <a:endParaRPr lang="en-US" altLang="en-US" sz="1800" b="1" dirty="0" smtClean="0">
                <a:solidFill>
                  <a:srgbClr val="FF6600"/>
                </a:solidFill>
                <a:latin typeface="Calibri" pitchFamily="34" charset="0"/>
              </a:endParaRPr>
            </a:p>
            <a:p>
              <a:pPr algn="ctr" eaLnBrk="1" hangingPunct="1">
                <a:defRPr/>
              </a:pPr>
              <a:endParaRPr lang="en-US" altLang="en-US" sz="1800" dirty="0" smtClean="0">
                <a:solidFill>
                  <a:srgbClr val="FFFFFF"/>
                </a:solidFill>
                <a:latin typeface="Calibri" pitchFamily="34" charset="0"/>
              </a:endParaRPr>
            </a:p>
            <a:p>
              <a:pPr algn="ctr" eaLnBrk="1" hangingPunct="1">
                <a:defRPr/>
              </a:pPr>
              <a:endParaRPr lang="en-US" altLang="en-US" sz="1800" dirty="0" smtClean="0">
                <a:solidFill>
                  <a:srgbClr val="FFFFFF"/>
                </a:solidFill>
                <a:latin typeface="Calibri" pitchFamily="34" charset="0"/>
              </a:endParaRPr>
            </a:p>
            <a:p>
              <a:pPr algn="ctr" eaLnBrk="1" hangingPunct="1">
                <a:defRPr/>
              </a:pPr>
              <a:endParaRPr lang="en-US" altLang="en-US" sz="1800" dirty="0" smtClean="0">
                <a:solidFill>
                  <a:srgbClr val="FFFFFF"/>
                </a:solidFill>
                <a:latin typeface="Calibri" pitchFamily="34" charset="0"/>
              </a:endParaRPr>
            </a:p>
            <a:p>
              <a:pPr algn="ctr" eaLnBrk="1" hangingPunct="1">
                <a:defRPr/>
              </a:pPr>
              <a:endParaRPr lang="en-US" altLang="en-US" sz="1800" dirty="0" smtClean="0">
                <a:solidFill>
                  <a:srgbClr val="FFFFFF"/>
                </a:solidFill>
                <a:latin typeface="Calibri" pitchFamily="34" charset="0"/>
              </a:endParaRPr>
            </a:p>
            <a:p>
              <a:pPr algn="ctr" eaLnBrk="1" hangingPunct="1">
                <a:defRPr/>
              </a:pPr>
              <a:endParaRPr lang="en-US" altLang="en-US" sz="1800" dirty="0" smtClean="0">
                <a:solidFill>
                  <a:srgbClr val="FFFFFF"/>
                </a:solidFill>
                <a:latin typeface="Calibri" pitchFamily="34" charset="0"/>
              </a:endParaRPr>
            </a:p>
            <a:p>
              <a:pPr algn="ctr" eaLnBrk="1" hangingPunct="1">
                <a:defRPr/>
              </a:pPr>
              <a:endParaRPr lang="en-US" altLang="en-US" sz="1800" dirty="0" smtClean="0">
                <a:solidFill>
                  <a:srgbClr val="FFFFFF"/>
                </a:solidFill>
                <a:latin typeface="Calibri" pitchFamily="34" charset="0"/>
              </a:endParaRPr>
            </a:p>
            <a:p>
              <a:pPr algn="ctr" eaLnBrk="1" hangingPunct="1">
                <a:defRPr/>
              </a:pPr>
              <a:endParaRPr lang="en-US" altLang="en-US" sz="1800" dirty="0" smtClean="0">
                <a:solidFill>
                  <a:srgbClr val="FFFFFF"/>
                </a:solidFill>
                <a:latin typeface="Calibri" pitchFamily="34" charset="0"/>
              </a:endParaRPr>
            </a:p>
            <a:p>
              <a:pPr algn="ctr" eaLnBrk="1" hangingPunct="1">
                <a:defRPr/>
              </a:pPr>
              <a:endParaRPr lang="en-US" altLang="en-US" sz="1800" dirty="0" smtClean="0">
                <a:solidFill>
                  <a:srgbClr val="FFFFFF"/>
                </a:solidFill>
                <a:latin typeface="Calibri" pitchFamily="34" charset="0"/>
              </a:endParaRPr>
            </a:p>
            <a:p>
              <a:pPr algn="ctr" eaLnBrk="1" hangingPunct="1">
                <a:defRPr/>
              </a:pPr>
              <a:endParaRPr lang="en-US" altLang="en-US" sz="1800" dirty="0" smtClean="0">
                <a:solidFill>
                  <a:srgbClr val="FFFFFF"/>
                </a:solidFill>
                <a:latin typeface="Calibri" pitchFamily="34" charset="0"/>
              </a:endParaRPr>
            </a:p>
            <a:p>
              <a:pPr algn="ctr" eaLnBrk="1" hangingPunct="1">
                <a:defRPr/>
              </a:pPr>
              <a:endParaRPr lang="en-US" altLang="en-US" sz="1800" dirty="0" smtClean="0">
                <a:solidFill>
                  <a:srgbClr val="FFFFFF"/>
                </a:solidFill>
                <a:latin typeface="Calibri" pitchFamily="34" charset="0"/>
              </a:endParaRPr>
            </a:p>
            <a:p>
              <a:pPr algn="ctr" eaLnBrk="1" hangingPunct="1">
                <a:defRPr/>
              </a:pPr>
              <a:endParaRPr lang="en-US" altLang="en-US" sz="1800" dirty="0" smtClean="0">
                <a:solidFill>
                  <a:srgbClr val="FFFFFF"/>
                </a:solidFill>
                <a:latin typeface="Calibri" pitchFamily="34" charset="0"/>
              </a:endParaRPr>
            </a:p>
          </p:txBody>
        </p:sp>
        <p:sp>
          <p:nvSpPr>
            <p:cNvPr id="9" name="TextBox 8"/>
            <p:cNvSpPr txBox="1"/>
            <p:nvPr/>
          </p:nvSpPr>
          <p:spPr>
            <a:xfrm>
              <a:off x="943314" y="5078413"/>
              <a:ext cx="8148629" cy="384175"/>
            </a:xfrm>
            <a:prstGeom prst="rect">
              <a:avLst/>
            </a:prstGeom>
            <a:noFill/>
          </p:spPr>
          <p:txBody>
            <a:bodyPr>
              <a:spAutoFit/>
            </a:bodyPr>
            <a:lstStyle>
              <a:lvl1pPr eaLnBrk="0" hangingPunct="0">
                <a:defRPr sz="2400">
                  <a:solidFill>
                    <a:schemeClr val="tx1"/>
                  </a:solidFill>
                  <a:latin typeface="Arial" pitchFamily="34" charset="0"/>
                  <a:ea typeface="MS PGothic" pitchFamily="34" charset="-128"/>
                </a:defRPr>
              </a:lvl1pPr>
              <a:lvl2pPr marL="37931725" indent="-37474525" eaLnBrk="0" hangingPunct="0">
                <a:defRPr sz="2400">
                  <a:solidFill>
                    <a:schemeClr val="tx1"/>
                  </a:solidFill>
                  <a:latin typeface="Arial" pitchFamily="34" charset="0"/>
                  <a:ea typeface="MS PGothic" pitchFamily="34" charset="-128"/>
                </a:defRPr>
              </a:lvl2pPr>
              <a:lvl3pPr eaLnBrk="0" hangingPunct="0">
                <a:defRPr sz="2400">
                  <a:solidFill>
                    <a:schemeClr val="tx1"/>
                  </a:solidFill>
                  <a:latin typeface="Arial" pitchFamily="34" charset="0"/>
                  <a:ea typeface="MS PGothic" pitchFamily="34" charset="-128"/>
                </a:defRPr>
              </a:lvl3pPr>
              <a:lvl4pPr eaLnBrk="0" hangingPunct="0">
                <a:defRPr sz="2400">
                  <a:solidFill>
                    <a:schemeClr val="tx1"/>
                  </a:solidFill>
                  <a:latin typeface="Arial" pitchFamily="34" charset="0"/>
                  <a:ea typeface="MS PGothic" pitchFamily="34" charset="-128"/>
                </a:defRPr>
              </a:lvl4pPr>
              <a:lvl5pPr eaLnBrk="0" hangingPunct="0">
                <a:defRPr sz="2400">
                  <a:solidFill>
                    <a:schemeClr val="tx1"/>
                  </a:solidFill>
                  <a:latin typeface="Arial" pitchFamily="34" charset="0"/>
                  <a:ea typeface="MS PGothic" pitchFamily="34" charset="-128"/>
                </a:defRPr>
              </a:lvl5pPr>
              <a:lvl6pPr marL="457200" eaLnBrk="0" fontAlgn="base" hangingPunct="0">
                <a:spcBef>
                  <a:spcPct val="0"/>
                </a:spcBef>
                <a:spcAft>
                  <a:spcPct val="0"/>
                </a:spcAft>
                <a:defRPr sz="2400">
                  <a:solidFill>
                    <a:schemeClr val="tx1"/>
                  </a:solidFill>
                  <a:latin typeface="Arial" pitchFamily="34" charset="0"/>
                  <a:ea typeface="MS PGothic" pitchFamily="34" charset="-128"/>
                </a:defRPr>
              </a:lvl6pPr>
              <a:lvl7pPr marL="914400" eaLnBrk="0" fontAlgn="base" hangingPunct="0">
                <a:spcBef>
                  <a:spcPct val="0"/>
                </a:spcBef>
                <a:spcAft>
                  <a:spcPct val="0"/>
                </a:spcAft>
                <a:defRPr sz="2400">
                  <a:solidFill>
                    <a:schemeClr val="tx1"/>
                  </a:solidFill>
                  <a:latin typeface="Arial" pitchFamily="34" charset="0"/>
                  <a:ea typeface="MS PGothic" pitchFamily="34" charset="-128"/>
                </a:defRPr>
              </a:lvl7pPr>
              <a:lvl8pPr marL="1371600" eaLnBrk="0" fontAlgn="base" hangingPunct="0">
                <a:spcBef>
                  <a:spcPct val="0"/>
                </a:spcBef>
                <a:spcAft>
                  <a:spcPct val="0"/>
                </a:spcAft>
                <a:defRPr sz="2400">
                  <a:solidFill>
                    <a:schemeClr val="tx1"/>
                  </a:solidFill>
                  <a:latin typeface="Arial" pitchFamily="34" charset="0"/>
                  <a:ea typeface="MS PGothic" pitchFamily="34" charset="-128"/>
                </a:defRPr>
              </a:lvl8pPr>
              <a:lvl9pPr marL="1828800" eaLnBrk="0" fontAlgn="base" hangingPunct="0">
                <a:spcBef>
                  <a:spcPct val="0"/>
                </a:spcBef>
                <a:spcAft>
                  <a:spcPct val="0"/>
                </a:spcAft>
                <a:defRPr sz="2400">
                  <a:solidFill>
                    <a:schemeClr val="tx1"/>
                  </a:solidFill>
                  <a:latin typeface="Arial" pitchFamily="34" charset="0"/>
                  <a:ea typeface="MS PGothic" pitchFamily="34" charset="-128"/>
                </a:defRPr>
              </a:lvl9pPr>
            </a:lstStyle>
            <a:p>
              <a:pPr eaLnBrk="1" hangingPunct="1">
                <a:defRPr/>
              </a:pPr>
              <a:r>
                <a:rPr lang="en-US" altLang="en-US" sz="1900" b="1" dirty="0" smtClean="0">
                  <a:solidFill>
                    <a:srgbClr val="FFFF00"/>
                  </a:solidFill>
                  <a:effectLst>
                    <a:outerShdw blurRad="38100" dist="38100" dir="2700000" algn="tl">
                      <a:srgbClr val="C0C0C0"/>
                    </a:outerShdw>
                  </a:effectLst>
                  <a:latin typeface="Arial Narrow" pitchFamily="34" charset="0"/>
                  <a:ea typeface="Arial" pitchFamily="34" charset="0"/>
                </a:rPr>
                <a:t>Construction Noise &amp; Hearing Loss Prevention</a:t>
              </a:r>
              <a:endParaRPr lang="en-US" altLang="en-US" sz="1900" b="1" dirty="0" smtClean="0">
                <a:solidFill>
                  <a:srgbClr val="9ACD0B"/>
                </a:solidFill>
                <a:latin typeface="Arial Narrow" pitchFamily="34" charset="0"/>
                <a:ea typeface="Arial" pitchFamily="34" charset="0"/>
              </a:endParaRPr>
            </a:p>
          </p:txBody>
        </p:sp>
        <p:sp>
          <p:nvSpPr>
            <p:cNvPr id="10" name="TextBox 9"/>
            <p:cNvSpPr txBox="1"/>
            <p:nvPr/>
          </p:nvSpPr>
          <p:spPr>
            <a:xfrm>
              <a:off x="5668973" y="5021263"/>
              <a:ext cx="3323382" cy="539750"/>
            </a:xfrm>
            <a:prstGeom prst="rect">
              <a:avLst/>
            </a:prstGeom>
            <a:noFill/>
          </p:spPr>
          <p:txBody>
            <a:bodyPr>
              <a:spAutoFit/>
            </a:bodyPr>
            <a:lstStyle/>
            <a:p>
              <a:pPr algn="r">
                <a:spcAft>
                  <a:spcPts val="0"/>
                </a:spcAft>
                <a:defRPr/>
              </a:pPr>
              <a:r>
                <a:rPr lang="en-US" sz="1500" b="1" cap="small" dirty="0">
                  <a:solidFill>
                    <a:srgbClr val="9ACD0B"/>
                  </a:solidFill>
                  <a:effectLst>
                    <a:outerShdw blurRad="50800" dist="38100" dir="2700000">
                      <a:srgbClr val="000000">
                        <a:alpha val="43000"/>
                      </a:srgbClr>
                    </a:outerShdw>
                  </a:effectLst>
                  <a:latin typeface="Arial Narrow"/>
                  <a:ea typeface="Arial" pitchFamily="-110" charset="0"/>
                  <a:cs typeface="Arial Narrow"/>
                </a:rPr>
                <a:t>state bldg </a:t>
              </a:r>
              <a:r>
                <a:rPr lang="en-US" sz="1200" b="1" cap="small" dirty="0">
                  <a:solidFill>
                    <a:srgbClr val="9ACD0B"/>
                  </a:solidFill>
                  <a:effectLst>
                    <a:outerShdw blurRad="50800" dist="38100" dir="2700000">
                      <a:srgbClr val="000000">
                        <a:alpha val="43000"/>
                      </a:srgbClr>
                    </a:outerShdw>
                  </a:effectLst>
                  <a:latin typeface="Arial Narrow"/>
                  <a:ea typeface="Arial" pitchFamily="-110" charset="0"/>
                  <a:cs typeface="Arial Narrow"/>
                </a:rPr>
                <a:t>&amp;</a:t>
              </a:r>
              <a:r>
                <a:rPr lang="en-US" sz="1500" b="1" cap="small" dirty="0">
                  <a:solidFill>
                    <a:srgbClr val="9ACD0B"/>
                  </a:solidFill>
                  <a:effectLst>
                    <a:outerShdw blurRad="50800" dist="38100" dir="2700000">
                      <a:srgbClr val="000000">
                        <a:alpha val="43000"/>
                      </a:srgbClr>
                    </a:outerShdw>
                  </a:effectLst>
                  <a:latin typeface="Arial Narrow"/>
                  <a:ea typeface="Arial" pitchFamily="-110" charset="0"/>
                  <a:cs typeface="Arial Narrow"/>
                </a:rPr>
                <a:t> const trades council of ca</a:t>
              </a:r>
              <a:endParaRPr lang="en-US" sz="1500" b="1" cap="small" dirty="0">
                <a:solidFill>
                  <a:srgbClr val="9ACD0B"/>
                </a:solidFill>
                <a:effectLst>
                  <a:outerShdw blurRad="50800" dist="38100" dir="2700000">
                    <a:srgbClr val="000000">
                      <a:alpha val="43000"/>
                    </a:srgbClr>
                  </a:outerShdw>
                </a:effectLst>
                <a:latin typeface="Arial Narrow"/>
                <a:ea typeface="Arial Narrow" pitchFamily="-110" charset="0"/>
                <a:cs typeface="Arial Narrow"/>
              </a:endParaRPr>
            </a:p>
            <a:p>
              <a:pPr algn="r">
                <a:spcAft>
                  <a:spcPts val="0"/>
                </a:spcAft>
                <a:defRPr/>
              </a:pPr>
              <a:r>
                <a:rPr lang="en-US" sz="1400" b="1" dirty="0">
                  <a:solidFill>
                    <a:srgbClr val="9ACD0B"/>
                  </a:solidFill>
                  <a:effectLst>
                    <a:outerShdw blurRad="50800" dist="38100" dir="2700000">
                      <a:srgbClr val="000000">
                        <a:alpha val="43000"/>
                      </a:srgbClr>
                    </a:outerShdw>
                  </a:effectLst>
                  <a:latin typeface="Arial Narrow"/>
                  <a:ea typeface="ＭＳ Ｐゴシック" pitchFamily="-110" charset="-128"/>
                  <a:cs typeface="Arial Narrow"/>
                </a:rPr>
                <a:t>safety.sbctc.org</a:t>
              </a:r>
            </a:p>
          </p:txBody>
        </p:sp>
        <p:pic>
          <p:nvPicPr>
            <p:cNvPr id="11" name="Picture 10" descr="HUSH logo-no words.jpg"/>
            <p:cNvPicPr>
              <a:picLocks noChangeAspect="1"/>
            </p:cNvPicPr>
            <p:nvPr/>
          </p:nvPicPr>
          <p:blipFill>
            <a:blip r:embed="rId13" cstate="email">
              <a:extLst>
                <a:ext uri="{28A0092B-C50C-407E-A947-70E740481C1C}">
                  <a14:useLocalDpi xmlns:a14="http://schemas.microsoft.com/office/drawing/2010/main"/>
                </a:ext>
              </a:extLst>
            </a:blip>
            <a:stretch>
              <a:fillRect/>
            </a:stretch>
          </p:blipFill>
          <p:spPr>
            <a:xfrm>
              <a:off x="320334" y="5078413"/>
              <a:ext cx="370545" cy="443354"/>
            </a:xfrm>
            <a:prstGeom prst="roundRect">
              <a:avLst/>
            </a:prstGeom>
            <a:solidFill>
              <a:srgbClr val="FFFFFF">
                <a:shade val="85000"/>
              </a:srgbClr>
            </a:solidFill>
            <a:ln>
              <a:noFill/>
            </a:ln>
            <a:effectLst>
              <a:outerShdw blurRad="63500" sx="102000" sy="102000" algn="ctr">
                <a:srgbClr val="000000">
                  <a:alpha val="43000"/>
                </a:srgbClr>
              </a:outerShdw>
              <a:reflection blurRad="12700" stA="38000" endPos="28000" dist="5000" dir="5400000" sy="-100000" algn="bl" rotWithShape="0"/>
            </a:effectLst>
          </p:spPr>
        </p:pic>
      </p:grpSp>
    </p:spTree>
  </p:cSld>
  <p:clrMap bg1="lt1" tx1="dk1" bg2="lt2" tx2="dk2" accent1="accent1" accent2="accent2" accent3="accent3" accent4="accent4" accent5="accent5" accent6="accent6" hlink="hlink" folHlink="folHlink"/>
  <p:sldLayoutIdLst>
    <p:sldLayoutId id="2147486742" r:id="rId1"/>
    <p:sldLayoutId id="2147486743" r:id="rId2"/>
    <p:sldLayoutId id="2147486744" r:id="rId3"/>
    <p:sldLayoutId id="2147486745" r:id="rId4"/>
    <p:sldLayoutId id="2147486746" r:id="rId5"/>
    <p:sldLayoutId id="2147486747" r:id="rId6"/>
    <p:sldLayoutId id="2147486748" r:id="rId7"/>
    <p:sldLayoutId id="2147486749" r:id="rId8"/>
    <p:sldLayoutId id="2147486750" r:id="rId9"/>
    <p:sldLayoutId id="2147486751" r:id="rId10"/>
    <p:sldLayoutId id="2147486752" r:id="rId11"/>
  </p:sldLayoutIdLst>
  <p:timing>
    <p:tnLst>
      <p:par>
        <p:cTn id="1" dur="indefinite" restart="never" nodeType="tmRoot"/>
      </p:par>
    </p:tnLst>
  </p:timing>
  <p:hf hdr="0" ftr="0" dt="0"/>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30.xml"/></Relationships>
</file>

<file path=ppt/slides/_rels/slide10.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0.xml"/><Relationship Id="rId1" Type="http://schemas.openxmlformats.org/officeDocument/2006/relationships/slideLayout" Target="../slideLayouts/slideLayout19.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9.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5.xml"/><Relationship Id="rId1" Type="http://schemas.openxmlformats.org/officeDocument/2006/relationships/slideLayout" Target="../slideLayouts/slideLayout52.xml"/></Relationships>
</file>

<file path=ppt/slides/_rels/slide16.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6.xm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7.xml"/><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9.xml"/><Relationship Id="rId1" Type="http://schemas.openxmlformats.org/officeDocument/2006/relationships/slideLayout" Target="../slideLayouts/slideLayout2.xml"/><Relationship Id="rId5" Type="http://schemas.openxmlformats.org/officeDocument/2006/relationships/image" Target="../media/image13.png"/><Relationship Id="rId4" Type="http://schemas.openxmlformats.org/officeDocument/2006/relationships/image" Target="../media/image12.jpe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9.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21.xml"/><Relationship Id="rId1" Type="http://schemas.openxmlformats.org/officeDocument/2006/relationships/slideLayout" Target="../slideLayouts/slideLayout12.xml"/></Relationships>
</file>

<file path=ppt/slides/_rels/slide2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2.xml"/><Relationship Id="rId1" Type="http://schemas.openxmlformats.org/officeDocument/2006/relationships/slideLayout" Target="../slideLayouts/slideLayout63.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73.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25.xml"/><Relationship Id="rId1" Type="http://schemas.openxmlformats.org/officeDocument/2006/relationships/slideLayout" Target="../slideLayouts/slideLayout6.xml"/><Relationship Id="rId5" Type="http://schemas.openxmlformats.org/officeDocument/2006/relationships/image" Target="../media/image17.jpeg"/><Relationship Id="rId4" Type="http://schemas.openxmlformats.org/officeDocument/2006/relationships/image" Target="../media/image16.jpeg"/></Relationships>
</file>

<file path=ppt/slides/_rels/slide26.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13.xml"/></Relationships>
</file>

<file path=ppt/slides/_rels/slide27.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1.xml"/></Relationships>
</file>

<file path=ppt/slides/_rels/slide30.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5.xml"/></Relationships>
</file>

<file path=ppt/slides/_rels/slide31.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86.xml"/></Relationships>
</file>

<file path=ppt/slides/_rels/slide34.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30.xml"/><Relationship Id="rId1" Type="http://schemas.openxmlformats.org/officeDocument/2006/relationships/slideLayout" Target="../slideLayouts/slideLayout1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97.xml"/></Relationships>
</file>

<file path=ppt/slides/_rels/slide37.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32.xml"/><Relationship Id="rId1" Type="http://schemas.openxmlformats.org/officeDocument/2006/relationships/slideLayout" Target="../slideLayouts/slideLayout12.xml"/></Relationships>
</file>

<file path=ppt/slides/_rels/slide38.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33.xml"/><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34.xml"/><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4.xml"/><Relationship Id="rId1" Type="http://schemas.openxmlformats.org/officeDocument/2006/relationships/slideLayout" Target="../slideLayouts/slideLayout41.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16.xml"/></Relationships>
</file>

<file path=ppt/slides/_rels/slide41.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36.xml"/><Relationship Id="rId1" Type="http://schemas.openxmlformats.org/officeDocument/2006/relationships/slideLayout" Target="../slideLayouts/slideLayout6.xml"/></Relationships>
</file>

<file path=ppt/slides/_rels/slide42.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37.xml"/><Relationship Id="rId1" Type="http://schemas.openxmlformats.org/officeDocument/2006/relationships/slideLayout" Target="../slideLayouts/slideLayout21.xml"/><Relationship Id="rId4" Type="http://schemas.openxmlformats.org/officeDocument/2006/relationships/image" Target="../media/image26.png"/></Relationships>
</file>

<file path=ppt/slides/_rels/slide43.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38.xml"/><Relationship Id="rId1" Type="http://schemas.openxmlformats.org/officeDocument/2006/relationships/slideLayout" Target="../slideLayouts/slideLayout21.xml"/><Relationship Id="rId4" Type="http://schemas.openxmlformats.org/officeDocument/2006/relationships/image" Target="../media/image28.jpeg"/></Relationships>
</file>

<file path=ppt/slides/_rels/slide44.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39.xml"/><Relationship Id="rId1" Type="http://schemas.openxmlformats.org/officeDocument/2006/relationships/slideLayout" Target="../slideLayouts/slideLayout6.xml"/><Relationship Id="rId5" Type="http://schemas.openxmlformats.org/officeDocument/2006/relationships/image" Target="../media/image31.jpeg"/><Relationship Id="rId4" Type="http://schemas.openxmlformats.org/officeDocument/2006/relationships/image" Target="../media/image30.jpeg"/></Relationships>
</file>

<file path=ppt/slides/_rels/slide45.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40.xml"/><Relationship Id="rId1" Type="http://schemas.openxmlformats.org/officeDocument/2006/relationships/slideLayout" Target="../slideLayouts/slideLayout2.xml"/><Relationship Id="rId5" Type="http://schemas.openxmlformats.org/officeDocument/2006/relationships/image" Target="../media/image34.png"/><Relationship Id="rId4" Type="http://schemas.openxmlformats.org/officeDocument/2006/relationships/image" Target="../media/image33.png"/></Relationships>
</file>

<file path=ppt/slides/_rels/slide46.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notesSlide" Target="../notesSlides/notesSlide41.xml"/><Relationship Id="rId1" Type="http://schemas.openxmlformats.org/officeDocument/2006/relationships/slideLayout" Target="../slideLayouts/slideLayout23.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43.xml"/><Relationship Id="rId1" Type="http://schemas.openxmlformats.org/officeDocument/2006/relationships/slideLayout" Target="../slideLayouts/slideLayout30.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3.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19.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19.xml"/></Relationships>
</file>

<file path=ppt/slides/_rels/slide52.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46.xml"/><Relationship Id="rId1" Type="http://schemas.openxmlformats.org/officeDocument/2006/relationships/slideLayout" Target="../slideLayouts/slideLayout19.xml"/></Relationships>
</file>

<file path=ppt/slides/_rels/slide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6.xml"/><Relationship Id="rId1" Type="http://schemas.openxmlformats.org/officeDocument/2006/relationships/slideLayout" Target="../slideLayouts/slideLayout23.xml"/></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7.xml"/><Relationship Id="rId1" Type="http://schemas.openxmlformats.org/officeDocument/2006/relationships/slideLayout" Target="../slideLayouts/slideLayout19.xml"/></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8.xml"/><Relationship Id="rId1" Type="http://schemas.openxmlformats.org/officeDocument/2006/relationships/slideLayout" Target="../slideLayouts/slideLayout19.xml"/></Relationships>
</file>

<file path=ppt/slides/_rels/slide9.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9.xml"/><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000090"/>
        </a:solidFill>
        <a:effectLst/>
      </p:bgPr>
    </p:bg>
    <p:spTree>
      <p:nvGrpSpPr>
        <p:cNvPr id="1" name=""/>
        <p:cNvGrpSpPr/>
        <p:nvPr/>
      </p:nvGrpSpPr>
      <p:grpSpPr>
        <a:xfrm>
          <a:off x="0" y="0"/>
          <a:ext cx="0" cy="0"/>
          <a:chOff x="0" y="0"/>
          <a:chExt cx="0" cy="0"/>
        </a:xfrm>
      </p:grpSpPr>
      <p:sp>
        <p:nvSpPr>
          <p:cNvPr id="9" name="TextBox 8"/>
          <p:cNvSpPr txBox="1"/>
          <p:nvPr/>
        </p:nvSpPr>
        <p:spPr>
          <a:xfrm>
            <a:off x="239713" y="5467350"/>
            <a:ext cx="8707437" cy="831850"/>
          </a:xfrm>
          <a:prstGeom prst="rect">
            <a:avLst/>
          </a:prstGeom>
          <a:noFill/>
        </p:spPr>
        <p:txBody>
          <a:bodyPr>
            <a:spAutoFit/>
          </a:bodyPr>
          <a:lstStyle/>
          <a:p>
            <a:pPr algn="ctr" defTabSz="457200" fontAlgn="auto">
              <a:spcBef>
                <a:spcPts val="0"/>
              </a:spcBef>
              <a:spcAft>
                <a:spcPts val="0"/>
              </a:spcAft>
              <a:defRPr/>
            </a:pPr>
            <a:r>
              <a:rPr lang="en-US" sz="2400" dirty="0">
                <a:solidFill>
                  <a:prstClr val="white"/>
                </a:solidFill>
                <a:effectLst>
                  <a:outerShdw blurRad="50800" dist="38100" dir="2700000">
                    <a:srgbClr val="000000">
                      <a:alpha val="43000"/>
                    </a:srgbClr>
                  </a:outerShdw>
                </a:effectLst>
                <a:latin typeface="Calibri"/>
              </a:rPr>
              <a:t>State Building &amp; Construction Trades Council of California, AFL-CIO</a:t>
            </a:r>
          </a:p>
          <a:p>
            <a:pPr algn="ctr" defTabSz="457200" fontAlgn="auto">
              <a:spcBef>
                <a:spcPts val="0"/>
              </a:spcBef>
              <a:spcAft>
                <a:spcPts val="0"/>
              </a:spcAft>
              <a:defRPr/>
            </a:pPr>
            <a:r>
              <a:rPr lang="en-US" sz="2400" dirty="0">
                <a:solidFill>
                  <a:prstClr val="white"/>
                </a:solidFill>
                <a:effectLst>
                  <a:outerShdw blurRad="50800" dist="38100" dir="2700000">
                    <a:srgbClr val="000000">
                      <a:alpha val="43000"/>
                    </a:srgbClr>
                  </a:outerShdw>
                </a:effectLst>
                <a:latin typeface="Calibri"/>
              </a:rPr>
              <a:t>Funded by Federal OSHA</a:t>
            </a:r>
            <a:r>
              <a:rPr lang="en-US" sz="2400">
                <a:solidFill>
                  <a:prstClr val="white"/>
                </a:solidFill>
                <a:effectLst>
                  <a:outerShdw blurRad="50800" dist="38100" dir="2700000">
                    <a:srgbClr val="000000">
                      <a:alpha val="43000"/>
                    </a:srgbClr>
                  </a:outerShdw>
                </a:effectLst>
                <a:latin typeface="Calibri"/>
              </a:rPr>
              <a:t>, </a:t>
            </a:r>
            <a:r>
              <a:rPr lang="en-US" sz="2400" smtClean="0">
                <a:solidFill>
                  <a:prstClr val="white"/>
                </a:solidFill>
                <a:effectLst>
                  <a:outerShdw blurRad="50800" dist="38100" dir="2700000">
                    <a:srgbClr val="000000">
                      <a:alpha val="43000"/>
                    </a:srgbClr>
                  </a:outerShdw>
                </a:effectLst>
                <a:latin typeface="Calibri"/>
              </a:rPr>
              <a:t>2015</a:t>
            </a:r>
            <a:endParaRPr lang="en-US" sz="2400" dirty="0">
              <a:solidFill>
                <a:prstClr val="white"/>
              </a:solidFill>
              <a:effectLst>
                <a:outerShdw blurRad="50800" dist="38100" dir="2700000">
                  <a:srgbClr val="000000">
                    <a:alpha val="43000"/>
                  </a:srgbClr>
                </a:outerShdw>
              </a:effectLst>
              <a:latin typeface="Calibri"/>
            </a:endParaRPr>
          </a:p>
        </p:txBody>
      </p:sp>
      <p:sp>
        <p:nvSpPr>
          <p:cNvPr id="5" name="Rectangle 4"/>
          <p:cNvSpPr/>
          <p:nvPr/>
        </p:nvSpPr>
        <p:spPr>
          <a:xfrm>
            <a:off x="4019550" y="461963"/>
            <a:ext cx="4889500" cy="3152775"/>
          </a:xfrm>
          <a:prstGeom prst="rect">
            <a:avLst/>
          </a:prstGeom>
        </p:spPr>
        <p:txBody>
          <a:bodyPr>
            <a:spAutoFit/>
          </a:bodyPr>
          <a:lstStyle/>
          <a:p>
            <a:pPr defTabSz="457200" fontAlgn="auto">
              <a:spcBef>
                <a:spcPts val="0"/>
              </a:spcBef>
              <a:spcAft>
                <a:spcPts val="0"/>
              </a:spcAft>
              <a:defRPr/>
            </a:pPr>
            <a:r>
              <a:rPr lang="en-US" sz="7200" b="1" baseline="-3000" dirty="0">
                <a:solidFill>
                  <a:srgbClr val="FFFF00"/>
                </a:solidFill>
                <a:effectLst>
                  <a:outerShdw blurRad="50800" dist="38100" dir="2700000" algn="tl" rotWithShape="0">
                    <a:srgbClr val="000000">
                      <a:alpha val="43000"/>
                    </a:srgbClr>
                  </a:outerShdw>
                </a:effectLst>
                <a:latin typeface="Arial Narrow"/>
                <a:ea typeface="Arial" pitchFamily="-110" charset="0"/>
                <a:cs typeface="Arial Narrow"/>
              </a:rPr>
              <a:t>Construction Noise</a:t>
            </a:r>
          </a:p>
          <a:p>
            <a:pPr defTabSz="457200" fontAlgn="auto">
              <a:spcBef>
                <a:spcPts val="0"/>
              </a:spcBef>
              <a:spcAft>
                <a:spcPts val="0"/>
              </a:spcAft>
              <a:defRPr/>
            </a:pPr>
            <a:r>
              <a:rPr lang="en-US" sz="7200" b="1" baseline="-3000" dirty="0">
                <a:solidFill>
                  <a:srgbClr val="FFFF00"/>
                </a:solidFill>
                <a:effectLst>
                  <a:outerShdw blurRad="50800" dist="38100" dir="2700000" algn="tl" rotWithShape="0">
                    <a:srgbClr val="000000">
                      <a:alpha val="43000"/>
                    </a:srgbClr>
                  </a:outerShdw>
                </a:effectLst>
                <a:latin typeface="Arial Narrow"/>
                <a:ea typeface="Arial" pitchFamily="-110" charset="0"/>
                <a:cs typeface="Arial Narrow"/>
              </a:rPr>
              <a:t>&amp;</a:t>
            </a:r>
          </a:p>
          <a:p>
            <a:pPr defTabSz="457200" fontAlgn="auto">
              <a:spcBef>
                <a:spcPts val="0"/>
              </a:spcBef>
              <a:spcAft>
                <a:spcPts val="0"/>
              </a:spcAft>
              <a:defRPr/>
            </a:pPr>
            <a:r>
              <a:rPr lang="en-US" sz="7200" b="1" baseline="-3000" dirty="0">
                <a:solidFill>
                  <a:srgbClr val="FFFF00"/>
                </a:solidFill>
                <a:effectLst>
                  <a:outerShdw blurRad="50800" dist="38100" dir="2700000" algn="tl" rotWithShape="0">
                    <a:srgbClr val="000000">
                      <a:alpha val="43000"/>
                    </a:srgbClr>
                  </a:outerShdw>
                </a:effectLst>
                <a:latin typeface="Arial Narrow"/>
                <a:ea typeface="Arial" pitchFamily="-110" charset="0"/>
                <a:cs typeface="Arial Narrow"/>
              </a:rPr>
              <a:t>Hearing Loss Prevention</a:t>
            </a:r>
            <a:endParaRPr lang="en-US" sz="7200" b="1" cap="small" baseline="-3000" dirty="0">
              <a:solidFill>
                <a:srgbClr val="9ACD0B"/>
              </a:solidFill>
              <a:latin typeface="Arial Narrow"/>
              <a:ea typeface="Arial Narrow" pitchFamily="-110" charset="0"/>
              <a:cs typeface="Arial Narrow"/>
            </a:endParaRPr>
          </a:p>
        </p:txBody>
      </p:sp>
      <p:sp>
        <p:nvSpPr>
          <p:cNvPr id="100356" name="Slide Number Placeholder 2"/>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fld id="{16902A76-D0FC-435E-8609-09DD0B46C04F}" type="slidenum">
              <a:rPr lang="en-US" altLang="en-US" sz="1400" smtClean="0">
                <a:solidFill>
                  <a:schemeClr val="bg1"/>
                </a:solidFill>
                <a:latin typeface="Arial" charset="0"/>
                <a:cs typeface="Arial" charset="0"/>
              </a:rPr>
              <a:pPr eaLnBrk="1" hangingPunct="1">
                <a:spcBef>
                  <a:spcPct val="0"/>
                </a:spcBef>
                <a:buFontTx/>
                <a:buNone/>
              </a:pPr>
              <a:t>1</a:t>
            </a:fld>
            <a:endParaRPr lang="en-US" altLang="en-US" sz="1400" smtClean="0">
              <a:solidFill>
                <a:schemeClr val="bg1"/>
              </a:solidFill>
              <a:latin typeface="Arial" charset="0"/>
              <a:cs typeface="Arial" charset="0"/>
            </a:endParaRPr>
          </a:p>
        </p:txBody>
      </p:sp>
      <p:sp>
        <p:nvSpPr>
          <p:cNvPr id="4" name="Title 3" hidden="1"/>
          <p:cNvSpPr>
            <a:spLocks noGrp="1"/>
          </p:cNvSpPr>
          <p:nvPr>
            <p:ph type="title"/>
          </p:nvPr>
        </p:nvSpPr>
        <p:spPr>
          <a:xfrm>
            <a:off x="2209800" y="3733800"/>
            <a:ext cx="8229600" cy="1143000"/>
          </a:xfrm>
        </p:spPr>
        <p:txBody>
          <a:bodyPr/>
          <a:lstStyle/>
          <a:p>
            <a:r>
              <a:rPr lang="en-US" dirty="0" smtClean="0"/>
              <a:t>Construction and Hearing Loss Prevention</a:t>
            </a:r>
            <a:endParaRPr lang="en-US" dirty="0"/>
          </a:p>
        </p:txBody>
      </p:sp>
      <p:pic>
        <p:nvPicPr>
          <p:cNvPr id="10242" name="Picture 2" descr="C:\Users\drobertson\Pictures\Hardhats United to Save Hearing.jpg" title="Hardhats United to Save Hearin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609600" y="828675"/>
            <a:ext cx="2822575" cy="2786063"/>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Title 1"/>
          <p:cNvSpPr>
            <a:spLocks noGrp="1"/>
          </p:cNvSpPr>
          <p:nvPr>
            <p:ph type="title"/>
          </p:nvPr>
        </p:nvSpPr>
        <p:spPr/>
        <p:txBody>
          <a:bodyPr/>
          <a:lstStyle/>
          <a:p>
            <a:r>
              <a:rPr lang="en-US" altLang="en-US" b="1" dirty="0" smtClean="0">
                <a:latin typeface="Arial" charset="0"/>
                <a:cs typeface="Arial" charset="0"/>
              </a:rPr>
              <a:t>2. What’s It Like To Lose Your Hearing?</a:t>
            </a:r>
          </a:p>
        </p:txBody>
      </p:sp>
      <p:sp>
        <p:nvSpPr>
          <p:cNvPr id="112643" name="Slide Number Placeholder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fld id="{FB87D74A-1934-4B14-BFB3-8E43802C21A0}" type="slidenum">
              <a:rPr lang="en-US" altLang="en-US" sz="1400" smtClean="0">
                <a:solidFill>
                  <a:srgbClr val="000000"/>
                </a:solidFill>
                <a:latin typeface="Arial" charset="0"/>
                <a:cs typeface="Arial" charset="0"/>
              </a:rPr>
              <a:pPr eaLnBrk="1" hangingPunct="1">
                <a:spcBef>
                  <a:spcPct val="0"/>
                </a:spcBef>
                <a:buFontTx/>
                <a:buNone/>
              </a:pPr>
              <a:t>10</a:t>
            </a:fld>
            <a:endParaRPr lang="en-US" altLang="en-US" sz="1400" smtClean="0">
              <a:solidFill>
                <a:srgbClr val="000000"/>
              </a:solidFill>
              <a:latin typeface="Arial" charset="0"/>
              <a:cs typeface="Arial" charset="0"/>
            </a:endParaRPr>
          </a:p>
        </p:txBody>
      </p:sp>
      <p:pic>
        <p:nvPicPr>
          <p:cNvPr id="8194" name="Picture 2" descr="C:\Users\drobertson\Pictures\Hardhats United to Save Hearing.jpg" title="Hardhats United to Save Hearing"/>
          <p:cNvPicPr>
            <a:picLocks noGrp="1" noChangeAspect="1" noChangeArrowheads="1"/>
          </p:cNvPicPr>
          <p:nvPr>
            <p:ph idx="1"/>
          </p:nvPr>
        </p:nvPicPr>
        <p:blipFill>
          <a:blip r:embed="rId3" cstate="email">
            <a:extLst>
              <a:ext uri="{28A0092B-C50C-407E-A947-70E740481C1C}">
                <a14:useLocalDpi xmlns:a14="http://schemas.microsoft.com/office/drawing/2010/main"/>
              </a:ext>
            </a:extLst>
          </a:blip>
          <a:srcRect/>
          <a:stretch>
            <a:fillRect/>
          </a:stretch>
        </p:blipFill>
        <p:spPr bwMode="auto">
          <a:xfrm>
            <a:off x="3160776" y="2470245"/>
            <a:ext cx="2822448" cy="2785872"/>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Present examples of hearing loss</a:t>
            </a:r>
            <a:endParaRPr lang="en-US" dirty="0"/>
          </a:p>
        </p:txBody>
      </p:sp>
      <p:sp>
        <p:nvSpPr>
          <p:cNvPr id="4" name="Slide Number Placeholder 3"/>
          <p:cNvSpPr>
            <a:spLocks noGrp="1"/>
          </p:cNvSpPr>
          <p:nvPr>
            <p:ph type="sldNum" sz="quarter" idx="12"/>
          </p:nvPr>
        </p:nvSpPr>
        <p:spPr/>
        <p:txBody>
          <a:bodyPr/>
          <a:lstStyle/>
          <a:p>
            <a:pPr>
              <a:defRPr/>
            </a:pPr>
            <a:fld id="{A70882E7-4C5E-4735-8A30-BC4E60AC1404}" type="slidenum">
              <a:rPr lang="en-US" smtClean="0"/>
              <a:pPr>
                <a:defRPr/>
              </a:pPr>
              <a:t>11</a:t>
            </a:fld>
            <a:endParaRPr lang="en-US" dirty="0"/>
          </a:p>
        </p:txBody>
      </p:sp>
    </p:spTree>
    <p:extLst>
      <p:ext uri="{BB962C8B-B14F-4D97-AF65-F5344CB8AC3E}">
        <p14:creationId xmlns:p14="http://schemas.microsoft.com/office/powerpoint/2010/main" val="340047493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6" name="Title 1"/>
          <p:cNvSpPr>
            <a:spLocks noGrp="1"/>
          </p:cNvSpPr>
          <p:nvPr>
            <p:ph type="title"/>
          </p:nvPr>
        </p:nvSpPr>
        <p:spPr/>
        <p:txBody>
          <a:bodyPr/>
          <a:lstStyle/>
          <a:p>
            <a:r>
              <a:rPr lang="en-US" altLang="en-US" sz="4400" smtClean="0"/>
              <a:t>Effects of Hearing Loss</a:t>
            </a:r>
          </a:p>
        </p:txBody>
      </p:sp>
      <p:sp>
        <p:nvSpPr>
          <p:cNvPr id="118787" name="Content Placeholder 2"/>
          <p:cNvSpPr>
            <a:spLocks noGrp="1"/>
          </p:cNvSpPr>
          <p:nvPr>
            <p:ph idx="1"/>
          </p:nvPr>
        </p:nvSpPr>
        <p:spPr/>
        <p:txBody>
          <a:bodyPr/>
          <a:lstStyle/>
          <a:p>
            <a:r>
              <a:rPr lang="en-US" altLang="en-US" smtClean="0"/>
              <a:t>Difficulty communicating with loved ones</a:t>
            </a:r>
          </a:p>
          <a:p>
            <a:r>
              <a:rPr lang="en-US" altLang="en-US" smtClean="0"/>
              <a:t>Loneliness and depression</a:t>
            </a:r>
          </a:p>
          <a:p>
            <a:r>
              <a:rPr lang="en-US" altLang="en-US" smtClean="0"/>
              <a:t>Low self-confidence</a:t>
            </a:r>
          </a:p>
          <a:p>
            <a:r>
              <a:rPr lang="en-US" altLang="en-US" smtClean="0"/>
              <a:t>Increased stress, blood pressure, hypertension and cardio vascular disease</a:t>
            </a:r>
          </a:p>
        </p:txBody>
      </p:sp>
      <p:sp>
        <p:nvSpPr>
          <p:cNvPr id="118788" name="Slide Number Placeholder 2"/>
          <p:cNvSpPr>
            <a:spLocks noGrp="1"/>
          </p:cNvSpPr>
          <p:nvPr>
            <p:ph type="sldNum" sz="quarter" idx="12"/>
          </p:nvPr>
        </p:nvSpPr>
        <p:spPr>
          <a:noFill/>
        </p:spPr>
        <p:txBody>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fld id="{2BB07C9C-F97F-4693-BECD-EFE57CBA59F6}" type="slidenum">
              <a:rPr lang="en-US" altLang="en-US" sz="1400" smtClean="0"/>
              <a:pPr eaLnBrk="1" hangingPunct="1">
                <a:spcBef>
                  <a:spcPct val="0"/>
                </a:spcBef>
                <a:buFontTx/>
                <a:buNone/>
              </a:pPr>
              <a:t>12</a:t>
            </a:fld>
            <a:endParaRPr lang="en-US" altLang="en-US" sz="1400" smtClean="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10" name="Title 1"/>
          <p:cNvSpPr>
            <a:spLocks noGrp="1"/>
          </p:cNvSpPr>
          <p:nvPr>
            <p:ph type="title"/>
          </p:nvPr>
        </p:nvSpPr>
        <p:spPr/>
        <p:txBody>
          <a:bodyPr/>
          <a:lstStyle/>
          <a:p>
            <a:r>
              <a:rPr lang="en-US" altLang="en-US" sz="4400" smtClean="0"/>
              <a:t>Warning Signs</a:t>
            </a:r>
          </a:p>
        </p:txBody>
      </p:sp>
      <p:sp>
        <p:nvSpPr>
          <p:cNvPr id="43011" name="Content Placeholder 2"/>
          <p:cNvSpPr>
            <a:spLocks noGrp="1"/>
          </p:cNvSpPr>
          <p:nvPr>
            <p:ph idx="1"/>
          </p:nvPr>
        </p:nvSpPr>
        <p:spPr>
          <a:xfrm>
            <a:off x="457200" y="1447800"/>
            <a:ext cx="8458200" cy="4525963"/>
          </a:xfrm>
        </p:spPr>
        <p:txBody>
          <a:bodyPr/>
          <a:lstStyle/>
          <a:p>
            <a:pPr marL="0" indent="0">
              <a:buFontTx/>
              <a:buNone/>
              <a:defRPr/>
            </a:pPr>
            <a:r>
              <a:rPr lang="en-US" altLang="en-US" sz="2800" b="1" dirty="0" smtClean="0">
                <a:solidFill>
                  <a:srgbClr val="FF0000"/>
                </a:solidFill>
              </a:rPr>
              <a:t>Do You Have Any of the Following Problems:</a:t>
            </a:r>
          </a:p>
          <a:p>
            <a:pPr>
              <a:buFont typeface="Wingdings" panose="05000000000000000000" pitchFamily="2" charset="2"/>
              <a:buChar char="q"/>
              <a:defRPr/>
            </a:pPr>
            <a:r>
              <a:rPr lang="en-US" altLang="en-US" sz="2800" dirty="0"/>
              <a:t>H</a:t>
            </a:r>
            <a:r>
              <a:rPr lang="en-US" altLang="en-US" sz="2800" dirty="0" smtClean="0"/>
              <a:t>ave trouble hearing people talk when there is background noise</a:t>
            </a:r>
          </a:p>
          <a:p>
            <a:pPr>
              <a:buFont typeface="Wingdings" panose="05000000000000000000" pitchFamily="2" charset="2"/>
              <a:buChar char="q"/>
              <a:defRPr/>
            </a:pPr>
            <a:r>
              <a:rPr lang="en-US" altLang="en-US" sz="2800" dirty="0" smtClean="0"/>
              <a:t>People sound like they are mumbling</a:t>
            </a:r>
          </a:p>
          <a:p>
            <a:pPr>
              <a:buFont typeface="Wingdings" panose="05000000000000000000" pitchFamily="2" charset="2"/>
              <a:buChar char="q"/>
              <a:defRPr/>
            </a:pPr>
            <a:r>
              <a:rPr lang="en-US" altLang="en-US" sz="2800" dirty="0" smtClean="0"/>
              <a:t>Often have to ask people to repeat what they say</a:t>
            </a:r>
          </a:p>
          <a:p>
            <a:pPr>
              <a:buFont typeface="Wingdings" panose="05000000000000000000" pitchFamily="2" charset="2"/>
              <a:buChar char="q"/>
              <a:defRPr/>
            </a:pPr>
            <a:r>
              <a:rPr lang="en-US" altLang="en-US" sz="2800" dirty="0"/>
              <a:t>T</a:t>
            </a:r>
            <a:r>
              <a:rPr lang="en-US" altLang="en-US" sz="2800" dirty="0" smtClean="0"/>
              <a:t>urn up the radio or TV a lot</a:t>
            </a:r>
          </a:p>
          <a:p>
            <a:pPr>
              <a:buFont typeface="Wingdings" panose="05000000000000000000" pitchFamily="2" charset="2"/>
              <a:buChar char="q"/>
              <a:defRPr/>
            </a:pPr>
            <a:r>
              <a:rPr lang="en-US" altLang="en-US" sz="2800" dirty="0" smtClean="0"/>
              <a:t>Have difficulty hearing people on the phone</a:t>
            </a:r>
          </a:p>
          <a:p>
            <a:pPr>
              <a:buFont typeface="Wingdings" panose="05000000000000000000" pitchFamily="2" charset="2"/>
              <a:buChar char="q"/>
              <a:defRPr/>
            </a:pPr>
            <a:r>
              <a:rPr lang="en-US" altLang="en-US" sz="2800" dirty="0" smtClean="0"/>
              <a:t>Have constant ringing in your ears</a:t>
            </a:r>
          </a:p>
        </p:txBody>
      </p:sp>
      <p:sp>
        <p:nvSpPr>
          <p:cNvPr id="119812" name="Slide Number Placeholder 2"/>
          <p:cNvSpPr>
            <a:spLocks noGrp="1"/>
          </p:cNvSpPr>
          <p:nvPr>
            <p:ph type="sldNum" sz="quarter" idx="12"/>
          </p:nvPr>
        </p:nvSpPr>
        <p:spPr>
          <a:noFill/>
        </p:spPr>
        <p:txBody>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fld id="{73AE76EA-13CF-4A89-BB6F-DAEDB8CC7658}" type="slidenum">
              <a:rPr lang="en-US" altLang="en-US" sz="1400" smtClean="0"/>
              <a:pPr eaLnBrk="1" hangingPunct="1">
                <a:spcBef>
                  <a:spcPct val="0"/>
                </a:spcBef>
                <a:buFontTx/>
                <a:buNone/>
              </a:pPr>
              <a:t>13</a:t>
            </a:fld>
            <a:endParaRPr lang="en-US" altLang="en-US" sz="1400" smtClean="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4" name="Title 1"/>
          <p:cNvSpPr>
            <a:spLocks noGrp="1"/>
          </p:cNvSpPr>
          <p:nvPr>
            <p:ph type="title"/>
          </p:nvPr>
        </p:nvSpPr>
        <p:spPr/>
        <p:txBody>
          <a:bodyPr/>
          <a:lstStyle/>
          <a:p>
            <a:r>
              <a:rPr lang="en-US" altLang="en-US" sz="4400" smtClean="0"/>
              <a:t>Tinnitus</a:t>
            </a:r>
          </a:p>
        </p:txBody>
      </p:sp>
      <p:sp>
        <p:nvSpPr>
          <p:cNvPr id="44035" name="Content Placeholder 2"/>
          <p:cNvSpPr>
            <a:spLocks noGrp="1"/>
          </p:cNvSpPr>
          <p:nvPr>
            <p:ph idx="1"/>
          </p:nvPr>
        </p:nvSpPr>
        <p:spPr>
          <a:xfrm>
            <a:off x="381000" y="1371600"/>
            <a:ext cx="8229600" cy="4525963"/>
          </a:xfrm>
        </p:spPr>
        <p:txBody>
          <a:bodyPr/>
          <a:lstStyle/>
          <a:p>
            <a:pPr>
              <a:defRPr/>
            </a:pPr>
            <a:r>
              <a:rPr lang="en-US" altLang="en-US" dirty="0" smtClean="0"/>
              <a:t>Constant ringing in ears (or hissing, buzzing, roaring, chirping, or whistling sound)</a:t>
            </a:r>
          </a:p>
          <a:p>
            <a:pPr>
              <a:defRPr/>
            </a:pPr>
            <a:r>
              <a:rPr lang="en-US" altLang="en-US" dirty="0" smtClean="0"/>
              <a:t>50 million people in the U.S. have tinnitus</a:t>
            </a:r>
          </a:p>
          <a:p>
            <a:pPr marL="338138" indent="-338138">
              <a:buFontTx/>
              <a:buNone/>
              <a:defRPr/>
            </a:pPr>
            <a:r>
              <a:rPr lang="en-US" altLang="en-US" dirty="0"/>
              <a:t>	</a:t>
            </a:r>
            <a:endParaRPr lang="en-US" altLang="en-US" dirty="0" smtClean="0"/>
          </a:p>
        </p:txBody>
      </p:sp>
      <p:pic>
        <p:nvPicPr>
          <p:cNvPr id="120836" name="Picture 6" title="Picture - American Tinnitus Association Logo"/>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3421063" y="4002088"/>
            <a:ext cx="1819275" cy="838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20837" name="Slide Number Placeholder 2"/>
          <p:cNvSpPr>
            <a:spLocks noGrp="1"/>
          </p:cNvSpPr>
          <p:nvPr>
            <p:ph type="sldNum" sz="quarter" idx="12"/>
          </p:nvPr>
        </p:nvSpPr>
        <p:spPr>
          <a:noFill/>
        </p:spPr>
        <p:txBody>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fld id="{0F126B45-3073-408F-97F7-BC654EBFF5B2}" type="slidenum">
              <a:rPr lang="en-US" altLang="en-US" sz="1400" smtClean="0"/>
              <a:pPr eaLnBrk="1" hangingPunct="1">
                <a:spcBef>
                  <a:spcPct val="0"/>
                </a:spcBef>
                <a:buFontTx/>
                <a:buNone/>
              </a:pPr>
              <a:t>14</a:t>
            </a:fld>
            <a:endParaRPr lang="en-US" altLang="en-US" sz="1400" smtClean="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8" name="Title 1"/>
          <p:cNvSpPr>
            <a:spLocks noGrp="1"/>
          </p:cNvSpPr>
          <p:nvPr>
            <p:ph type="title"/>
          </p:nvPr>
        </p:nvSpPr>
        <p:spPr/>
        <p:txBody>
          <a:bodyPr/>
          <a:lstStyle/>
          <a:p>
            <a:r>
              <a:rPr lang="en-US" altLang="en-US" b="1" smtClean="0">
                <a:latin typeface="Arial" charset="0"/>
                <a:cs typeface="Arial" charset="0"/>
              </a:rPr>
              <a:t>3. Hazardous Noise and Hearing Loss</a:t>
            </a:r>
          </a:p>
        </p:txBody>
      </p:sp>
      <p:sp>
        <p:nvSpPr>
          <p:cNvPr id="121859" name="Slide Number Placeholder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fld id="{BC489B16-F2A5-4D89-8EE5-897090DC696E}" type="slidenum">
              <a:rPr lang="en-US" altLang="en-US" sz="1400" smtClean="0">
                <a:solidFill>
                  <a:srgbClr val="000000"/>
                </a:solidFill>
                <a:latin typeface="Arial" charset="0"/>
                <a:cs typeface="Arial" charset="0"/>
              </a:rPr>
              <a:pPr eaLnBrk="1" hangingPunct="1">
                <a:spcBef>
                  <a:spcPct val="0"/>
                </a:spcBef>
                <a:buFontTx/>
                <a:buNone/>
              </a:pPr>
              <a:t>15</a:t>
            </a:fld>
            <a:endParaRPr lang="en-US" altLang="en-US" sz="1400" smtClean="0">
              <a:solidFill>
                <a:srgbClr val="000000"/>
              </a:solidFill>
              <a:latin typeface="Arial" charset="0"/>
              <a:cs typeface="Arial" charset="0"/>
            </a:endParaRPr>
          </a:p>
        </p:txBody>
      </p:sp>
      <p:pic>
        <p:nvPicPr>
          <p:cNvPr id="1026" name="Picture 2" descr="C:\Users\drobertson\Pictures\Hardhats United to Save Hearing.jpg" title="Hardhats United to Save Hearin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3160713" y="2035175"/>
            <a:ext cx="2822575" cy="2786063"/>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2" name="Title 1"/>
          <p:cNvSpPr>
            <a:spLocks noGrp="1"/>
          </p:cNvSpPr>
          <p:nvPr>
            <p:ph type="title"/>
          </p:nvPr>
        </p:nvSpPr>
        <p:spPr/>
        <p:txBody>
          <a:bodyPr/>
          <a:lstStyle/>
          <a:p>
            <a:r>
              <a:rPr lang="en-US" altLang="en-US" sz="4400" smtClean="0"/>
              <a:t>Causes of Hearing Loss</a:t>
            </a:r>
          </a:p>
        </p:txBody>
      </p:sp>
      <p:sp>
        <p:nvSpPr>
          <p:cNvPr id="122883" name="Content Placeholder 2"/>
          <p:cNvSpPr>
            <a:spLocks noGrp="1"/>
          </p:cNvSpPr>
          <p:nvPr>
            <p:ph sz="half" idx="1"/>
          </p:nvPr>
        </p:nvSpPr>
        <p:spPr/>
        <p:txBody>
          <a:bodyPr/>
          <a:lstStyle/>
          <a:p>
            <a:r>
              <a:rPr lang="en-US" altLang="en-US" smtClean="0"/>
              <a:t>Exposure to loud noise</a:t>
            </a:r>
          </a:p>
          <a:p>
            <a:r>
              <a:rPr lang="en-US" altLang="en-US" smtClean="0"/>
              <a:t>Certain drugs and chemicals</a:t>
            </a:r>
          </a:p>
          <a:p>
            <a:r>
              <a:rPr lang="en-US" altLang="en-US" smtClean="0"/>
              <a:t>Aging</a:t>
            </a:r>
          </a:p>
          <a:p>
            <a:r>
              <a:rPr lang="en-US" altLang="en-US" smtClean="0"/>
              <a:t>Heredity</a:t>
            </a:r>
          </a:p>
          <a:p>
            <a:r>
              <a:rPr lang="en-US" altLang="en-US" smtClean="0"/>
              <a:t>Head trauma </a:t>
            </a:r>
          </a:p>
          <a:p>
            <a:r>
              <a:rPr lang="en-US" altLang="en-US" smtClean="0"/>
              <a:t>Ear infection</a:t>
            </a:r>
          </a:p>
        </p:txBody>
      </p:sp>
      <p:sp>
        <p:nvSpPr>
          <p:cNvPr id="122884" name="Slide Number Placeholder 2"/>
          <p:cNvSpPr>
            <a:spLocks noGrp="1"/>
          </p:cNvSpPr>
          <p:nvPr>
            <p:ph type="sldNum" sz="quarter" idx="12"/>
          </p:nvPr>
        </p:nvSpPr>
        <p:spPr>
          <a:noFill/>
        </p:spPr>
        <p:txBody>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fld id="{13371E9D-9CF4-42FF-8589-6EBB5D0915C8}" type="slidenum">
              <a:rPr lang="en-US" altLang="en-US" sz="1400" smtClean="0"/>
              <a:pPr eaLnBrk="1" hangingPunct="1">
                <a:spcBef>
                  <a:spcPct val="0"/>
                </a:spcBef>
                <a:buFontTx/>
                <a:buNone/>
              </a:pPr>
              <a:t>16</a:t>
            </a:fld>
            <a:endParaRPr lang="en-US" altLang="en-US" sz="1400" smtClean="0"/>
          </a:p>
        </p:txBody>
      </p:sp>
      <p:sp>
        <p:nvSpPr>
          <p:cNvPr id="122885" name="TextBox 8"/>
          <p:cNvSpPr txBox="1">
            <a:spLocks noChangeArrowheads="1"/>
          </p:cNvSpPr>
          <p:nvPr/>
        </p:nvSpPr>
        <p:spPr bwMode="auto">
          <a:xfrm>
            <a:off x="4267200" y="4513263"/>
            <a:ext cx="3354388"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n-US" altLang="en-US" sz="1200"/>
              <a:t>Photo, courtesy of OSHA</a:t>
            </a:r>
            <a:endParaRPr lang="en-US" altLang="en-US" sz="1800"/>
          </a:p>
        </p:txBody>
      </p:sp>
      <p:pic>
        <p:nvPicPr>
          <p:cNvPr id="122886" name="Picture 7" descr="G:\Projects\Projects\Construction- Noise and Hearing Loss, 2014-15\Jack hammering, source OSHA.jpg" title="Picture - Jack hammerin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4267200" y="1676400"/>
            <a:ext cx="4430713" cy="2819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6" name="Title 1"/>
          <p:cNvSpPr>
            <a:spLocks noGrp="1"/>
          </p:cNvSpPr>
          <p:nvPr>
            <p:ph type="title"/>
          </p:nvPr>
        </p:nvSpPr>
        <p:spPr/>
        <p:txBody>
          <a:bodyPr/>
          <a:lstStyle/>
          <a:p>
            <a:r>
              <a:rPr lang="en-US" altLang="en-US" sz="4400" smtClean="0"/>
              <a:t>Noise Induced Hearing Loss (NIHL)</a:t>
            </a:r>
          </a:p>
        </p:txBody>
      </p:sp>
      <p:sp>
        <p:nvSpPr>
          <p:cNvPr id="123907" name="Content Placeholder 2"/>
          <p:cNvSpPr>
            <a:spLocks noGrp="1"/>
          </p:cNvSpPr>
          <p:nvPr>
            <p:ph sz="half" idx="1"/>
          </p:nvPr>
        </p:nvSpPr>
        <p:spPr/>
        <p:txBody>
          <a:bodyPr/>
          <a:lstStyle/>
          <a:p>
            <a:r>
              <a:rPr lang="en-US" altLang="en-US" smtClean="0"/>
              <a:t>Most common work-related illness</a:t>
            </a:r>
          </a:p>
          <a:p>
            <a:r>
              <a:rPr lang="en-US" altLang="en-US" smtClean="0"/>
              <a:t>Damage to hearing depends how </a:t>
            </a:r>
            <a:r>
              <a:rPr lang="en-US" altLang="en-US" smtClean="0">
                <a:solidFill>
                  <a:srgbClr val="FF0000"/>
                </a:solidFill>
              </a:rPr>
              <a:t>loud</a:t>
            </a:r>
            <a:r>
              <a:rPr lang="en-US" altLang="en-US" smtClean="0"/>
              <a:t> the noise is, and</a:t>
            </a:r>
          </a:p>
          <a:p>
            <a:r>
              <a:rPr lang="en-US" altLang="en-US" smtClean="0"/>
              <a:t>How </a:t>
            </a:r>
            <a:r>
              <a:rPr lang="en-US" altLang="en-US" smtClean="0">
                <a:solidFill>
                  <a:srgbClr val="FF0000"/>
                </a:solidFill>
              </a:rPr>
              <a:t>long</a:t>
            </a:r>
            <a:r>
              <a:rPr lang="en-US" altLang="en-US" smtClean="0"/>
              <a:t> you are exposed to it</a:t>
            </a:r>
          </a:p>
        </p:txBody>
      </p:sp>
      <p:sp>
        <p:nvSpPr>
          <p:cNvPr id="123908" name="Slide Number Placeholder 2"/>
          <p:cNvSpPr>
            <a:spLocks noGrp="1"/>
          </p:cNvSpPr>
          <p:nvPr>
            <p:ph type="sldNum" sz="quarter" idx="12"/>
          </p:nvPr>
        </p:nvSpPr>
        <p:spPr>
          <a:noFill/>
        </p:spPr>
        <p:txBody>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fld id="{C335F6DC-F9BA-4A91-BB92-2869E417B88C}" type="slidenum">
              <a:rPr lang="en-US" altLang="en-US" sz="1400" smtClean="0"/>
              <a:pPr eaLnBrk="1" hangingPunct="1">
                <a:spcBef>
                  <a:spcPct val="0"/>
                </a:spcBef>
                <a:buFontTx/>
                <a:buNone/>
              </a:pPr>
              <a:t>17</a:t>
            </a:fld>
            <a:endParaRPr lang="en-US" altLang="en-US" sz="1400" smtClean="0"/>
          </a:p>
        </p:txBody>
      </p:sp>
      <p:sp>
        <p:nvSpPr>
          <p:cNvPr id="123909" name="TextBox 8"/>
          <p:cNvSpPr txBox="1">
            <a:spLocks noChangeArrowheads="1"/>
          </p:cNvSpPr>
          <p:nvPr/>
        </p:nvSpPr>
        <p:spPr bwMode="auto">
          <a:xfrm>
            <a:off x="5105400" y="5443538"/>
            <a:ext cx="2286000"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463550" indent="-463550"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n-US" altLang="en-US" sz="1200"/>
              <a:t>Photo courtesy of NIOSH</a:t>
            </a:r>
            <a:endParaRPr lang="en-US" altLang="en-US" sz="1800"/>
          </a:p>
        </p:txBody>
      </p:sp>
      <p:pic>
        <p:nvPicPr>
          <p:cNvPr id="123910" name="Picture 7" descr="G:\Projects\Projects\Construction- Noise and Hearing Loss, 2014-15\cutting with saw, phot NIOSH.jpg" title="Picture - cutting with a saw"/>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5105400" y="1824038"/>
            <a:ext cx="2819400" cy="3598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30" name="Title 1"/>
          <p:cNvSpPr>
            <a:spLocks noGrp="1"/>
          </p:cNvSpPr>
          <p:nvPr>
            <p:ph type="title"/>
          </p:nvPr>
        </p:nvSpPr>
        <p:spPr/>
        <p:txBody>
          <a:bodyPr/>
          <a:lstStyle/>
          <a:p>
            <a:r>
              <a:rPr lang="en-US" altLang="en-US" sz="4400" smtClean="0"/>
              <a:t>How You Hear</a:t>
            </a:r>
          </a:p>
        </p:txBody>
      </p:sp>
      <p:pic>
        <p:nvPicPr>
          <p:cNvPr id="124931" name="Picture 4" descr="eardiagram"/>
          <p:cNvPicPr>
            <a:picLocks noGrp="1" noChangeAspect="1" noChangeArrowheads="1"/>
          </p:cNvPicPr>
          <p:nvPr>
            <p:ph idx="1"/>
          </p:nvPr>
        </p:nvPicPr>
        <p:blipFill>
          <a:blip r:embed="rId3">
            <a:extLst>
              <a:ext uri="{28A0092B-C50C-407E-A947-70E740481C1C}">
                <a14:useLocalDpi xmlns:a14="http://schemas.microsoft.com/office/drawing/2010/main"/>
              </a:ext>
            </a:extLst>
          </a:blip>
          <a:srcRect/>
          <a:stretch>
            <a:fillRect/>
          </a:stretch>
        </p:blipFill>
        <p:spPr>
          <a:xfrm>
            <a:off x="2460625" y="1670050"/>
            <a:ext cx="4719638" cy="4010025"/>
          </a:xfrm>
          <a:solidFill>
            <a:srgbClr val="FFFFFF"/>
          </a:solidFill>
          <a:extLst>
            <a:ext uri="{91240B29-F687-4F45-9708-019B960494DF}">
              <a14:hiddenLine xmlns:a14="http://schemas.microsoft.com/office/drawing/2010/main" w="9525">
                <a:solidFill>
                  <a:srgbClr val="000000"/>
                </a:solidFill>
                <a:miter lim="800000"/>
                <a:headEnd/>
                <a:tailEnd/>
              </a14:hiddenLine>
            </a:ext>
          </a:extLst>
        </p:spPr>
      </p:pic>
      <p:sp>
        <p:nvSpPr>
          <p:cNvPr id="124932" name="TextBox 8"/>
          <p:cNvSpPr txBox="1">
            <a:spLocks noChangeArrowheads="1"/>
          </p:cNvSpPr>
          <p:nvPr/>
        </p:nvSpPr>
        <p:spPr bwMode="auto">
          <a:xfrm>
            <a:off x="0" y="5791200"/>
            <a:ext cx="350520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463550" indent="-463550"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n-US" altLang="en-US" sz="1200"/>
              <a:t>Slide courtesy of Howard Leight, Honeywell</a:t>
            </a:r>
            <a:r>
              <a:rPr lang="en-US" altLang="en-US" sz="1800"/>
              <a:t> </a:t>
            </a:r>
          </a:p>
        </p:txBody>
      </p:sp>
      <p:sp>
        <p:nvSpPr>
          <p:cNvPr id="124933" name="Slide Number Placeholder 2"/>
          <p:cNvSpPr>
            <a:spLocks noGrp="1"/>
          </p:cNvSpPr>
          <p:nvPr>
            <p:ph type="sldNum" sz="quarter" idx="12"/>
          </p:nvPr>
        </p:nvSpPr>
        <p:spPr>
          <a:noFill/>
        </p:spPr>
        <p:txBody>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fld id="{8E1EE451-69CF-4E39-B8EF-02E6EA4F2881}" type="slidenum">
              <a:rPr lang="en-US" altLang="en-US" sz="1400" smtClean="0"/>
              <a:pPr eaLnBrk="1" hangingPunct="1">
                <a:spcBef>
                  <a:spcPct val="0"/>
                </a:spcBef>
                <a:buFontTx/>
                <a:buNone/>
              </a:pPr>
              <a:t>18</a:t>
            </a:fld>
            <a:endParaRPr lang="en-US" altLang="en-US" sz="1400" smtClean="0"/>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25954" name="Group 4" title="Picture of chochlea - 17-year old girl - low noise exposure, normal cochlea, receptors intact"/>
          <p:cNvGrpSpPr>
            <a:grpSpLocks/>
          </p:cNvGrpSpPr>
          <p:nvPr/>
        </p:nvGrpSpPr>
        <p:grpSpPr bwMode="auto">
          <a:xfrm>
            <a:off x="1066800" y="1546225"/>
            <a:ext cx="2286000" cy="2971800"/>
            <a:chOff x="0" y="1002"/>
            <a:chExt cx="1728" cy="2928"/>
          </a:xfrm>
        </p:grpSpPr>
        <p:pic>
          <p:nvPicPr>
            <p:cNvPr id="125966" name="Picture 5" title="Picture of chochlea - 17-year old girl - low noise exposure, normal cochlea, receptors intact"/>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0" y="1866"/>
              <a:ext cx="1728" cy="206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chemeClr val="bg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125967" name="Text Box 6" title="Green header - 17-year old girl"/>
            <p:cNvSpPr txBox="1">
              <a:spLocks noChangeArrowheads="1"/>
            </p:cNvSpPr>
            <p:nvPr/>
          </p:nvSpPr>
          <p:spPr bwMode="auto">
            <a:xfrm>
              <a:off x="0" y="1002"/>
              <a:ext cx="1727" cy="864"/>
            </a:xfrm>
            <a:prstGeom prst="rect">
              <a:avLst/>
            </a:prstGeom>
            <a:solidFill>
              <a:srgbClr val="99CC00"/>
            </a:solidFill>
            <a:ln>
              <a:noFill/>
            </a:ln>
            <a:effectLst/>
            <a:extLst>
              <a:ext uri="{91240B29-F687-4F45-9708-019B960494DF}">
                <a14:hiddenLine xmlns:a14="http://schemas.microsoft.com/office/drawing/2010/main" w="38100" cmpd="dbl" algn="ctr">
                  <a:solidFill>
                    <a:srgbClr val="0088C7"/>
                  </a:solidFill>
                  <a:miter lim="800000"/>
                  <a:headEnd/>
                  <a:tailEnd/>
                </a14:hiddenLine>
              </a:ext>
              <a:ext uri="{AF507438-7753-43E0-B8FC-AC1667EBCBE1}">
                <a14:hiddenEffects xmlns:a14="http://schemas.microsoft.com/office/drawing/2010/main">
                  <a:effectLst>
                    <a:outerShdw dist="17961" dir="2700000" algn="ctr" rotWithShape="0">
                      <a:srgbClr val="333300"/>
                    </a:outerShdw>
                  </a:effectLst>
                </a14:hiddenEffects>
              </a:ext>
            </a:extLst>
          </p:spPr>
          <p:txBody>
            <a:bodyPr/>
            <a:lstStyle>
              <a:lvl1pPr marL="171450" indent="-171450"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lnSpc>
                  <a:spcPct val="95000"/>
                </a:lnSpc>
                <a:spcBef>
                  <a:spcPct val="40000"/>
                </a:spcBef>
                <a:buClr>
                  <a:srgbClr val="333300"/>
                </a:buClr>
                <a:buFontTx/>
                <a:buNone/>
              </a:pPr>
              <a:r>
                <a:rPr lang="en-US" altLang="en-US" sz="2400" b="1" smtClean="0">
                  <a:solidFill>
                    <a:srgbClr val="FFFFFF"/>
                  </a:solidFill>
                  <a:cs typeface="Arial" charset="0"/>
                </a:rPr>
                <a:t>17-year </a:t>
              </a:r>
              <a:r>
                <a:rPr lang="en-US" altLang="en-US" sz="2400" b="1" dirty="0">
                  <a:solidFill>
                    <a:srgbClr val="FFFFFF"/>
                  </a:solidFill>
                  <a:cs typeface="Arial" charset="0"/>
                </a:rPr>
                <a:t>old girl</a:t>
              </a:r>
            </a:p>
            <a:p>
              <a:pPr eaLnBrk="1" hangingPunct="1">
                <a:lnSpc>
                  <a:spcPct val="95000"/>
                </a:lnSpc>
                <a:spcBef>
                  <a:spcPct val="40000"/>
                </a:spcBef>
                <a:buClr>
                  <a:srgbClr val="333300"/>
                </a:buClr>
              </a:pPr>
              <a:endParaRPr lang="en-US" altLang="en-US" sz="1600" b="1" dirty="0">
                <a:solidFill>
                  <a:srgbClr val="FFFFFF"/>
                </a:solidFill>
                <a:cs typeface="Arial" charset="0"/>
              </a:endParaRPr>
            </a:p>
            <a:p>
              <a:pPr eaLnBrk="1" hangingPunct="1">
                <a:lnSpc>
                  <a:spcPct val="95000"/>
                </a:lnSpc>
                <a:spcBef>
                  <a:spcPct val="40000"/>
                </a:spcBef>
                <a:buClr>
                  <a:srgbClr val="333300"/>
                </a:buClr>
              </a:pPr>
              <a:r>
                <a:rPr lang="en-US" altLang="en-US" sz="1600" b="1" dirty="0">
                  <a:solidFill>
                    <a:srgbClr val="FFFFFF"/>
                  </a:solidFill>
                  <a:cs typeface="Arial" charset="0"/>
                </a:rPr>
                <a:t>Low noise exposure</a:t>
              </a:r>
            </a:p>
            <a:p>
              <a:pPr eaLnBrk="1" hangingPunct="1">
                <a:lnSpc>
                  <a:spcPct val="95000"/>
                </a:lnSpc>
                <a:spcBef>
                  <a:spcPct val="40000"/>
                </a:spcBef>
                <a:buClr>
                  <a:srgbClr val="333300"/>
                </a:buClr>
              </a:pPr>
              <a:r>
                <a:rPr lang="en-US" altLang="en-US" sz="1600" b="1" dirty="0">
                  <a:solidFill>
                    <a:srgbClr val="FFFFFF"/>
                  </a:solidFill>
                  <a:cs typeface="Arial" charset="0"/>
                </a:rPr>
                <a:t>Normal cochlea</a:t>
              </a:r>
            </a:p>
            <a:p>
              <a:pPr eaLnBrk="1" hangingPunct="1">
                <a:lnSpc>
                  <a:spcPct val="95000"/>
                </a:lnSpc>
                <a:spcBef>
                  <a:spcPct val="40000"/>
                </a:spcBef>
                <a:buClr>
                  <a:srgbClr val="333300"/>
                </a:buClr>
              </a:pPr>
              <a:r>
                <a:rPr lang="en-US" altLang="en-US" sz="1600" b="1" dirty="0">
                  <a:solidFill>
                    <a:srgbClr val="FFFFFF"/>
                  </a:solidFill>
                  <a:cs typeface="Arial" charset="0"/>
                </a:rPr>
                <a:t>Receptors intact</a:t>
              </a:r>
            </a:p>
          </p:txBody>
        </p:sp>
      </p:grpSp>
      <p:grpSp>
        <p:nvGrpSpPr>
          <p:cNvPr id="125955" name="Group 7" title="Picture of chochlea - 76-year old man- - low noise exposure, fewer receptors but still intact"/>
          <p:cNvGrpSpPr>
            <a:grpSpLocks/>
          </p:cNvGrpSpPr>
          <p:nvPr/>
        </p:nvGrpSpPr>
        <p:grpSpPr bwMode="auto">
          <a:xfrm>
            <a:off x="3722688" y="1546225"/>
            <a:ext cx="2400300" cy="2971800"/>
            <a:chOff x="2016" y="953"/>
            <a:chExt cx="1728" cy="2935"/>
          </a:xfrm>
        </p:grpSpPr>
        <p:pic>
          <p:nvPicPr>
            <p:cNvPr id="125964" name="Picture 8" title="Picture of chochlea - 76-year old man- low noise exposure, fewer receptors but still intact"/>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2016" y="1817"/>
              <a:ext cx="1728" cy="207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chemeClr val="bg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125965" name="Text Box 9" title="Green header -76-year old man"/>
            <p:cNvSpPr txBox="1">
              <a:spLocks noChangeArrowheads="1"/>
            </p:cNvSpPr>
            <p:nvPr/>
          </p:nvSpPr>
          <p:spPr bwMode="auto">
            <a:xfrm>
              <a:off x="2016" y="953"/>
              <a:ext cx="1728" cy="864"/>
            </a:xfrm>
            <a:prstGeom prst="rect">
              <a:avLst/>
            </a:prstGeom>
            <a:solidFill>
              <a:srgbClr val="99CC00"/>
            </a:solidFill>
            <a:ln>
              <a:noFill/>
            </a:ln>
            <a:effectLst/>
            <a:extLst>
              <a:ext uri="{91240B29-F687-4F45-9708-019B960494DF}">
                <a14:hiddenLine xmlns:a14="http://schemas.microsoft.com/office/drawing/2010/main" w="38100" cmpd="dbl" algn="ctr">
                  <a:solidFill>
                    <a:srgbClr val="0088C7"/>
                  </a:solidFill>
                  <a:miter lim="800000"/>
                  <a:headEnd/>
                  <a:tailEnd/>
                </a14:hiddenLine>
              </a:ext>
              <a:ext uri="{AF507438-7753-43E0-B8FC-AC1667EBCBE1}">
                <a14:hiddenEffects xmlns:a14="http://schemas.microsoft.com/office/drawing/2010/main">
                  <a:effectLst>
                    <a:outerShdw dist="17961" dir="2700000" algn="ctr" rotWithShape="0">
                      <a:srgbClr val="333300"/>
                    </a:outerShdw>
                  </a:effectLst>
                </a14:hiddenEffects>
              </a:ext>
            </a:extLst>
          </p:spPr>
          <p:txBody>
            <a:bodyPr/>
            <a:lstStyle>
              <a:lvl1pPr marL="171450" indent="-171450"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lnSpc>
                  <a:spcPct val="95000"/>
                </a:lnSpc>
                <a:spcBef>
                  <a:spcPct val="40000"/>
                </a:spcBef>
                <a:buFontTx/>
                <a:buNone/>
              </a:pPr>
              <a:r>
                <a:rPr lang="en-US" altLang="en-US" sz="2400" b="1" dirty="0">
                  <a:solidFill>
                    <a:srgbClr val="FFFFFF"/>
                  </a:solidFill>
                  <a:cs typeface="Arial" charset="0"/>
                </a:rPr>
                <a:t>76-year</a:t>
              </a:r>
              <a:r>
                <a:rPr lang="en-US" altLang="en-US" sz="1800" b="1" dirty="0">
                  <a:solidFill>
                    <a:srgbClr val="FFFFFF"/>
                  </a:solidFill>
                  <a:cs typeface="Arial" charset="0"/>
                </a:rPr>
                <a:t> </a:t>
              </a:r>
              <a:r>
                <a:rPr lang="en-US" altLang="en-US" sz="2400" b="1" dirty="0">
                  <a:solidFill>
                    <a:srgbClr val="FFFFFF"/>
                  </a:solidFill>
                  <a:cs typeface="Arial" charset="0"/>
                </a:rPr>
                <a:t>old man</a:t>
              </a:r>
            </a:p>
            <a:p>
              <a:pPr eaLnBrk="1" hangingPunct="1">
                <a:lnSpc>
                  <a:spcPct val="95000"/>
                </a:lnSpc>
                <a:spcBef>
                  <a:spcPct val="40000"/>
                </a:spcBef>
                <a:buClr>
                  <a:srgbClr val="333300"/>
                </a:buClr>
              </a:pPr>
              <a:endParaRPr lang="en-US" altLang="en-US" sz="1600" b="1" dirty="0">
                <a:solidFill>
                  <a:srgbClr val="FFFFFF"/>
                </a:solidFill>
                <a:cs typeface="Arial" charset="0"/>
              </a:endParaRPr>
            </a:p>
            <a:p>
              <a:pPr eaLnBrk="1" hangingPunct="1">
                <a:lnSpc>
                  <a:spcPct val="95000"/>
                </a:lnSpc>
                <a:spcBef>
                  <a:spcPct val="40000"/>
                </a:spcBef>
                <a:buClr>
                  <a:srgbClr val="333300"/>
                </a:buClr>
              </a:pPr>
              <a:r>
                <a:rPr lang="en-US" altLang="en-US" sz="1600" b="1" dirty="0">
                  <a:solidFill>
                    <a:srgbClr val="FFFFFF"/>
                  </a:solidFill>
                  <a:cs typeface="Arial" charset="0"/>
                </a:rPr>
                <a:t>Low noise exposure </a:t>
              </a:r>
            </a:p>
            <a:p>
              <a:pPr eaLnBrk="1" hangingPunct="1">
                <a:lnSpc>
                  <a:spcPct val="95000"/>
                </a:lnSpc>
                <a:spcBef>
                  <a:spcPct val="40000"/>
                </a:spcBef>
                <a:buClr>
                  <a:srgbClr val="333300"/>
                </a:buClr>
              </a:pPr>
              <a:r>
                <a:rPr lang="en-US" altLang="en-US" sz="1600" b="1" dirty="0">
                  <a:solidFill>
                    <a:srgbClr val="FFFFFF"/>
                  </a:solidFill>
                  <a:cs typeface="Arial" charset="0"/>
                </a:rPr>
                <a:t>Fewer receptors but   still intact</a:t>
              </a:r>
            </a:p>
          </p:txBody>
        </p:sp>
      </p:grpSp>
      <p:grpSp>
        <p:nvGrpSpPr>
          <p:cNvPr id="125956" name="Group 10" title="Picture of chochlea - 59-year old man- high noise exposure, damaged cochlea, receptors destroyed"/>
          <p:cNvGrpSpPr>
            <a:grpSpLocks/>
          </p:cNvGrpSpPr>
          <p:nvPr/>
        </p:nvGrpSpPr>
        <p:grpSpPr bwMode="auto">
          <a:xfrm>
            <a:off x="6370638" y="1546225"/>
            <a:ext cx="2563812" cy="2949575"/>
            <a:chOff x="3873" y="1050"/>
            <a:chExt cx="1719" cy="2838"/>
          </a:xfrm>
        </p:grpSpPr>
        <p:pic>
          <p:nvPicPr>
            <p:cNvPr id="125962" name="Picture 11" title="Picture of chochlea - 59-year old man- high noise exposure, damaged cochlea, receptors destroyed"/>
            <p:cNvPicPr>
              <a:picLocks noChangeAspect="1" noChangeArrowheads="1"/>
            </p:cNvPicPr>
            <p:nvPr/>
          </p:nvPicPr>
          <p:blipFill>
            <a:blip r:embed="rId5">
              <a:extLst>
                <a:ext uri="{28A0092B-C50C-407E-A947-70E740481C1C}">
                  <a14:useLocalDpi xmlns:a14="http://schemas.microsoft.com/office/drawing/2010/main"/>
                </a:ext>
              </a:extLst>
            </a:blip>
            <a:srcRect/>
            <a:stretch>
              <a:fillRect/>
            </a:stretch>
          </p:blipFill>
          <p:spPr bwMode="auto">
            <a:xfrm>
              <a:off x="3873" y="1893"/>
              <a:ext cx="1709" cy="199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chemeClr val="bg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47115" name="Text Box 12" title="Green header -59-year old man"/>
            <p:cNvSpPr txBox="1">
              <a:spLocks noChangeArrowheads="1"/>
            </p:cNvSpPr>
            <p:nvPr/>
          </p:nvSpPr>
          <p:spPr bwMode="auto">
            <a:xfrm>
              <a:off x="3873" y="1050"/>
              <a:ext cx="1719" cy="858"/>
            </a:xfrm>
            <a:prstGeom prst="rect">
              <a:avLst/>
            </a:prstGeom>
            <a:solidFill>
              <a:srgbClr val="99CC00"/>
            </a:solidFill>
            <a:ln>
              <a:noFill/>
            </a:ln>
            <a:effectLst/>
            <a:extLst>
              <a:ext uri="{91240B29-F687-4F45-9708-019B960494DF}">
                <a14:hiddenLine xmlns:a14="http://schemas.microsoft.com/office/drawing/2010/main" w="38100" cmpd="dbl" algn="ctr">
                  <a:solidFill>
                    <a:srgbClr val="0088C7"/>
                  </a:solidFill>
                  <a:miter lim="800000"/>
                  <a:headEnd/>
                  <a:tailEnd/>
                </a14:hiddenLine>
              </a:ext>
              <a:ext uri="{AF507438-7753-43E0-B8FC-AC1667EBCBE1}">
                <a14:hiddenEffects xmlns:a14="http://schemas.microsoft.com/office/drawing/2010/main">
                  <a:effectLst>
                    <a:outerShdw dist="17961" dir="2700000" algn="ctr" rotWithShape="0">
                      <a:srgbClr val="333300"/>
                    </a:outerShdw>
                  </a:effectLst>
                </a14:hiddenEffects>
              </a:ext>
            </a:extLst>
          </p:spPr>
          <p:txBody>
            <a:bodyPr/>
            <a:lstStyle>
              <a:lvl1pPr marL="171450" indent="-171450"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spcBef>
                  <a:spcPct val="40000"/>
                </a:spcBef>
                <a:buClr>
                  <a:srgbClr val="333300"/>
                </a:buClr>
                <a:buFontTx/>
                <a:buNone/>
                <a:defRPr/>
              </a:pPr>
              <a:r>
                <a:rPr lang="en-US" altLang="en-US" sz="2400" b="1" dirty="0" smtClean="0">
                  <a:solidFill>
                    <a:srgbClr val="FFFFFF"/>
                  </a:solidFill>
                  <a:cs typeface="Arial" charset="0"/>
                </a:rPr>
                <a:t>59-year old man</a:t>
              </a:r>
            </a:p>
            <a:p>
              <a:pPr marL="0" indent="0" eaLnBrk="1" hangingPunct="1">
                <a:lnSpc>
                  <a:spcPct val="95000"/>
                </a:lnSpc>
                <a:spcBef>
                  <a:spcPct val="40000"/>
                </a:spcBef>
                <a:buClr>
                  <a:srgbClr val="333300"/>
                </a:buClr>
                <a:buFontTx/>
                <a:buNone/>
                <a:defRPr/>
              </a:pPr>
              <a:endParaRPr lang="en-US" altLang="en-US" sz="1600" b="1" dirty="0" smtClean="0">
                <a:solidFill>
                  <a:srgbClr val="FFFFFF"/>
                </a:solidFill>
                <a:cs typeface="Arial" charset="0"/>
              </a:endParaRPr>
            </a:p>
            <a:p>
              <a:pPr eaLnBrk="1" hangingPunct="1">
                <a:lnSpc>
                  <a:spcPct val="95000"/>
                </a:lnSpc>
                <a:spcBef>
                  <a:spcPct val="40000"/>
                </a:spcBef>
                <a:buClr>
                  <a:srgbClr val="333300"/>
                </a:buClr>
                <a:defRPr/>
              </a:pPr>
              <a:endParaRPr lang="en-US" altLang="en-US" sz="1600" b="1" dirty="0" smtClean="0">
                <a:solidFill>
                  <a:srgbClr val="FFFFFF"/>
                </a:solidFill>
                <a:cs typeface="Arial" charset="0"/>
              </a:endParaRPr>
            </a:p>
            <a:p>
              <a:pPr eaLnBrk="1" hangingPunct="1">
                <a:lnSpc>
                  <a:spcPct val="95000"/>
                </a:lnSpc>
                <a:spcBef>
                  <a:spcPct val="40000"/>
                </a:spcBef>
                <a:buClr>
                  <a:srgbClr val="333300"/>
                </a:buClr>
                <a:defRPr/>
              </a:pPr>
              <a:r>
                <a:rPr lang="en-US" altLang="en-US" sz="1600" b="1" dirty="0" smtClean="0">
                  <a:solidFill>
                    <a:srgbClr val="FFFFFF"/>
                  </a:solidFill>
                  <a:cs typeface="Arial" charset="0"/>
                </a:rPr>
                <a:t>High noise exposure</a:t>
              </a:r>
            </a:p>
            <a:p>
              <a:pPr eaLnBrk="1" hangingPunct="1">
                <a:lnSpc>
                  <a:spcPct val="95000"/>
                </a:lnSpc>
                <a:spcBef>
                  <a:spcPct val="40000"/>
                </a:spcBef>
                <a:buClr>
                  <a:srgbClr val="333300"/>
                </a:buClr>
                <a:defRPr/>
              </a:pPr>
              <a:r>
                <a:rPr lang="en-US" altLang="en-US" sz="1600" b="1" dirty="0" smtClean="0">
                  <a:solidFill>
                    <a:srgbClr val="FFFFFF"/>
                  </a:solidFill>
                  <a:cs typeface="Arial" charset="0"/>
                </a:rPr>
                <a:t>Damaged cochlea</a:t>
              </a:r>
            </a:p>
            <a:p>
              <a:pPr eaLnBrk="1" hangingPunct="1">
                <a:lnSpc>
                  <a:spcPct val="95000"/>
                </a:lnSpc>
                <a:spcBef>
                  <a:spcPct val="40000"/>
                </a:spcBef>
                <a:buClr>
                  <a:srgbClr val="333300"/>
                </a:buClr>
                <a:defRPr/>
              </a:pPr>
              <a:r>
                <a:rPr lang="en-US" altLang="en-US" sz="1600" b="1" dirty="0" smtClean="0">
                  <a:solidFill>
                    <a:srgbClr val="FFFFFF"/>
                  </a:solidFill>
                  <a:cs typeface="Arial" charset="0"/>
                </a:rPr>
                <a:t>Receptors destroyed</a:t>
              </a:r>
            </a:p>
          </p:txBody>
        </p:sp>
      </p:grpSp>
      <p:sp>
        <p:nvSpPr>
          <p:cNvPr id="125957" name="Title 4"/>
          <p:cNvSpPr>
            <a:spLocks noGrp="1"/>
          </p:cNvSpPr>
          <p:nvPr>
            <p:ph type="title"/>
          </p:nvPr>
        </p:nvSpPr>
        <p:spPr>
          <a:xfrm>
            <a:off x="457200" y="228600"/>
            <a:ext cx="8229600" cy="1143000"/>
          </a:xfrm>
        </p:spPr>
        <p:txBody>
          <a:bodyPr/>
          <a:lstStyle/>
          <a:p>
            <a:r>
              <a:rPr lang="en-US" altLang="en-US" smtClean="0"/>
              <a:t>  </a:t>
            </a:r>
            <a:r>
              <a:rPr lang="en-US" altLang="en-US" sz="4400" smtClean="0"/>
              <a:t>The Cochlea</a:t>
            </a:r>
          </a:p>
        </p:txBody>
      </p:sp>
      <p:sp>
        <p:nvSpPr>
          <p:cNvPr id="125958" name="TextBox 12"/>
          <p:cNvSpPr txBox="1">
            <a:spLocks noChangeArrowheads="1"/>
          </p:cNvSpPr>
          <p:nvPr/>
        </p:nvSpPr>
        <p:spPr bwMode="auto">
          <a:xfrm>
            <a:off x="0" y="5802313"/>
            <a:ext cx="365760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463550" indent="-463550"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n-US" altLang="en-US" sz="1200"/>
              <a:t>Slide courtesy of Howard Leight, Honeywell</a:t>
            </a:r>
            <a:r>
              <a:rPr lang="en-US" altLang="en-US" sz="1800"/>
              <a:t> </a:t>
            </a:r>
          </a:p>
        </p:txBody>
      </p:sp>
      <p:cxnSp>
        <p:nvCxnSpPr>
          <p:cNvPr id="3" name="Straight Arrow Connector 2" title="Red arrow from cochlea to a text box &quot;Missing hair-like nerve cells&quot;"/>
          <p:cNvCxnSpPr/>
          <p:nvPr/>
        </p:nvCxnSpPr>
        <p:spPr>
          <a:xfrm flipH="1">
            <a:off x="7532688" y="3733800"/>
            <a:ext cx="1001712" cy="1216025"/>
          </a:xfrm>
          <a:prstGeom prst="straightConnector1">
            <a:avLst/>
          </a:prstGeom>
          <a:ln w="5715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46088" name="TextBox 12"/>
          <p:cNvSpPr txBox="1">
            <a:spLocks noChangeArrowheads="1"/>
          </p:cNvSpPr>
          <p:nvPr/>
        </p:nvSpPr>
        <p:spPr bwMode="auto">
          <a:xfrm>
            <a:off x="5543550" y="5029200"/>
            <a:ext cx="3009900" cy="369888"/>
          </a:xfrm>
          <a:prstGeom prst="rect">
            <a:avLst/>
          </a:prstGeom>
          <a:ln/>
        </p:spPr>
        <p:style>
          <a:lnRef idx="2">
            <a:schemeClr val="dk1"/>
          </a:lnRef>
          <a:fillRef idx="1">
            <a:schemeClr val="lt1"/>
          </a:fillRef>
          <a:effectRef idx="0">
            <a:schemeClr val="dk1"/>
          </a:effectRef>
          <a:fontRef idx="minor">
            <a:schemeClr val="dk1"/>
          </a:fontRef>
        </p:style>
        <p:txBody>
          <a:bodyPr>
            <a:spAutoFit/>
          </a:bodyPr>
          <a:lstStyle>
            <a:lvl1pPr marL="463550" indent="-463550"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defRPr/>
            </a:pPr>
            <a:r>
              <a:rPr lang="en-US" altLang="en-US" sz="1800" dirty="0" smtClean="0"/>
              <a:t>Missing hair-like nerve cells</a:t>
            </a:r>
          </a:p>
        </p:txBody>
      </p:sp>
      <p:sp>
        <p:nvSpPr>
          <p:cNvPr id="125961" name="Slide Number Placeholder 3"/>
          <p:cNvSpPr>
            <a:spLocks noGrp="1"/>
          </p:cNvSpPr>
          <p:nvPr>
            <p:ph type="sldNum" sz="quarter" idx="12"/>
          </p:nvPr>
        </p:nvSpPr>
        <p:spPr>
          <a:noFill/>
        </p:spPr>
        <p:txBody>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fld id="{87BCAFA6-78B7-452A-9930-1E43C6659E78}" type="slidenum">
              <a:rPr lang="en-US" altLang="en-US" sz="1400" smtClean="0"/>
              <a:pPr eaLnBrk="1" hangingPunct="1">
                <a:spcBef>
                  <a:spcPct val="0"/>
                </a:spcBef>
                <a:buFontTx/>
                <a:buNone/>
              </a:pPr>
              <a:t>19</a:t>
            </a:fld>
            <a:endParaRPr lang="en-US" altLang="en-US" sz="1400" smtClean="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Title 1"/>
          <p:cNvSpPr>
            <a:spLocks noGrp="1"/>
          </p:cNvSpPr>
          <p:nvPr>
            <p:ph type="title"/>
          </p:nvPr>
        </p:nvSpPr>
        <p:spPr/>
        <p:txBody>
          <a:bodyPr/>
          <a:lstStyle/>
          <a:p>
            <a:pPr eaLnBrk="1" hangingPunct="1"/>
            <a:r>
              <a:rPr lang="en-US" altLang="en-US" b="1" smtClean="0">
                <a:latin typeface="Arial" charset="0"/>
                <a:cs typeface="Arial" charset="0"/>
              </a:rPr>
              <a:t>Funded by OSHA</a:t>
            </a:r>
          </a:p>
        </p:txBody>
      </p:sp>
      <p:sp>
        <p:nvSpPr>
          <p:cNvPr id="27651" name="Content Placeholder 2"/>
          <p:cNvSpPr>
            <a:spLocks noGrp="1"/>
          </p:cNvSpPr>
          <p:nvPr>
            <p:ph idx="1"/>
          </p:nvPr>
        </p:nvSpPr>
        <p:spPr>
          <a:xfrm>
            <a:off x="762000" y="2819400"/>
            <a:ext cx="7620000" cy="3048000"/>
          </a:xfrm>
        </p:spPr>
        <p:txBody>
          <a:bodyPr/>
          <a:lstStyle/>
          <a:p>
            <a:pPr marL="0" indent="0" eaLnBrk="1" hangingPunct="1">
              <a:spcBef>
                <a:spcPts val="0"/>
              </a:spcBef>
              <a:buFont typeface="Arial" charset="0"/>
              <a:buNone/>
              <a:defRPr/>
            </a:pPr>
            <a:r>
              <a:rPr lang="en-US" altLang="en-US" sz="2400" dirty="0" smtClean="0">
                <a:latin typeface="Arial" charset="0"/>
                <a:cs typeface="Arial" charset="0"/>
              </a:rPr>
              <a:t>This material was produced under grant number </a:t>
            </a:r>
          </a:p>
          <a:p>
            <a:pPr marL="0" indent="0" eaLnBrk="1" hangingPunct="1">
              <a:spcBef>
                <a:spcPts val="0"/>
              </a:spcBef>
              <a:buFont typeface="Arial" charset="0"/>
              <a:buNone/>
              <a:defRPr/>
            </a:pPr>
            <a:r>
              <a:rPr lang="en-US" altLang="en-US" sz="2400" dirty="0" smtClean="0">
                <a:latin typeface="Arial" charset="0"/>
                <a:cs typeface="Arial" charset="0"/>
              </a:rPr>
              <a:t>SH-26283-SH4 from the Occupational Safety and Health Administration, U.S. Department of Labor. It does not necessarily reflect the views or policies of the U.S. Department of Labor, nor does mention of trade names, commercial products, or organizations imply endorsement by the U.S. Government</a:t>
            </a:r>
          </a:p>
          <a:p>
            <a:pPr eaLnBrk="1" hangingPunct="1">
              <a:defRPr/>
            </a:pPr>
            <a:endParaRPr lang="en-US" altLang="en-US" dirty="0" smtClean="0"/>
          </a:p>
        </p:txBody>
      </p:sp>
      <p:sp>
        <p:nvSpPr>
          <p:cNvPr id="103428" name="Slide Number Placeholder 2"/>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fld id="{C7BF7E6B-BDC7-4CFB-966B-BA9F37A7CBB3}" type="slidenum">
              <a:rPr lang="en-US" altLang="en-US" sz="1400" smtClean="0">
                <a:latin typeface="Arial" charset="0"/>
                <a:cs typeface="Arial" charset="0"/>
              </a:rPr>
              <a:pPr eaLnBrk="1" hangingPunct="1">
                <a:spcBef>
                  <a:spcPct val="0"/>
                </a:spcBef>
                <a:buFontTx/>
                <a:buNone/>
              </a:pPr>
              <a:t>2</a:t>
            </a:fld>
            <a:endParaRPr lang="en-US" altLang="en-US" sz="1400" smtClean="0">
              <a:latin typeface="Arial" charset="0"/>
              <a:cs typeface="Arial" charset="0"/>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978" name="Title 1"/>
          <p:cNvSpPr>
            <a:spLocks noGrp="1"/>
          </p:cNvSpPr>
          <p:nvPr>
            <p:ph type="title"/>
          </p:nvPr>
        </p:nvSpPr>
        <p:spPr/>
        <p:txBody>
          <a:bodyPr/>
          <a:lstStyle/>
          <a:p>
            <a:r>
              <a:rPr lang="en-US" altLang="en-US" smtClean="0"/>
              <a:t>How Do You Know It’s Too Loud?</a:t>
            </a:r>
          </a:p>
        </p:txBody>
      </p:sp>
      <p:sp>
        <p:nvSpPr>
          <p:cNvPr id="6" name="Content Placeholder 5"/>
          <p:cNvSpPr>
            <a:spLocks noGrp="1"/>
          </p:cNvSpPr>
          <p:nvPr>
            <p:ph idx="1"/>
          </p:nvPr>
        </p:nvSpPr>
        <p:spPr/>
        <p:txBody>
          <a:bodyPr/>
          <a:lstStyle/>
          <a:p>
            <a:pPr marL="0" indent="0">
              <a:buFontTx/>
              <a:buNone/>
              <a:defRPr/>
            </a:pPr>
            <a:r>
              <a:rPr lang="en-US" dirty="0" smtClean="0"/>
              <a:t>At work you have to:</a:t>
            </a:r>
          </a:p>
          <a:p>
            <a:pPr>
              <a:defRPr/>
            </a:pPr>
            <a:r>
              <a:rPr lang="en-US" dirty="0"/>
              <a:t>S</a:t>
            </a:r>
            <a:r>
              <a:rPr lang="en-US" dirty="0" smtClean="0"/>
              <a:t>hout to be heard an arm’s length away (2-3 feet)</a:t>
            </a:r>
          </a:p>
          <a:p>
            <a:pPr>
              <a:defRPr/>
            </a:pPr>
            <a:r>
              <a:rPr lang="en-US" dirty="0" smtClean="0"/>
              <a:t>Turn equipment off to talk</a:t>
            </a:r>
          </a:p>
          <a:p>
            <a:pPr>
              <a:defRPr/>
            </a:pPr>
            <a:r>
              <a:rPr lang="en-US" dirty="0" smtClean="0"/>
              <a:t>Move to a quieter area to talk</a:t>
            </a:r>
          </a:p>
          <a:p>
            <a:pPr marL="0" indent="0">
              <a:buFontTx/>
              <a:buNone/>
              <a:defRPr/>
            </a:pPr>
            <a:r>
              <a:rPr lang="en-US" dirty="0" smtClean="0"/>
              <a:t>After work you:</a:t>
            </a:r>
          </a:p>
          <a:p>
            <a:pPr>
              <a:defRPr/>
            </a:pPr>
            <a:r>
              <a:rPr lang="en-US" dirty="0"/>
              <a:t>H</a:t>
            </a:r>
            <a:r>
              <a:rPr lang="en-US" dirty="0" smtClean="0"/>
              <a:t>ear ringing or humming in your ears</a:t>
            </a:r>
          </a:p>
          <a:p>
            <a:pPr>
              <a:defRPr/>
            </a:pPr>
            <a:r>
              <a:rPr lang="en-US" dirty="0"/>
              <a:t>E</a:t>
            </a:r>
            <a:r>
              <a:rPr lang="en-US" dirty="0" smtClean="0"/>
              <a:t>xperience temporary hearing loss</a:t>
            </a:r>
          </a:p>
          <a:p>
            <a:pPr>
              <a:defRPr/>
            </a:pPr>
            <a:endParaRPr lang="en-US" dirty="0"/>
          </a:p>
        </p:txBody>
      </p:sp>
      <p:sp>
        <p:nvSpPr>
          <p:cNvPr id="126980" name="Slide Number Placeholder 2"/>
          <p:cNvSpPr>
            <a:spLocks noGrp="1"/>
          </p:cNvSpPr>
          <p:nvPr>
            <p:ph type="sldNum" sz="quarter" idx="12"/>
          </p:nvPr>
        </p:nvSpPr>
        <p:spPr>
          <a:noFill/>
        </p:spPr>
        <p:txBody>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buFontTx/>
              <a:buNone/>
            </a:pPr>
            <a:r>
              <a:rPr lang="en-US" altLang="en-US" sz="1400" smtClean="0"/>
              <a:t>27</a:t>
            </a: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002" name="Rectangle 2"/>
          <p:cNvSpPr>
            <a:spLocks noGrp="1" noChangeArrowheads="1"/>
          </p:cNvSpPr>
          <p:nvPr>
            <p:ph type="title"/>
          </p:nvPr>
        </p:nvSpPr>
        <p:spPr>
          <a:xfrm>
            <a:off x="381000" y="304800"/>
            <a:ext cx="8229600" cy="1143000"/>
          </a:xfrm>
        </p:spPr>
        <p:txBody>
          <a:bodyPr/>
          <a:lstStyle/>
          <a:p>
            <a:r>
              <a:rPr lang="en-US" altLang="en-US" sz="4400" smtClean="0"/>
              <a:t>Types of Noise</a:t>
            </a:r>
          </a:p>
        </p:txBody>
      </p:sp>
      <p:sp>
        <p:nvSpPr>
          <p:cNvPr id="128003" name="Rectangle 3"/>
          <p:cNvSpPr>
            <a:spLocks noGrp="1" noChangeArrowheads="1"/>
          </p:cNvSpPr>
          <p:nvPr>
            <p:ph type="body" sz="half" idx="1"/>
          </p:nvPr>
        </p:nvSpPr>
        <p:spPr>
          <a:xfrm>
            <a:off x="457200" y="1447800"/>
            <a:ext cx="4191000" cy="5029200"/>
          </a:xfrm>
        </p:spPr>
        <p:txBody>
          <a:bodyPr/>
          <a:lstStyle/>
          <a:p>
            <a:pPr marL="0" indent="0">
              <a:lnSpc>
                <a:spcPct val="90000"/>
              </a:lnSpc>
              <a:buClr>
                <a:schemeClr val="tx1"/>
              </a:buClr>
              <a:buFontTx/>
              <a:buNone/>
            </a:pPr>
            <a:r>
              <a:rPr lang="en-US" altLang="en-US" sz="2000" smtClean="0">
                <a:solidFill>
                  <a:srgbClr val="0000CC"/>
                </a:solidFill>
              </a:rPr>
              <a:t>Continuous</a:t>
            </a:r>
          </a:p>
          <a:p>
            <a:pPr lvl="1">
              <a:lnSpc>
                <a:spcPct val="90000"/>
              </a:lnSpc>
              <a:buClr>
                <a:schemeClr val="tx1"/>
              </a:buClr>
              <a:buFontTx/>
              <a:buChar char="•"/>
            </a:pPr>
            <a:r>
              <a:rPr lang="en-US" altLang="en-US" sz="2000" smtClean="0"/>
              <a:t>same noise level over long periods of time</a:t>
            </a:r>
          </a:p>
          <a:p>
            <a:pPr marL="0" indent="0">
              <a:lnSpc>
                <a:spcPct val="90000"/>
              </a:lnSpc>
              <a:buClr>
                <a:schemeClr val="tx1"/>
              </a:buClr>
              <a:buFontTx/>
              <a:buNone/>
            </a:pPr>
            <a:r>
              <a:rPr lang="en-US" altLang="en-US" sz="2000" smtClean="0">
                <a:solidFill>
                  <a:srgbClr val="0000CC"/>
                </a:solidFill>
              </a:rPr>
              <a:t>Intermitten</a:t>
            </a:r>
            <a:r>
              <a:rPr lang="en-US" altLang="en-US" sz="2000" smtClean="0"/>
              <a:t>t</a:t>
            </a:r>
          </a:p>
          <a:p>
            <a:pPr lvl="1">
              <a:lnSpc>
                <a:spcPct val="90000"/>
              </a:lnSpc>
              <a:buClr>
                <a:schemeClr val="tx1"/>
              </a:buClr>
              <a:buFontTx/>
              <a:buChar char="•"/>
            </a:pPr>
            <a:r>
              <a:rPr lang="en-US" altLang="en-US" sz="2000" smtClean="0"/>
              <a:t>periods of quiet, interrupted by noise </a:t>
            </a:r>
          </a:p>
          <a:p>
            <a:pPr lvl="1">
              <a:lnSpc>
                <a:spcPct val="90000"/>
              </a:lnSpc>
              <a:buClr>
                <a:schemeClr val="tx1"/>
              </a:buClr>
              <a:buFontTx/>
              <a:buChar char="•"/>
            </a:pPr>
            <a:r>
              <a:rPr lang="en-US" altLang="en-US" sz="2000" b="1" smtClean="0"/>
              <a:t>most noise exposures are intermittent</a:t>
            </a:r>
          </a:p>
          <a:p>
            <a:pPr marL="0" indent="0">
              <a:lnSpc>
                <a:spcPct val="90000"/>
              </a:lnSpc>
              <a:buClr>
                <a:schemeClr val="tx1"/>
              </a:buClr>
              <a:buFontTx/>
              <a:buNone/>
            </a:pPr>
            <a:r>
              <a:rPr lang="en-US" altLang="en-US" sz="2000" smtClean="0">
                <a:solidFill>
                  <a:srgbClr val="0000CC"/>
                </a:solidFill>
              </a:rPr>
              <a:t>Impact or impulsive</a:t>
            </a:r>
          </a:p>
          <a:p>
            <a:pPr lvl="1">
              <a:lnSpc>
                <a:spcPct val="90000"/>
              </a:lnSpc>
              <a:buClr>
                <a:schemeClr val="tx1"/>
              </a:buClr>
              <a:buFontTx/>
              <a:buChar char="•"/>
            </a:pPr>
            <a:r>
              <a:rPr lang="en-US" altLang="en-US" sz="2000" smtClean="0"/>
              <a:t> nail gun</a:t>
            </a:r>
          </a:p>
          <a:p>
            <a:pPr marL="0" indent="0">
              <a:lnSpc>
                <a:spcPct val="90000"/>
              </a:lnSpc>
              <a:buClr>
                <a:schemeClr val="tx1"/>
              </a:buClr>
              <a:buFontTx/>
              <a:buNone/>
            </a:pPr>
            <a:endParaRPr lang="en-US" altLang="en-US" sz="2000" smtClean="0">
              <a:solidFill>
                <a:srgbClr val="0000CC"/>
              </a:solidFill>
            </a:endParaRPr>
          </a:p>
          <a:p>
            <a:pPr marL="0" indent="0">
              <a:lnSpc>
                <a:spcPct val="90000"/>
              </a:lnSpc>
              <a:buClr>
                <a:schemeClr val="tx1"/>
              </a:buClr>
              <a:buFontTx/>
              <a:buNone/>
            </a:pPr>
            <a:r>
              <a:rPr lang="en-US" altLang="en-US" sz="2000" smtClean="0">
                <a:solidFill>
                  <a:srgbClr val="0000CC"/>
                </a:solidFill>
              </a:rPr>
              <a:t>Construction has a combination of all noise types</a:t>
            </a:r>
          </a:p>
        </p:txBody>
      </p:sp>
      <p:pic>
        <p:nvPicPr>
          <p:cNvPr id="128004" name="Picture 4" descr="small"/>
          <p:cNvPicPr>
            <a:picLocks noGrp="1" noChangeAspect="1" noChangeArrowheads="1"/>
          </p:cNvPicPr>
          <p:nvPr>
            <p:ph sz="half" idx="2"/>
          </p:nvPr>
        </p:nvPicPr>
        <p:blipFill>
          <a:blip r:embed="rId3">
            <a:extLst>
              <a:ext uri="{28A0092B-C50C-407E-A947-70E740481C1C}">
                <a14:useLocalDpi xmlns:a14="http://schemas.microsoft.com/office/drawing/2010/main"/>
              </a:ext>
            </a:extLst>
          </a:blip>
          <a:srcRect/>
          <a:stretch>
            <a:fillRect/>
          </a:stretch>
        </p:blipFill>
        <p:spPr>
          <a:xfrm>
            <a:off x="5229225" y="2009775"/>
            <a:ext cx="3009900" cy="24479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128005" name="TextBox 5"/>
          <p:cNvSpPr txBox="1">
            <a:spLocks noChangeArrowheads="1"/>
          </p:cNvSpPr>
          <p:nvPr/>
        </p:nvSpPr>
        <p:spPr bwMode="auto">
          <a:xfrm>
            <a:off x="0" y="5784850"/>
            <a:ext cx="365760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463550" indent="-463550"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n-US" altLang="en-US" sz="1200"/>
              <a:t>Slide courtesy of Build It Smart</a:t>
            </a:r>
            <a:r>
              <a:rPr lang="en-US" altLang="en-US" sz="1800"/>
              <a:t> </a:t>
            </a:r>
          </a:p>
        </p:txBody>
      </p:sp>
      <p:sp>
        <p:nvSpPr>
          <p:cNvPr id="128006" name="Slide Number Placeholder 2"/>
          <p:cNvSpPr>
            <a:spLocks noGrp="1"/>
          </p:cNvSpPr>
          <p:nvPr>
            <p:ph type="sldNum" sz="quarter" idx="12"/>
          </p:nvPr>
        </p:nvSpPr>
        <p:spPr>
          <a:noFill/>
        </p:spPr>
        <p:txBody>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fld id="{3AE7F3C6-869C-4B01-8BE8-4AD8841B98C3}" type="slidenum">
              <a:rPr lang="en-US" altLang="en-US" sz="1400" smtClean="0"/>
              <a:pPr eaLnBrk="1" hangingPunct="1">
                <a:spcBef>
                  <a:spcPct val="0"/>
                </a:spcBef>
                <a:buFontTx/>
                <a:buNone/>
              </a:pPr>
              <a:t>21</a:t>
            </a:fld>
            <a:endParaRPr lang="en-US" altLang="en-US" sz="1400" smtClean="0"/>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074" name="Title 1"/>
          <p:cNvSpPr>
            <a:spLocks noGrp="1"/>
          </p:cNvSpPr>
          <p:nvPr>
            <p:ph type="title"/>
          </p:nvPr>
        </p:nvSpPr>
        <p:spPr/>
        <p:txBody>
          <a:bodyPr/>
          <a:lstStyle/>
          <a:p>
            <a:r>
              <a:rPr lang="en-US" altLang="en-US" b="1" smtClean="0">
                <a:latin typeface="Arial" charset="0"/>
                <a:cs typeface="Arial" charset="0"/>
              </a:rPr>
              <a:t>4. Measuring Noise</a:t>
            </a:r>
          </a:p>
        </p:txBody>
      </p:sp>
      <p:sp>
        <p:nvSpPr>
          <p:cNvPr id="131075" name="Slide Number Placeholder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fld id="{352274DD-76F4-495B-99E6-6E79E01B2798}" type="slidenum">
              <a:rPr lang="en-US" altLang="en-US" sz="1400" smtClean="0">
                <a:solidFill>
                  <a:srgbClr val="000000"/>
                </a:solidFill>
                <a:latin typeface="Arial" charset="0"/>
                <a:cs typeface="Arial" charset="0"/>
              </a:rPr>
              <a:pPr eaLnBrk="1" hangingPunct="1">
                <a:spcBef>
                  <a:spcPct val="0"/>
                </a:spcBef>
                <a:buFontTx/>
                <a:buNone/>
              </a:pPr>
              <a:t>22</a:t>
            </a:fld>
            <a:endParaRPr lang="en-US" altLang="en-US" sz="1400" smtClean="0">
              <a:solidFill>
                <a:srgbClr val="000000"/>
              </a:solidFill>
              <a:latin typeface="Arial" charset="0"/>
              <a:cs typeface="Arial" charset="0"/>
            </a:endParaRPr>
          </a:p>
        </p:txBody>
      </p:sp>
      <p:pic>
        <p:nvPicPr>
          <p:cNvPr id="2050" name="Picture 2" descr="C:\Users\drobertson\Pictures\Hardhats United to Save Hearing.jpg" title="Hardhats United to Save Hearing"/>
          <p:cNvPicPr>
            <a:picLocks noGrp="1" noChangeAspect="1" noChangeArrowheads="1"/>
          </p:cNvPicPr>
          <p:nvPr>
            <p:ph idx="1"/>
          </p:nvPr>
        </p:nvPicPr>
        <p:blipFill>
          <a:blip r:embed="rId3" cstate="email">
            <a:extLst>
              <a:ext uri="{28A0092B-C50C-407E-A947-70E740481C1C}">
                <a14:useLocalDpi xmlns:a14="http://schemas.microsoft.com/office/drawing/2010/main"/>
              </a:ext>
            </a:extLst>
          </a:blip>
          <a:srcRect/>
          <a:stretch>
            <a:fillRect/>
          </a:stretch>
        </p:blipFill>
        <p:spPr bwMode="auto">
          <a:xfrm>
            <a:off x="3160776" y="2470245"/>
            <a:ext cx="2822448" cy="2785872"/>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a:xfrm>
            <a:off x="76200" y="0"/>
            <a:ext cx="8229600" cy="850900"/>
          </a:xfrm>
        </p:spPr>
        <p:txBody>
          <a:bodyPr/>
          <a:lstStyle/>
          <a:p>
            <a:pPr algn="l"/>
            <a:r>
              <a:rPr lang="en-US" altLang="en-US" smtClean="0"/>
              <a:t> </a:t>
            </a:r>
            <a:r>
              <a:rPr lang="en-US" altLang="en-US" sz="4400" smtClean="0"/>
              <a:t>How Sound Is Measured</a:t>
            </a:r>
          </a:p>
        </p:txBody>
      </p:sp>
      <p:graphicFrame>
        <p:nvGraphicFramePr>
          <p:cNvPr id="713958" name="Group 230" title="scale from 0 to 140 (bottom to top)"/>
          <p:cNvGraphicFramePr>
            <a:graphicFrameLocks noGrp="1"/>
          </p:cNvGraphicFramePr>
          <p:nvPr>
            <p:ph sz="half" idx="2"/>
            <p:extLst>
              <p:ext uri="{D42A27DB-BD31-4B8C-83A1-F6EECF244321}">
                <p14:modId xmlns:p14="http://schemas.microsoft.com/office/powerpoint/2010/main" val="522212585"/>
              </p:ext>
            </p:extLst>
          </p:nvPr>
        </p:nvGraphicFramePr>
        <p:xfrm>
          <a:off x="6335713" y="908050"/>
          <a:ext cx="214312" cy="4679947"/>
        </p:xfrm>
        <a:graphic>
          <a:graphicData uri="http://schemas.openxmlformats.org/drawingml/2006/table">
            <a:tbl>
              <a:tblPr firstRow="1"/>
              <a:tblGrid>
                <a:gridCol w="214312"/>
              </a:tblGrid>
              <a:tr h="337518">
                <a:tc>
                  <a:txBody>
                    <a:bodyPr/>
                    <a:lstStyle/>
                    <a:p>
                      <a:pPr marL="0" marR="0" lvl="0" indent="0" algn="l" defTabSz="914400" rtl="0" eaLnBrk="1" fontAlgn="base" latinLnBrk="0" hangingPunct="1">
                        <a:lnSpc>
                          <a:spcPct val="90000"/>
                        </a:lnSpc>
                        <a:spcBef>
                          <a:spcPct val="0"/>
                        </a:spcBef>
                        <a:spcAft>
                          <a:spcPct val="25000"/>
                        </a:spcAft>
                        <a:buClrTx/>
                        <a:buSzTx/>
                        <a:buFontTx/>
                        <a:buNone/>
                        <a:tabLst/>
                      </a:pPr>
                      <a:r>
                        <a:rPr kumimoji="0" lang="en-US" sz="1000" b="0" i="0" u="none" strike="noStrike" cap="none" normalizeH="0" baseline="0" dirty="0" smtClean="0">
                          <a:ln>
                            <a:noFill/>
                          </a:ln>
                          <a:solidFill>
                            <a:schemeClr val="bg1"/>
                          </a:solidFill>
                          <a:effectLst/>
                          <a:latin typeface="Verdana" pitchFamily="34" charset="0"/>
                        </a:rPr>
                        <a:t>-</a:t>
                      </a:r>
                    </a:p>
                  </a:txBody>
                  <a:tcPr marL="91281" marR="91281" marT="45713" marB="45713" horzOverflow="overflow">
                    <a:lnL cap="flat">
                      <a:noFill/>
                    </a:lnL>
                    <a:lnR cap="flat">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39148">
                <a:tc>
                  <a:txBody>
                    <a:bodyPr/>
                    <a:lstStyle/>
                    <a:p>
                      <a:pPr marL="0" marR="0" lvl="0" indent="0" algn="l" defTabSz="914400" rtl="0" eaLnBrk="1" fontAlgn="base" latinLnBrk="0" hangingPunct="1">
                        <a:lnSpc>
                          <a:spcPct val="90000"/>
                        </a:lnSpc>
                        <a:spcBef>
                          <a:spcPct val="0"/>
                        </a:spcBef>
                        <a:spcAft>
                          <a:spcPct val="25000"/>
                        </a:spcAft>
                        <a:buClrTx/>
                        <a:buSzTx/>
                        <a:buFontTx/>
                        <a:buNone/>
                        <a:tabLst/>
                      </a:pPr>
                      <a:r>
                        <a:rPr kumimoji="0" lang="en-US" sz="1000" b="0" i="0" u="none" strike="noStrike" cap="none" normalizeH="0" baseline="0" dirty="0" smtClean="0">
                          <a:ln>
                            <a:noFill/>
                          </a:ln>
                          <a:solidFill>
                            <a:schemeClr val="bg1"/>
                          </a:solidFill>
                          <a:effectLst/>
                          <a:latin typeface="Verdana" pitchFamily="34" charset="0"/>
                        </a:rPr>
                        <a:t>-</a:t>
                      </a:r>
                    </a:p>
                  </a:txBody>
                  <a:tcPr marL="91281" marR="91281" marT="45713" marB="45713" horzOverflow="overflow">
                    <a:lnL cap="flat">
                      <a:noFill/>
                    </a:lnL>
                    <a:lnR cap="flat">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37518">
                <a:tc>
                  <a:txBody>
                    <a:bodyPr/>
                    <a:lstStyle/>
                    <a:p>
                      <a:pPr marL="0" marR="0" lvl="0" indent="0" algn="l" defTabSz="914400" rtl="0" eaLnBrk="1" fontAlgn="base" latinLnBrk="0" hangingPunct="1">
                        <a:lnSpc>
                          <a:spcPct val="90000"/>
                        </a:lnSpc>
                        <a:spcBef>
                          <a:spcPct val="0"/>
                        </a:spcBef>
                        <a:spcAft>
                          <a:spcPct val="25000"/>
                        </a:spcAft>
                        <a:buClrTx/>
                        <a:buSzTx/>
                        <a:buFontTx/>
                        <a:buNone/>
                        <a:tabLst/>
                      </a:pPr>
                      <a:r>
                        <a:rPr kumimoji="0" lang="en-US" sz="1000" b="0" i="0" u="none" strike="noStrike" cap="none" normalizeH="0" baseline="0" dirty="0" smtClean="0">
                          <a:ln>
                            <a:noFill/>
                          </a:ln>
                          <a:solidFill>
                            <a:schemeClr val="bg1"/>
                          </a:solidFill>
                          <a:effectLst/>
                          <a:latin typeface="Verdana" pitchFamily="34" charset="0"/>
                        </a:rPr>
                        <a:t>-</a:t>
                      </a:r>
                    </a:p>
                  </a:txBody>
                  <a:tcPr marL="91281" marR="91281" marT="45713" marB="45713" horzOverflow="overflow">
                    <a:lnL cap="flat">
                      <a:noFill/>
                    </a:lnL>
                    <a:lnR cap="flat">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40779">
                <a:tc>
                  <a:txBody>
                    <a:bodyPr/>
                    <a:lstStyle/>
                    <a:p>
                      <a:pPr marL="0" marR="0" lvl="0" indent="0" algn="l" defTabSz="914400" rtl="0" eaLnBrk="1" fontAlgn="base" latinLnBrk="0" hangingPunct="1">
                        <a:lnSpc>
                          <a:spcPct val="90000"/>
                        </a:lnSpc>
                        <a:spcBef>
                          <a:spcPct val="0"/>
                        </a:spcBef>
                        <a:spcAft>
                          <a:spcPct val="25000"/>
                        </a:spcAft>
                        <a:buClrTx/>
                        <a:buSzTx/>
                        <a:buFontTx/>
                        <a:buNone/>
                        <a:tabLst/>
                      </a:pPr>
                      <a:r>
                        <a:rPr kumimoji="0" lang="en-US" sz="1000" b="0" i="0" u="none" strike="noStrike" cap="none" normalizeH="0" baseline="0" dirty="0" smtClean="0">
                          <a:ln>
                            <a:noFill/>
                          </a:ln>
                          <a:solidFill>
                            <a:schemeClr val="bg1"/>
                          </a:solidFill>
                          <a:effectLst/>
                          <a:latin typeface="Verdana" pitchFamily="34" charset="0"/>
                        </a:rPr>
                        <a:t>-</a:t>
                      </a:r>
                    </a:p>
                  </a:txBody>
                  <a:tcPr marL="91281" marR="91281" marT="45713" marB="45713" horzOverflow="overflow">
                    <a:lnL cap="flat">
                      <a:noFill/>
                    </a:lnL>
                    <a:lnR cap="flat">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39148">
                <a:tc>
                  <a:txBody>
                    <a:bodyPr/>
                    <a:lstStyle/>
                    <a:p>
                      <a:pPr marL="0" marR="0" lvl="0" indent="0" algn="l" defTabSz="914400" rtl="0" eaLnBrk="1" fontAlgn="base" latinLnBrk="0" hangingPunct="1">
                        <a:lnSpc>
                          <a:spcPct val="90000"/>
                        </a:lnSpc>
                        <a:spcBef>
                          <a:spcPct val="0"/>
                        </a:spcBef>
                        <a:spcAft>
                          <a:spcPct val="25000"/>
                        </a:spcAft>
                        <a:buClrTx/>
                        <a:buSzTx/>
                        <a:buFontTx/>
                        <a:buNone/>
                        <a:tabLst/>
                      </a:pPr>
                      <a:r>
                        <a:rPr kumimoji="0" lang="en-US" sz="1000" b="0" i="0" u="none" strike="noStrike" cap="none" normalizeH="0" baseline="0" dirty="0" smtClean="0">
                          <a:ln>
                            <a:noFill/>
                          </a:ln>
                          <a:solidFill>
                            <a:schemeClr val="bg1"/>
                          </a:solidFill>
                          <a:effectLst/>
                          <a:latin typeface="Verdana" pitchFamily="34" charset="0"/>
                        </a:rPr>
                        <a:t>-</a:t>
                      </a:r>
                    </a:p>
                  </a:txBody>
                  <a:tcPr marL="91281" marR="91281" marT="45713" marB="45713" horzOverflow="overflow">
                    <a:lnL cap="flat">
                      <a:noFill/>
                    </a:lnL>
                    <a:lnR cap="flat">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37518">
                <a:tc>
                  <a:txBody>
                    <a:bodyPr/>
                    <a:lstStyle/>
                    <a:p>
                      <a:pPr marL="0" marR="0" lvl="0" indent="0" algn="l" defTabSz="914400" rtl="0" eaLnBrk="1" fontAlgn="base" latinLnBrk="0" hangingPunct="1">
                        <a:lnSpc>
                          <a:spcPct val="90000"/>
                        </a:lnSpc>
                        <a:spcBef>
                          <a:spcPct val="0"/>
                        </a:spcBef>
                        <a:spcAft>
                          <a:spcPct val="25000"/>
                        </a:spcAft>
                        <a:buClrTx/>
                        <a:buSzTx/>
                        <a:buFontTx/>
                        <a:buNone/>
                        <a:tabLst/>
                      </a:pPr>
                      <a:r>
                        <a:rPr kumimoji="0" lang="en-US" sz="1000" b="0" i="0" u="none" strike="noStrike" cap="none" normalizeH="0" baseline="0" dirty="0" smtClean="0">
                          <a:ln>
                            <a:noFill/>
                          </a:ln>
                          <a:solidFill>
                            <a:schemeClr val="bg1"/>
                          </a:solidFill>
                          <a:effectLst/>
                          <a:latin typeface="Verdana" pitchFamily="34" charset="0"/>
                        </a:rPr>
                        <a:t>-</a:t>
                      </a:r>
                    </a:p>
                  </a:txBody>
                  <a:tcPr marL="91281" marR="91281" marT="45713" marB="45713" horzOverflow="overflow">
                    <a:lnL cap="flat">
                      <a:noFill/>
                    </a:lnL>
                    <a:lnR cap="flat">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39148">
                <a:tc>
                  <a:txBody>
                    <a:bodyPr/>
                    <a:lstStyle/>
                    <a:p>
                      <a:pPr marL="0" marR="0" lvl="0" indent="0" algn="l" defTabSz="914400" rtl="0" eaLnBrk="1" fontAlgn="base" latinLnBrk="0" hangingPunct="1">
                        <a:lnSpc>
                          <a:spcPct val="90000"/>
                        </a:lnSpc>
                        <a:spcBef>
                          <a:spcPct val="0"/>
                        </a:spcBef>
                        <a:spcAft>
                          <a:spcPct val="25000"/>
                        </a:spcAft>
                        <a:buClrTx/>
                        <a:buSzTx/>
                        <a:buFontTx/>
                        <a:buNone/>
                        <a:tabLst/>
                      </a:pPr>
                      <a:r>
                        <a:rPr kumimoji="0" lang="en-US" sz="1000" b="0" i="0" u="none" strike="noStrike" cap="none" normalizeH="0" baseline="0" dirty="0" smtClean="0">
                          <a:ln>
                            <a:noFill/>
                          </a:ln>
                          <a:solidFill>
                            <a:schemeClr val="bg1"/>
                          </a:solidFill>
                          <a:effectLst/>
                          <a:latin typeface="Verdana" pitchFamily="34" charset="0"/>
                        </a:rPr>
                        <a:t>-</a:t>
                      </a:r>
                    </a:p>
                  </a:txBody>
                  <a:tcPr marL="91281" marR="91281" marT="45713" marB="45713" horzOverflow="overflow">
                    <a:lnL cap="flat">
                      <a:noFill/>
                    </a:lnL>
                    <a:lnR cap="flat">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37518">
                <a:tc>
                  <a:txBody>
                    <a:bodyPr/>
                    <a:lstStyle/>
                    <a:p>
                      <a:pPr marL="0" marR="0" lvl="0" indent="0" algn="l" defTabSz="914400" rtl="0" eaLnBrk="1" fontAlgn="base" latinLnBrk="0" hangingPunct="1">
                        <a:lnSpc>
                          <a:spcPct val="90000"/>
                        </a:lnSpc>
                        <a:spcBef>
                          <a:spcPct val="0"/>
                        </a:spcBef>
                        <a:spcAft>
                          <a:spcPct val="25000"/>
                        </a:spcAft>
                        <a:buClrTx/>
                        <a:buSzTx/>
                        <a:buFontTx/>
                        <a:buNone/>
                        <a:tabLst/>
                      </a:pPr>
                      <a:r>
                        <a:rPr kumimoji="0" lang="en-US" sz="1000" b="0" i="0" u="none" strike="noStrike" cap="none" normalizeH="0" baseline="0" dirty="0" smtClean="0">
                          <a:ln>
                            <a:noFill/>
                          </a:ln>
                          <a:solidFill>
                            <a:schemeClr val="bg1"/>
                          </a:solidFill>
                          <a:effectLst/>
                          <a:latin typeface="Verdana" pitchFamily="34" charset="0"/>
                        </a:rPr>
                        <a:t>-</a:t>
                      </a:r>
                    </a:p>
                  </a:txBody>
                  <a:tcPr marL="91281" marR="91281" marT="45713" marB="45713" horzOverflow="overflow">
                    <a:lnL cap="flat">
                      <a:noFill/>
                    </a:lnL>
                    <a:lnR cap="flat">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37518">
                <a:tc>
                  <a:txBody>
                    <a:bodyPr/>
                    <a:lstStyle/>
                    <a:p>
                      <a:pPr marL="0" marR="0" lvl="0" indent="0" algn="l" defTabSz="914400" rtl="0" eaLnBrk="1" fontAlgn="base" latinLnBrk="0" hangingPunct="1">
                        <a:lnSpc>
                          <a:spcPct val="90000"/>
                        </a:lnSpc>
                        <a:spcBef>
                          <a:spcPct val="0"/>
                        </a:spcBef>
                        <a:spcAft>
                          <a:spcPct val="25000"/>
                        </a:spcAft>
                        <a:buClrTx/>
                        <a:buSzTx/>
                        <a:buFontTx/>
                        <a:buNone/>
                        <a:tabLst/>
                      </a:pPr>
                      <a:r>
                        <a:rPr kumimoji="0" lang="en-US" sz="1000" b="0" i="0" u="none" strike="noStrike" cap="none" normalizeH="0" baseline="0" dirty="0" smtClean="0">
                          <a:ln>
                            <a:noFill/>
                          </a:ln>
                          <a:solidFill>
                            <a:schemeClr val="bg1"/>
                          </a:solidFill>
                          <a:effectLst/>
                          <a:latin typeface="Verdana" pitchFamily="34" charset="0"/>
                        </a:rPr>
                        <a:t>-</a:t>
                      </a:r>
                    </a:p>
                  </a:txBody>
                  <a:tcPr marL="91281" marR="91281" marT="45713" marB="45713" horzOverflow="overflow">
                    <a:lnL cap="flat">
                      <a:noFill/>
                    </a:lnL>
                    <a:lnR cap="flat">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39148">
                <a:tc>
                  <a:txBody>
                    <a:bodyPr/>
                    <a:lstStyle/>
                    <a:p>
                      <a:pPr marL="0" marR="0" lvl="0" indent="0" algn="l" defTabSz="914400" rtl="0" eaLnBrk="1" fontAlgn="base" latinLnBrk="0" hangingPunct="1">
                        <a:lnSpc>
                          <a:spcPct val="90000"/>
                        </a:lnSpc>
                        <a:spcBef>
                          <a:spcPct val="0"/>
                        </a:spcBef>
                        <a:spcAft>
                          <a:spcPct val="25000"/>
                        </a:spcAft>
                        <a:buClrTx/>
                        <a:buSzTx/>
                        <a:buFontTx/>
                        <a:buNone/>
                        <a:tabLst/>
                      </a:pPr>
                      <a:r>
                        <a:rPr kumimoji="0" lang="en-US" sz="1000" b="0" i="0" u="none" strike="noStrike" cap="none" normalizeH="0" baseline="0" dirty="0" smtClean="0">
                          <a:ln>
                            <a:noFill/>
                          </a:ln>
                          <a:solidFill>
                            <a:schemeClr val="bg1"/>
                          </a:solidFill>
                          <a:effectLst/>
                          <a:latin typeface="Verdana" pitchFamily="34" charset="0"/>
                        </a:rPr>
                        <a:t>-</a:t>
                      </a:r>
                    </a:p>
                  </a:txBody>
                  <a:tcPr marL="91281" marR="91281" marT="45713" marB="45713" horzOverflow="overflow">
                    <a:lnL cap="flat">
                      <a:noFill/>
                    </a:lnL>
                    <a:lnR cap="flat">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24473">
                <a:tc>
                  <a:txBody>
                    <a:bodyPr/>
                    <a:lstStyle/>
                    <a:p>
                      <a:pPr marL="0" marR="0" lvl="0" indent="0" algn="l" defTabSz="914400" rtl="0" eaLnBrk="1" fontAlgn="base" latinLnBrk="0" hangingPunct="1">
                        <a:lnSpc>
                          <a:spcPct val="90000"/>
                        </a:lnSpc>
                        <a:spcBef>
                          <a:spcPct val="0"/>
                        </a:spcBef>
                        <a:spcAft>
                          <a:spcPct val="25000"/>
                        </a:spcAft>
                        <a:buClrTx/>
                        <a:buSzTx/>
                        <a:buFontTx/>
                        <a:buNone/>
                        <a:tabLst/>
                      </a:pPr>
                      <a:r>
                        <a:rPr kumimoji="0" lang="en-US" sz="1000" b="0" i="0" u="none" strike="noStrike" cap="none" normalizeH="0" baseline="0" dirty="0" smtClean="0">
                          <a:ln>
                            <a:noFill/>
                          </a:ln>
                          <a:solidFill>
                            <a:schemeClr val="bg1"/>
                          </a:solidFill>
                          <a:effectLst/>
                          <a:latin typeface="Verdana" pitchFamily="34" charset="0"/>
                        </a:rPr>
                        <a:t>-</a:t>
                      </a:r>
                    </a:p>
                  </a:txBody>
                  <a:tcPr marL="91281" marR="91281" marT="45713" marB="45713" horzOverflow="overflow">
                    <a:lnL cap="flat">
                      <a:noFill/>
                    </a:lnL>
                    <a:lnR cap="flat">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13059">
                <a:tc>
                  <a:txBody>
                    <a:bodyPr/>
                    <a:lstStyle/>
                    <a:p>
                      <a:pPr marL="0" marR="0" lvl="0" indent="0" algn="l" defTabSz="914400" rtl="0" eaLnBrk="1" fontAlgn="base" latinLnBrk="0" hangingPunct="1">
                        <a:lnSpc>
                          <a:spcPct val="90000"/>
                        </a:lnSpc>
                        <a:spcBef>
                          <a:spcPct val="0"/>
                        </a:spcBef>
                        <a:spcAft>
                          <a:spcPct val="25000"/>
                        </a:spcAft>
                        <a:buClrTx/>
                        <a:buSzTx/>
                        <a:buFontTx/>
                        <a:buNone/>
                        <a:tabLst/>
                      </a:pPr>
                      <a:r>
                        <a:rPr kumimoji="0" lang="en-US" sz="1000" b="0" i="0" u="none" strike="noStrike" cap="none" normalizeH="0" baseline="0" dirty="0" smtClean="0">
                          <a:ln>
                            <a:noFill/>
                          </a:ln>
                          <a:solidFill>
                            <a:schemeClr val="bg1"/>
                          </a:solidFill>
                          <a:effectLst/>
                          <a:latin typeface="Verdana" pitchFamily="34" charset="0"/>
                        </a:rPr>
                        <a:t>-</a:t>
                      </a:r>
                    </a:p>
                  </a:txBody>
                  <a:tcPr marL="91281" marR="91281" marT="45713" marB="45713" horzOverflow="overflow">
                    <a:lnL cap="flat">
                      <a:noFill/>
                    </a:lnL>
                    <a:lnR cap="flat">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19936">
                <a:tc>
                  <a:txBody>
                    <a:bodyPr/>
                    <a:lstStyle/>
                    <a:p>
                      <a:pPr marL="0" marR="0" lvl="0" indent="0" algn="l" defTabSz="914400" rtl="0" eaLnBrk="1" fontAlgn="base" latinLnBrk="0" hangingPunct="1">
                        <a:lnSpc>
                          <a:spcPct val="90000"/>
                        </a:lnSpc>
                        <a:spcBef>
                          <a:spcPct val="0"/>
                        </a:spcBef>
                        <a:spcAft>
                          <a:spcPct val="25000"/>
                        </a:spcAft>
                        <a:buClrTx/>
                        <a:buSzTx/>
                        <a:buFontTx/>
                        <a:buNone/>
                        <a:tabLst/>
                      </a:pPr>
                      <a:r>
                        <a:rPr kumimoji="0" lang="en-US" sz="1000" b="0" i="0" u="none" strike="noStrike" cap="none" normalizeH="0" baseline="0" dirty="0" smtClean="0">
                          <a:ln>
                            <a:noFill/>
                          </a:ln>
                          <a:solidFill>
                            <a:schemeClr val="bg1"/>
                          </a:solidFill>
                          <a:effectLst/>
                          <a:latin typeface="Verdana" pitchFamily="34" charset="0"/>
                        </a:rPr>
                        <a:t>-</a:t>
                      </a:r>
                    </a:p>
                  </a:txBody>
                  <a:tcPr marL="91281" marR="91281" marT="45713" marB="45713" horzOverflow="overflow">
                    <a:lnL cap="flat">
                      <a:noFill/>
                    </a:lnL>
                    <a:lnR cap="flat">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37518">
                <a:tc>
                  <a:txBody>
                    <a:bodyPr/>
                    <a:lstStyle/>
                    <a:p>
                      <a:pPr marL="0" marR="0" lvl="0" indent="0" algn="l" defTabSz="914400" rtl="0" eaLnBrk="1" fontAlgn="base" latinLnBrk="0" hangingPunct="1">
                        <a:lnSpc>
                          <a:spcPct val="90000"/>
                        </a:lnSpc>
                        <a:spcBef>
                          <a:spcPct val="0"/>
                        </a:spcBef>
                        <a:spcAft>
                          <a:spcPct val="25000"/>
                        </a:spcAft>
                        <a:buClrTx/>
                        <a:buSzTx/>
                        <a:buFontTx/>
                        <a:buNone/>
                        <a:tabLst/>
                      </a:pPr>
                      <a:r>
                        <a:rPr kumimoji="0" lang="en-US" sz="1000" b="0" i="0" u="none" strike="noStrike" cap="none" normalizeH="0" baseline="0" dirty="0" smtClean="0">
                          <a:ln>
                            <a:noFill/>
                          </a:ln>
                          <a:solidFill>
                            <a:schemeClr val="bg1"/>
                          </a:solidFill>
                          <a:effectLst/>
                          <a:latin typeface="Verdana" pitchFamily="34" charset="0"/>
                        </a:rPr>
                        <a:t>-</a:t>
                      </a:r>
                    </a:p>
                  </a:txBody>
                  <a:tcPr marL="91281" marR="91281" marT="45713" marB="45713" horzOverflow="overflow">
                    <a:lnL cap="flat">
                      <a:noFill/>
                    </a:lnL>
                    <a:lnR cap="flat">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16417" name="Rectangle 169"/>
          <p:cNvSpPr>
            <a:spLocks noChangeArrowheads="1"/>
          </p:cNvSpPr>
          <p:nvPr/>
        </p:nvSpPr>
        <p:spPr bwMode="auto">
          <a:xfrm>
            <a:off x="304800" y="1531938"/>
            <a:ext cx="4038600"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231775" indent="-231775"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lnSpc>
                <a:spcPct val="90000"/>
              </a:lnSpc>
              <a:spcBef>
                <a:spcPct val="0"/>
              </a:spcBef>
            </a:pPr>
            <a:r>
              <a:rPr lang="en-US" altLang="en-US" sz="2000"/>
              <a:t>Sound is measured in units called </a:t>
            </a:r>
            <a:r>
              <a:rPr lang="en-US" altLang="en-US" sz="2000" b="1"/>
              <a:t>decibels </a:t>
            </a:r>
            <a:r>
              <a:rPr lang="en-US" altLang="en-US" sz="2000"/>
              <a:t>(dB)</a:t>
            </a:r>
            <a:endParaRPr lang="en-US" altLang="en-US" sz="2000">
              <a:solidFill>
                <a:srgbClr val="FF3300"/>
              </a:solidFill>
            </a:endParaRPr>
          </a:p>
        </p:txBody>
      </p:sp>
      <p:sp>
        <p:nvSpPr>
          <p:cNvPr id="16418" name="Rectangle 172"/>
          <p:cNvSpPr>
            <a:spLocks noChangeArrowheads="1"/>
          </p:cNvSpPr>
          <p:nvPr/>
        </p:nvSpPr>
        <p:spPr bwMode="auto">
          <a:xfrm>
            <a:off x="304800" y="2332038"/>
            <a:ext cx="3733800" cy="3357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231775" indent="-231775"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lnSpc>
                <a:spcPct val="90000"/>
              </a:lnSpc>
              <a:spcBef>
                <a:spcPct val="0"/>
              </a:spcBef>
              <a:defRPr/>
            </a:pPr>
            <a:r>
              <a:rPr lang="en-US" altLang="en-US" sz="2000" dirty="0" smtClean="0"/>
              <a:t>An increase of 3 dB means the sound intensity has </a:t>
            </a:r>
            <a:r>
              <a:rPr lang="en-US" altLang="en-US" sz="2000" b="1" dirty="0" smtClean="0"/>
              <a:t>doubled</a:t>
            </a:r>
            <a:endParaRPr lang="en-US" altLang="en-US" sz="2000" dirty="0" smtClean="0"/>
          </a:p>
          <a:p>
            <a:pPr eaLnBrk="1" hangingPunct="1">
              <a:lnSpc>
                <a:spcPct val="90000"/>
              </a:lnSpc>
              <a:spcBef>
                <a:spcPct val="0"/>
              </a:spcBef>
              <a:defRPr/>
            </a:pPr>
            <a:endParaRPr lang="en-US" altLang="en-US" sz="2000" dirty="0" smtClean="0"/>
          </a:p>
          <a:p>
            <a:pPr eaLnBrk="1" hangingPunct="1">
              <a:lnSpc>
                <a:spcPct val="90000"/>
              </a:lnSpc>
              <a:spcBef>
                <a:spcPct val="0"/>
              </a:spcBef>
              <a:defRPr/>
            </a:pPr>
            <a:r>
              <a:rPr lang="en-US" altLang="en-US" sz="2000" dirty="0" smtClean="0"/>
              <a:t>Worker exposures to noise should be controlled</a:t>
            </a:r>
          </a:p>
          <a:p>
            <a:pPr marL="225425" indent="-225425" eaLnBrk="1" hangingPunct="1">
              <a:lnSpc>
                <a:spcPct val="90000"/>
              </a:lnSpc>
              <a:spcBef>
                <a:spcPct val="0"/>
              </a:spcBef>
              <a:buFontTx/>
              <a:buNone/>
              <a:defRPr/>
            </a:pPr>
            <a:r>
              <a:rPr lang="en-US" altLang="en-US" sz="2000" dirty="0" smtClean="0"/>
              <a:t>	below a level equivalent to 85 dB for 8 hours to minimize occupational noise-induced hearing loss. (NIOSH)</a:t>
            </a:r>
          </a:p>
        </p:txBody>
      </p:sp>
      <p:sp>
        <p:nvSpPr>
          <p:cNvPr id="16419" name="Rectangle 174"/>
          <p:cNvSpPr>
            <a:spLocks noChangeArrowheads="1"/>
          </p:cNvSpPr>
          <p:nvPr/>
        </p:nvSpPr>
        <p:spPr bwMode="auto">
          <a:xfrm>
            <a:off x="7043738" y="862013"/>
            <a:ext cx="1600200"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lnSpc>
                <a:spcPct val="75000"/>
              </a:lnSpc>
              <a:spcBef>
                <a:spcPct val="0"/>
              </a:spcBef>
              <a:buFontTx/>
              <a:buNone/>
            </a:pPr>
            <a:r>
              <a:rPr lang="en-US" altLang="en-US" sz="1600"/>
              <a:t>Threshold of pain</a:t>
            </a:r>
          </a:p>
        </p:txBody>
      </p:sp>
      <p:sp>
        <p:nvSpPr>
          <p:cNvPr id="16420" name="Rectangle 210"/>
          <p:cNvSpPr>
            <a:spLocks noChangeArrowheads="1"/>
          </p:cNvSpPr>
          <p:nvPr/>
        </p:nvSpPr>
        <p:spPr bwMode="auto">
          <a:xfrm>
            <a:off x="7104063" y="2595563"/>
            <a:ext cx="1676400"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lnSpc>
                <a:spcPct val="75000"/>
              </a:lnSpc>
              <a:spcBef>
                <a:spcPct val="0"/>
              </a:spcBef>
              <a:buFontTx/>
              <a:buNone/>
            </a:pPr>
            <a:r>
              <a:rPr lang="en-US" altLang="en-US" sz="1600"/>
              <a:t>Freeway noise</a:t>
            </a:r>
          </a:p>
        </p:txBody>
      </p:sp>
      <p:sp>
        <p:nvSpPr>
          <p:cNvPr id="16421" name="Rectangle 211"/>
          <p:cNvSpPr>
            <a:spLocks noChangeArrowheads="1"/>
          </p:cNvSpPr>
          <p:nvPr/>
        </p:nvSpPr>
        <p:spPr bwMode="auto">
          <a:xfrm>
            <a:off x="7121525" y="2857500"/>
            <a:ext cx="1143000"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lnSpc>
                <a:spcPct val="75000"/>
              </a:lnSpc>
              <a:spcBef>
                <a:spcPct val="0"/>
              </a:spcBef>
              <a:buFontTx/>
              <a:buNone/>
            </a:pPr>
            <a:r>
              <a:rPr lang="en-US" altLang="en-US" sz="1600"/>
              <a:t>City traffic</a:t>
            </a:r>
          </a:p>
        </p:txBody>
      </p:sp>
      <p:sp>
        <p:nvSpPr>
          <p:cNvPr id="16422" name="Rectangle 212"/>
          <p:cNvSpPr>
            <a:spLocks noChangeArrowheads="1"/>
          </p:cNvSpPr>
          <p:nvPr/>
        </p:nvSpPr>
        <p:spPr bwMode="auto">
          <a:xfrm>
            <a:off x="7067550" y="3498850"/>
            <a:ext cx="2147888"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lnSpc>
                <a:spcPct val="75000"/>
              </a:lnSpc>
              <a:spcBef>
                <a:spcPct val="0"/>
              </a:spcBef>
              <a:buFontTx/>
              <a:buNone/>
            </a:pPr>
            <a:r>
              <a:rPr lang="en-US" altLang="en-US" sz="1500" b="1"/>
              <a:t>Normal conversation (3’ rule)</a:t>
            </a:r>
          </a:p>
        </p:txBody>
      </p:sp>
      <p:sp>
        <p:nvSpPr>
          <p:cNvPr id="16423" name="Rectangle 214"/>
          <p:cNvSpPr>
            <a:spLocks noChangeArrowheads="1"/>
          </p:cNvSpPr>
          <p:nvPr/>
        </p:nvSpPr>
        <p:spPr bwMode="auto">
          <a:xfrm>
            <a:off x="7043738" y="5530850"/>
            <a:ext cx="1905000"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lnSpc>
                <a:spcPct val="75000"/>
              </a:lnSpc>
              <a:spcBef>
                <a:spcPct val="0"/>
              </a:spcBef>
              <a:buFontTx/>
              <a:buNone/>
            </a:pPr>
            <a:r>
              <a:rPr lang="en-US" altLang="en-US" sz="1600"/>
              <a:t>Threshold of hearing</a:t>
            </a:r>
          </a:p>
        </p:txBody>
      </p:sp>
      <p:sp>
        <p:nvSpPr>
          <p:cNvPr id="16425" name="Rectangle 216"/>
          <p:cNvSpPr>
            <a:spLocks noChangeArrowheads="1"/>
          </p:cNvSpPr>
          <p:nvPr/>
        </p:nvSpPr>
        <p:spPr bwMode="auto">
          <a:xfrm>
            <a:off x="4029075" y="1017588"/>
            <a:ext cx="1552575"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lnSpc>
                <a:spcPct val="85000"/>
              </a:lnSpc>
              <a:spcBef>
                <a:spcPct val="0"/>
              </a:spcBef>
              <a:buFontTx/>
              <a:buNone/>
            </a:pPr>
            <a:r>
              <a:rPr lang="en-US" altLang="en-US" sz="1800" b="1">
                <a:solidFill>
                  <a:srgbClr val="FF0000"/>
                </a:solidFill>
              </a:rPr>
              <a:t>Construction noise levels are often above 85 dB</a:t>
            </a:r>
          </a:p>
        </p:txBody>
      </p:sp>
      <p:sp>
        <p:nvSpPr>
          <p:cNvPr id="16426" name="Rectangle 220"/>
          <p:cNvSpPr>
            <a:spLocks noChangeArrowheads="1"/>
          </p:cNvSpPr>
          <p:nvPr/>
        </p:nvSpPr>
        <p:spPr bwMode="auto">
          <a:xfrm>
            <a:off x="7115175" y="2217738"/>
            <a:ext cx="1676400"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lnSpc>
                <a:spcPct val="75000"/>
              </a:lnSpc>
              <a:spcBef>
                <a:spcPct val="0"/>
              </a:spcBef>
              <a:buFontTx/>
              <a:buNone/>
            </a:pPr>
            <a:r>
              <a:rPr lang="en-US" altLang="en-US" sz="1600"/>
              <a:t>Bulldozer</a:t>
            </a:r>
          </a:p>
        </p:txBody>
      </p:sp>
      <p:sp>
        <p:nvSpPr>
          <p:cNvPr id="16427" name="Rectangle 221"/>
          <p:cNvSpPr>
            <a:spLocks noChangeArrowheads="1"/>
          </p:cNvSpPr>
          <p:nvPr/>
        </p:nvSpPr>
        <p:spPr bwMode="auto">
          <a:xfrm>
            <a:off x="7115175" y="1814513"/>
            <a:ext cx="1676400"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lnSpc>
                <a:spcPct val="75000"/>
              </a:lnSpc>
              <a:spcBef>
                <a:spcPct val="0"/>
              </a:spcBef>
              <a:buFontTx/>
              <a:buNone/>
            </a:pPr>
            <a:r>
              <a:rPr lang="en-US" altLang="en-US" sz="1600"/>
              <a:t>Jackhammer</a:t>
            </a:r>
          </a:p>
        </p:txBody>
      </p:sp>
      <p:sp>
        <p:nvSpPr>
          <p:cNvPr id="16428" name="Rectangle 223"/>
          <p:cNvSpPr>
            <a:spLocks noChangeArrowheads="1"/>
          </p:cNvSpPr>
          <p:nvPr/>
        </p:nvSpPr>
        <p:spPr bwMode="auto">
          <a:xfrm>
            <a:off x="7058025" y="4205288"/>
            <a:ext cx="1752600" cy="214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lnSpc>
                <a:spcPct val="75000"/>
              </a:lnSpc>
              <a:spcBef>
                <a:spcPct val="0"/>
              </a:spcBef>
              <a:buFontTx/>
              <a:buNone/>
            </a:pPr>
            <a:r>
              <a:rPr lang="en-US" altLang="en-US" sz="1600"/>
              <a:t>Soft whisper (5’)</a:t>
            </a:r>
          </a:p>
        </p:txBody>
      </p:sp>
      <p:sp>
        <p:nvSpPr>
          <p:cNvPr id="16429" name="Rectangle 225"/>
          <p:cNvSpPr>
            <a:spLocks noChangeArrowheads="1"/>
          </p:cNvSpPr>
          <p:nvPr/>
        </p:nvSpPr>
        <p:spPr bwMode="auto">
          <a:xfrm>
            <a:off x="7064375" y="1208088"/>
            <a:ext cx="1676400"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lnSpc>
                <a:spcPct val="75000"/>
              </a:lnSpc>
              <a:spcBef>
                <a:spcPct val="0"/>
              </a:spcBef>
              <a:buFontTx/>
              <a:buNone/>
            </a:pPr>
            <a:r>
              <a:rPr lang="en-US" altLang="en-US" sz="1600"/>
              <a:t>Jet take-off (200’)</a:t>
            </a:r>
          </a:p>
        </p:txBody>
      </p:sp>
      <p:sp>
        <p:nvSpPr>
          <p:cNvPr id="16430" name="TextBox 39"/>
          <p:cNvSpPr txBox="1">
            <a:spLocks noChangeArrowheads="1"/>
          </p:cNvSpPr>
          <p:nvPr/>
        </p:nvSpPr>
        <p:spPr bwMode="auto">
          <a:xfrm>
            <a:off x="0" y="5772150"/>
            <a:ext cx="342900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463550" indent="-463550"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n-US" altLang="en-US" sz="1200"/>
              <a:t>Illustration courtesy of WISHA</a:t>
            </a:r>
            <a:r>
              <a:rPr lang="en-US" altLang="en-US" sz="1800"/>
              <a:t> </a:t>
            </a:r>
          </a:p>
        </p:txBody>
      </p:sp>
      <p:sp>
        <p:nvSpPr>
          <p:cNvPr id="16431" name="Rectangle 163"/>
          <p:cNvSpPr>
            <a:spLocks noChangeArrowheads="1"/>
          </p:cNvSpPr>
          <p:nvPr/>
        </p:nvSpPr>
        <p:spPr bwMode="auto">
          <a:xfrm>
            <a:off x="5643563" y="6013450"/>
            <a:ext cx="2162175"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lnSpc>
                <a:spcPct val="75000"/>
              </a:lnSpc>
              <a:spcBef>
                <a:spcPct val="0"/>
              </a:spcBef>
              <a:buFontTx/>
              <a:buNone/>
            </a:pPr>
            <a:r>
              <a:rPr lang="en-US" altLang="en-US" sz="1200"/>
              <a:t>Noise level (dB)</a:t>
            </a:r>
          </a:p>
        </p:txBody>
      </p:sp>
      <p:grpSp>
        <p:nvGrpSpPr>
          <p:cNvPr id="16432" name="Group 217" title="Noise scale"/>
          <p:cNvGrpSpPr>
            <a:grpSpLocks/>
          </p:cNvGrpSpPr>
          <p:nvPr/>
        </p:nvGrpSpPr>
        <p:grpSpPr bwMode="auto">
          <a:xfrm>
            <a:off x="5826125" y="847725"/>
            <a:ext cx="509588" cy="5099050"/>
            <a:chOff x="3666" y="740"/>
            <a:chExt cx="351" cy="3328"/>
          </a:xfrm>
        </p:grpSpPr>
        <p:sp>
          <p:nvSpPr>
            <p:cNvPr id="16451" name="Oval 154"/>
            <p:cNvSpPr>
              <a:spLocks noChangeArrowheads="1"/>
            </p:cNvSpPr>
            <p:nvPr/>
          </p:nvSpPr>
          <p:spPr bwMode="auto">
            <a:xfrm>
              <a:off x="3666" y="3732"/>
              <a:ext cx="351" cy="336"/>
            </a:xfrm>
            <a:prstGeom prst="ellipse">
              <a:avLst/>
            </a:prstGeom>
            <a:solidFill>
              <a:srgbClr val="FFFF99"/>
            </a:solidFill>
            <a:ln w="25400">
              <a:solidFill>
                <a:schemeClr val="tx1"/>
              </a:solidFill>
              <a:round/>
              <a:headEnd/>
              <a:tailEnd/>
            </a:ln>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en-US" sz="1800"/>
            </a:p>
          </p:txBody>
        </p:sp>
        <p:sp>
          <p:nvSpPr>
            <p:cNvPr id="16452" name="Rectangle 155"/>
            <p:cNvSpPr>
              <a:spLocks noChangeArrowheads="1"/>
            </p:cNvSpPr>
            <p:nvPr/>
          </p:nvSpPr>
          <p:spPr bwMode="auto">
            <a:xfrm>
              <a:off x="3751" y="741"/>
              <a:ext cx="192" cy="866"/>
            </a:xfrm>
            <a:prstGeom prst="rect">
              <a:avLst/>
            </a:prstGeom>
            <a:gradFill rotWithShape="1">
              <a:gsLst>
                <a:gs pos="0">
                  <a:srgbClr val="B80000"/>
                </a:gs>
                <a:gs pos="100000">
                  <a:srgbClr val="E20000"/>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en-US" sz="1800"/>
            </a:p>
          </p:txBody>
        </p:sp>
        <p:sp>
          <p:nvSpPr>
            <p:cNvPr id="16453" name="Line 158"/>
            <p:cNvSpPr>
              <a:spLocks noChangeShapeType="1"/>
            </p:cNvSpPr>
            <p:nvPr/>
          </p:nvSpPr>
          <p:spPr bwMode="auto">
            <a:xfrm flipH="1">
              <a:off x="3746" y="742"/>
              <a:ext cx="202" cy="0"/>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6454" name="Rectangle 159"/>
            <p:cNvSpPr>
              <a:spLocks noChangeArrowheads="1"/>
            </p:cNvSpPr>
            <p:nvPr/>
          </p:nvSpPr>
          <p:spPr bwMode="auto">
            <a:xfrm>
              <a:off x="3753" y="1564"/>
              <a:ext cx="196" cy="1071"/>
            </a:xfrm>
            <a:prstGeom prst="rect">
              <a:avLst/>
            </a:prstGeom>
            <a:gradFill rotWithShape="1">
              <a:gsLst>
                <a:gs pos="0">
                  <a:srgbClr val="E20000"/>
                </a:gs>
                <a:gs pos="100000">
                  <a:srgbClr val="FFCC66"/>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en-US" sz="1800"/>
            </a:p>
          </p:txBody>
        </p:sp>
        <p:sp>
          <p:nvSpPr>
            <p:cNvPr id="16455" name="Rectangle 160"/>
            <p:cNvSpPr>
              <a:spLocks noChangeArrowheads="1"/>
            </p:cNvSpPr>
            <p:nvPr/>
          </p:nvSpPr>
          <p:spPr bwMode="auto">
            <a:xfrm>
              <a:off x="3752" y="2620"/>
              <a:ext cx="190" cy="1186"/>
            </a:xfrm>
            <a:prstGeom prst="rect">
              <a:avLst/>
            </a:prstGeom>
            <a:gradFill rotWithShape="1">
              <a:gsLst>
                <a:gs pos="0">
                  <a:srgbClr val="FFCC66"/>
                </a:gs>
                <a:gs pos="100000">
                  <a:srgbClr val="FFFF99"/>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en-US" sz="1800"/>
            </a:p>
          </p:txBody>
        </p:sp>
        <p:sp>
          <p:nvSpPr>
            <p:cNvPr id="16456" name="Line 156"/>
            <p:cNvSpPr>
              <a:spLocks noChangeShapeType="1"/>
            </p:cNvSpPr>
            <p:nvPr/>
          </p:nvSpPr>
          <p:spPr bwMode="auto">
            <a:xfrm>
              <a:off x="3951" y="740"/>
              <a:ext cx="0" cy="3031"/>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6457" name="Line 157"/>
            <p:cNvSpPr>
              <a:spLocks noChangeShapeType="1"/>
            </p:cNvSpPr>
            <p:nvPr/>
          </p:nvSpPr>
          <p:spPr bwMode="auto">
            <a:xfrm>
              <a:off x="3746" y="740"/>
              <a:ext cx="0" cy="3031"/>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grpSp>
      <p:graphicFrame>
        <p:nvGraphicFramePr>
          <p:cNvPr id="40" name="Group 228" title="Number on a scale from 0 to 140"/>
          <p:cNvGraphicFramePr>
            <a:graphicFrameLocks noGrp="1"/>
          </p:cNvGraphicFramePr>
          <p:nvPr>
            <p:extLst>
              <p:ext uri="{D42A27DB-BD31-4B8C-83A1-F6EECF244321}">
                <p14:modId xmlns:p14="http://schemas.microsoft.com/office/powerpoint/2010/main" val="407915524"/>
              </p:ext>
            </p:extLst>
          </p:nvPr>
        </p:nvGraphicFramePr>
        <p:xfrm>
          <a:off x="6580188" y="811213"/>
          <a:ext cx="381000" cy="4943478"/>
        </p:xfrm>
        <a:graphic>
          <a:graphicData uri="http://schemas.openxmlformats.org/drawingml/2006/table">
            <a:tbl>
              <a:tblPr firstRow="1"/>
              <a:tblGrid>
                <a:gridCol w="381000"/>
              </a:tblGrid>
              <a:tr h="330200">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0" marR="0" lvl="0" indent="0" algn="l" defTabSz="914400" rtl="0" eaLnBrk="1" fontAlgn="base" latinLnBrk="0" hangingPunct="1">
                        <a:lnSpc>
                          <a:spcPct val="90000"/>
                        </a:lnSpc>
                        <a:spcBef>
                          <a:spcPct val="0"/>
                        </a:spcBef>
                        <a:spcAft>
                          <a:spcPct val="25000"/>
                        </a:spcAft>
                        <a:buClrTx/>
                        <a:buSzTx/>
                        <a:buFontTx/>
                        <a:buNone/>
                        <a:tabLst/>
                      </a:pPr>
                      <a:r>
                        <a:rPr kumimoji="0" lang="en-US" sz="1600" b="0" i="0" u="none" strike="noStrike" cap="none" normalizeH="0" baseline="0" dirty="0" smtClean="0">
                          <a:ln>
                            <a:noFill/>
                          </a:ln>
                          <a:solidFill>
                            <a:schemeClr val="tx1"/>
                          </a:solidFill>
                          <a:effectLst/>
                          <a:latin typeface="Arial" charset="0"/>
                        </a:rPr>
                        <a:t>140</a:t>
                      </a:r>
                    </a:p>
                  </a:txBody>
                  <a:tcPr marL="0" marR="0" marT="0" marB="0" anchor="ctr" anchorCtr="1" horzOverflow="overflow">
                    <a:lnL cap="flat">
                      <a:noFill/>
                    </a:lnL>
                    <a:lnR cap="flat">
                      <a:noFill/>
                    </a:lnR>
                    <a:lnT cap="flat">
                      <a:noFill/>
                    </a:lnT>
                    <a:lnB>
                      <a:noFill/>
                    </a:lnB>
                    <a:lnTlToBr>
                      <a:noFill/>
                    </a:lnTlToBr>
                    <a:lnBlToTr>
                      <a:noFill/>
                    </a:lnBlToTr>
                    <a:noFill/>
                  </a:tcPr>
                </a:tc>
              </a:tr>
              <a:tr h="328613">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0" marR="0" lvl="0" indent="0" algn="l" defTabSz="914400" rtl="0" eaLnBrk="1" fontAlgn="base" latinLnBrk="0" hangingPunct="1">
                        <a:lnSpc>
                          <a:spcPct val="90000"/>
                        </a:lnSpc>
                        <a:spcBef>
                          <a:spcPct val="0"/>
                        </a:spcBef>
                        <a:spcAft>
                          <a:spcPct val="25000"/>
                        </a:spcAft>
                        <a:buClrTx/>
                        <a:buSzTx/>
                        <a:buFontTx/>
                        <a:buNone/>
                        <a:tabLst/>
                      </a:pPr>
                      <a:r>
                        <a:rPr kumimoji="0" lang="en-US" sz="1600" b="0" i="0" u="none" strike="noStrike" cap="none" normalizeH="0" baseline="0" smtClean="0">
                          <a:ln>
                            <a:noFill/>
                          </a:ln>
                          <a:solidFill>
                            <a:schemeClr val="tx1"/>
                          </a:solidFill>
                          <a:effectLst/>
                          <a:latin typeface="Arial" charset="0"/>
                        </a:rPr>
                        <a:t>130</a:t>
                      </a:r>
                      <a:endParaRPr kumimoji="0" lang="en-US" sz="1600" b="0" i="0" u="none" strike="noStrike" cap="none" normalizeH="0" baseline="0" dirty="0" smtClean="0">
                        <a:ln>
                          <a:noFill/>
                        </a:ln>
                        <a:solidFill>
                          <a:schemeClr val="tx1"/>
                        </a:solidFill>
                        <a:effectLst/>
                        <a:latin typeface="Arial" charset="0"/>
                      </a:endParaRPr>
                    </a:p>
                  </a:txBody>
                  <a:tcPr marL="0" marR="0" marT="0" marB="0" anchor="ctr" anchorCtr="1" horzOverflow="overflow">
                    <a:lnL cap="flat">
                      <a:noFill/>
                    </a:lnL>
                    <a:lnR cap="flat">
                      <a:noFill/>
                    </a:lnR>
                    <a:lnT>
                      <a:noFill/>
                    </a:lnT>
                    <a:lnB>
                      <a:noFill/>
                    </a:lnB>
                    <a:lnTlToBr>
                      <a:noFill/>
                    </a:lnTlToBr>
                    <a:lnBlToTr>
                      <a:noFill/>
                    </a:lnBlToTr>
                    <a:noFill/>
                  </a:tcPr>
                </a:tc>
              </a:tr>
              <a:tr h="330200">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0" marR="0" lvl="0" indent="0" algn="l" defTabSz="914400" rtl="0" eaLnBrk="1" fontAlgn="base" latinLnBrk="0" hangingPunct="1">
                        <a:lnSpc>
                          <a:spcPct val="90000"/>
                        </a:lnSpc>
                        <a:spcBef>
                          <a:spcPct val="0"/>
                        </a:spcBef>
                        <a:spcAft>
                          <a:spcPct val="25000"/>
                        </a:spcAft>
                        <a:buClrTx/>
                        <a:buSzTx/>
                        <a:buFontTx/>
                        <a:buNone/>
                        <a:tabLst/>
                      </a:pPr>
                      <a:r>
                        <a:rPr kumimoji="0" lang="en-US" sz="1600" b="0" i="0" u="none" strike="noStrike" cap="none" normalizeH="0" baseline="0" smtClean="0">
                          <a:ln>
                            <a:noFill/>
                          </a:ln>
                          <a:solidFill>
                            <a:schemeClr val="tx1"/>
                          </a:solidFill>
                          <a:effectLst/>
                          <a:latin typeface="Arial" charset="0"/>
                        </a:rPr>
                        <a:t>120</a:t>
                      </a:r>
                      <a:endParaRPr kumimoji="0" lang="en-US" sz="1600" b="0" i="0" u="none" strike="noStrike" cap="none" normalizeH="0" baseline="0" dirty="0" smtClean="0">
                        <a:ln>
                          <a:noFill/>
                        </a:ln>
                        <a:solidFill>
                          <a:schemeClr val="tx1"/>
                        </a:solidFill>
                        <a:effectLst/>
                        <a:latin typeface="Arial" charset="0"/>
                      </a:endParaRPr>
                    </a:p>
                  </a:txBody>
                  <a:tcPr marL="0" marR="0" marT="0" marB="0" anchor="ctr" anchorCtr="1" horzOverflow="overflow">
                    <a:lnL cap="flat">
                      <a:noFill/>
                    </a:lnL>
                    <a:lnR cap="flat">
                      <a:noFill/>
                    </a:lnR>
                    <a:lnT>
                      <a:noFill/>
                    </a:lnT>
                    <a:lnB>
                      <a:noFill/>
                    </a:lnB>
                    <a:lnTlToBr>
                      <a:noFill/>
                    </a:lnTlToBr>
                    <a:lnBlToTr>
                      <a:noFill/>
                    </a:lnBlToTr>
                    <a:noFill/>
                  </a:tcPr>
                </a:tc>
              </a:tr>
              <a:tr h="330200">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0" marR="0" lvl="0" indent="0" algn="l" defTabSz="914400" rtl="0" eaLnBrk="1" fontAlgn="base" latinLnBrk="0" hangingPunct="1">
                        <a:lnSpc>
                          <a:spcPct val="90000"/>
                        </a:lnSpc>
                        <a:spcBef>
                          <a:spcPct val="0"/>
                        </a:spcBef>
                        <a:spcAft>
                          <a:spcPct val="25000"/>
                        </a:spcAft>
                        <a:buClrTx/>
                        <a:buSzTx/>
                        <a:buFontTx/>
                        <a:buNone/>
                        <a:tabLst/>
                      </a:pPr>
                      <a:r>
                        <a:rPr kumimoji="0" lang="en-US" sz="1600" b="0" i="0" u="none" strike="noStrike" cap="none" normalizeH="0" baseline="0" smtClean="0">
                          <a:ln>
                            <a:noFill/>
                          </a:ln>
                          <a:solidFill>
                            <a:schemeClr val="tx1"/>
                          </a:solidFill>
                          <a:effectLst/>
                          <a:latin typeface="Arial" charset="0"/>
                        </a:rPr>
                        <a:t>110</a:t>
                      </a:r>
                      <a:endParaRPr kumimoji="0" lang="en-US" sz="1600" b="0" i="0" u="none" strike="noStrike" cap="none" normalizeH="0" baseline="0" dirty="0" smtClean="0">
                        <a:ln>
                          <a:noFill/>
                        </a:ln>
                        <a:solidFill>
                          <a:schemeClr val="tx1"/>
                        </a:solidFill>
                        <a:effectLst/>
                        <a:latin typeface="Arial" charset="0"/>
                      </a:endParaRPr>
                    </a:p>
                  </a:txBody>
                  <a:tcPr marL="0" marR="0" marT="0" marB="0" anchor="ctr" anchorCtr="1" horzOverflow="overflow">
                    <a:lnL cap="flat">
                      <a:noFill/>
                    </a:lnL>
                    <a:lnR cap="flat">
                      <a:noFill/>
                    </a:lnR>
                    <a:lnT>
                      <a:noFill/>
                    </a:lnT>
                    <a:lnB>
                      <a:noFill/>
                    </a:lnB>
                    <a:lnTlToBr>
                      <a:noFill/>
                    </a:lnTlToBr>
                    <a:lnBlToTr>
                      <a:noFill/>
                    </a:lnBlToTr>
                    <a:noFill/>
                  </a:tcPr>
                </a:tc>
              </a:tr>
              <a:tr h="328613">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0" marR="0" lvl="0" indent="0" algn="l" defTabSz="914400" rtl="0" eaLnBrk="1" fontAlgn="base" latinLnBrk="0" hangingPunct="1">
                        <a:lnSpc>
                          <a:spcPct val="90000"/>
                        </a:lnSpc>
                        <a:spcBef>
                          <a:spcPct val="0"/>
                        </a:spcBef>
                        <a:spcAft>
                          <a:spcPct val="25000"/>
                        </a:spcAft>
                        <a:buClrTx/>
                        <a:buSzTx/>
                        <a:buFontTx/>
                        <a:buNone/>
                        <a:tabLst/>
                      </a:pPr>
                      <a:r>
                        <a:rPr kumimoji="0" lang="en-US" sz="1600" b="0" i="0" u="none" strike="noStrike" cap="none" normalizeH="0" baseline="0" smtClean="0">
                          <a:ln>
                            <a:noFill/>
                          </a:ln>
                          <a:solidFill>
                            <a:schemeClr val="tx1"/>
                          </a:solidFill>
                          <a:effectLst/>
                          <a:latin typeface="Arial" charset="0"/>
                        </a:rPr>
                        <a:t>100</a:t>
                      </a:r>
                      <a:endParaRPr kumimoji="0" lang="en-US" sz="1600" b="0" i="0" u="none" strike="noStrike" cap="none" normalizeH="0" baseline="0" dirty="0" smtClean="0">
                        <a:ln>
                          <a:noFill/>
                        </a:ln>
                        <a:solidFill>
                          <a:schemeClr val="tx1"/>
                        </a:solidFill>
                        <a:effectLst/>
                        <a:latin typeface="Arial" charset="0"/>
                      </a:endParaRPr>
                    </a:p>
                  </a:txBody>
                  <a:tcPr marL="0" marR="0" marT="0" marB="0" anchor="ctr" anchorCtr="1" horzOverflow="overflow">
                    <a:lnL cap="flat">
                      <a:noFill/>
                    </a:lnL>
                    <a:lnR cap="flat">
                      <a:noFill/>
                    </a:lnR>
                    <a:lnT>
                      <a:noFill/>
                    </a:lnT>
                    <a:lnB>
                      <a:noFill/>
                    </a:lnB>
                    <a:lnTlToBr>
                      <a:noFill/>
                    </a:lnTlToBr>
                    <a:lnBlToTr>
                      <a:noFill/>
                    </a:lnBlToTr>
                    <a:noFill/>
                  </a:tcPr>
                </a:tc>
              </a:tr>
              <a:tr h="330200">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0" marR="0" lvl="0" indent="0" algn="l" defTabSz="914400" rtl="0" eaLnBrk="1" fontAlgn="base" latinLnBrk="0" hangingPunct="1">
                        <a:lnSpc>
                          <a:spcPct val="90000"/>
                        </a:lnSpc>
                        <a:spcBef>
                          <a:spcPct val="0"/>
                        </a:spcBef>
                        <a:spcAft>
                          <a:spcPct val="25000"/>
                        </a:spcAft>
                        <a:buClrTx/>
                        <a:buSzTx/>
                        <a:buFontTx/>
                        <a:buNone/>
                        <a:tabLst/>
                      </a:pPr>
                      <a:r>
                        <a:rPr kumimoji="0" lang="en-US" sz="1600" b="0" i="0" u="none" strike="noStrike" cap="none" normalizeH="0" baseline="0" dirty="0" smtClean="0">
                          <a:ln>
                            <a:noFill/>
                          </a:ln>
                          <a:solidFill>
                            <a:schemeClr val="tx1"/>
                          </a:solidFill>
                          <a:effectLst/>
                          <a:latin typeface="Arial" charset="0"/>
                        </a:rPr>
                        <a:t>90</a:t>
                      </a:r>
                    </a:p>
                  </a:txBody>
                  <a:tcPr marL="0" marR="0" marT="0" marB="0" anchor="ctr" anchorCtr="1" horzOverflow="overflow">
                    <a:lnL cap="flat">
                      <a:noFill/>
                    </a:lnL>
                    <a:lnR cap="flat">
                      <a:noFill/>
                    </a:lnR>
                    <a:lnT>
                      <a:noFill/>
                    </a:lnT>
                    <a:lnB>
                      <a:noFill/>
                    </a:lnB>
                    <a:lnTlToBr>
                      <a:noFill/>
                    </a:lnTlToBr>
                    <a:lnBlToTr>
                      <a:noFill/>
                    </a:lnBlToTr>
                    <a:noFill/>
                  </a:tcPr>
                </a:tc>
              </a:tr>
              <a:tr h="330200">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0" marR="0" lvl="0" indent="0" algn="l" defTabSz="914400" rtl="0" eaLnBrk="1" fontAlgn="base" latinLnBrk="0" hangingPunct="1">
                        <a:lnSpc>
                          <a:spcPct val="90000"/>
                        </a:lnSpc>
                        <a:spcBef>
                          <a:spcPct val="0"/>
                        </a:spcBef>
                        <a:spcAft>
                          <a:spcPct val="25000"/>
                        </a:spcAft>
                        <a:buClrTx/>
                        <a:buSzTx/>
                        <a:buFontTx/>
                        <a:buNone/>
                        <a:tabLst/>
                      </a:pPr>
                      <a:r>
                        <a:rPr kumimoji="0" lang="en-US" sz="1600" b="0" i="0" u="none" strike="noStrike" cap="none" normalizeH="0" baseline="0" dirty="0" smtClean="0">
                          <a:ln>
                            <a:noFill/>
                          </a:ln>
                          <a:solidFill>
                            <a:schemeClr val="tx1"/>
                          </a:solidFill>
                          <a:effectLst/>
                          <a:latin typeface="Arial" charset="0"/>
                        </a:rPr>
                        <a:t>80</a:t>
                      </a:r>
                    </a:p>
                  </a:txBody>
                  <a:tcPr marL="0" marR="0" marT="0" marB="0" anchor="ctr" anchorCtr="1" horzOverflow="overflow">
                    <a:lnL cap="flat">
                      <a:noFill/>
                    </a:lnL>
                    <a:lnR cap="flat">
                      <a:noFill/>
                    </a:lnR>
                    <a:lnT>
                      <a:noFill/>
                    </a:lnT>
                    <a:lnB>
                      <a:noFill/>
                    </a:lnB>
                    <a:lnTlToBr>
                      <a:noFill/>
                    </a:lnTlToBr>
                    <a:lnBlToTr>
                      <a:noFill/>
                    </a:lnBlToTr>
                    <a:noFill/>
                  </a:tcPr>
                </a:tc>
              </a:tr>
              <a:tr h="327025">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0" marR="0" lvl="0" indent="0" algn="l" defTabSz="914400" rtl="0" eaLnBrk="1" fontAlgn="base" latinLnBrk="0" hangingPunct="1">
                        <a:lnSpc>
                          <a:spcPct val="90000"/>
                        </a:lnSpc>
                        <a:spcBef>
                          <a:spcPct val="0"/>
                        </a:spcBef>
                        <a:spcAft>
                          <a:spcPct val="25000"/>
                        </a:spcAft>
                        <a:buClrTx/>
                        <a:buSzTx/>
                        <a:buFontTx/>
                        <a:buNone/>
                        <a:tabLst/>
                      </a:pPr>
                      <a:r>
                        <a:rPr kumimoji="0" lang="en-US" sz="1600" b="0" i="0" u="none" strike="noStrike" cap="none" normalizeH="0" baseline="0" dirty="0" smtClean="0">
                          <a:ln>
                            <a:noFill/>
                          </a:ln>
                          <a:solidFill>
                            <a:schemeClr val="tx1"/>
                          </a:solidFill>
                          <a:effectLst/>
                          <a:latin typeface="Arial" charset="0"/>
                        </a:rPr>
                        <a:t>70</a:t>
                      </a:r>
                    </a:p>
                  </a:txBody>
                  <a:tcPr marL="0" marR="0" marT="0" marB="0" anchor="ctr" anchorCtr="1" horzOverflow="overflow">
                    <a:lnL cap="flat">
                      <a:noFill/>
                    </a:lnL>
                    <a:lnR cap="flat">
                      <a:noFill/>
                    </a:lnR>
                    <a:lnT>
                      <a:noFill/>
                    </a:lnT>
                    <a:lnB>
                      <a:noFill/>
                    </a:lnB>
                    <a:lnTlToBr>
                      <a:noFill/>
                    </a:lnTlToBr>
                    <a:lnBlToTr>
                      <a:noFill/>
                    </a:lnBlToTr>
                    <a:noFill/>
                  </a:tcPr>
                </a:tc>
              </a:tr>
              <a:tr h="331788">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0" marR="0" lvl="0" indent="0" algn="l" defTabSz="914400" rtl="0" eaLnBrk="1" fontAlgn="base" latinLnBrk="0" hangingPunct="1">
                        <a:lnSpc>
                          <a:spcPct val="90000"/>
                        </a:lnSpc>
                        <a:spcBef>
                          <a:spcPct val="0"/>
                        </a:spcBef>
                        <a:spcAft>
                          <a:spcPct val="25000"/>
                        </a:spcAft>
                        <a:buClrTx/>
                        <a:buSzTx/>
                        <a:buFontTx/>
                        <a:buNone/>
                        <a:tabLst/>
                      </a:pPr>
                      <a:r>
                        <a:rPr kumimoji="0" lang="en-US" sz="1600" b="0" i="0" u="none" strike="noStrike" cap="none" normalizeH="0" baseline="0" dirty="0" smtClean="0">
                          <a:ln>
                            <a:noFill/>
                          </a:ln>
                          <a:solidFill>
                            <a:schemeClr val="tx1"/>
                          </a:solidFill>
                          <a:effectLst/>
                          <a:latin typeface="Arial" charset="0"/>
                        </a:rPr>
                        <a:t>60</a:t>
                      </a:r>
                    </a:p>
                  </a:txBody>
                  <a:tcPr marL="0" marR="0" marT="0" marB="0" anchor="ctr" anchorCtr="1" horzOverflow="overflow">
                    <a:lnL cap="flat">
                      <a:noFill/>
                    </a:lnL>
                    <a:lnR cap="flat">
                      <a:noFill/>
                    </a:lnR>
                    <a:lnT>
                      <a:noFill/>
                    </a:lnT>
                    <a:lnB>
                      <a:noFill/>
                    </a:lnB>
                    <a:lnTlToBr>
                      <a:noFill/>
                    </a:lnTlToBr>
                    <a:lnBlToTr>
                      <a:noFill/>
                    </a:lnBlToTr>
                    <a:noFill/>
                  </a:tcPr>
                </a:tc>
              </a:tr>
              <a:tr h="327025">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0" marR="0" lvl="0" indent="0" algn="l" defTabSz="914400" rtl="0" eaLnBrk="1" fontAlgn="base" latinLnBrk="0" hangingPunct="1">
                        <a:lnSpc>
                          <a:spcPct val="90000"/>
                        </a:lnSpc>
                        <a:spcBef>
                          <a:spcPct val="0"/>
                        </a:spcBef>
                        <a:spcAft>
                          <a:spcPct val="25000"/>
                        </a:spcAft>
                        <a:buClrTx/>
                        <a:buSzTx/>
                        <a:buFontTx/>
                        <a:buNone/>
                        <a:tabLst/>
                      </a:pPr>
                      <a:r>
                        <a:rPr kumimoji="0" lang="en-US" sz="1600" b="0" i="0" u="none" strike="noStrike" cap="none" normalizeH="0" baseline="0" dirty="0" smtClean="0">
                          <a:ln>
                            <a:noFill/>
                          </a:ln>
                          <a:solidFill>
                            <a:schemeClr val="tx1"/>
                          </a:solidFill>
                          <a:effectLst/>
                          <a:latin typeface="Arial" charset="0"/>
                        </a:rPr>
                        <a:t>50</a:t>
                      </a:r>
                    </a:p>
                  </a:txBody>
                  <a:tcPr marL="0" marR="0" marT="0" marB="0" anchor="ctr" anchorCtr="1" horzOverflow="overflow">
                    <a:lnL cap="flat">
                      <a:noFill/>
                    </a:lnL>
                    <a:lnR cap="flat">
                      <a:noFill/>
                    </a:lnR>
                    <a:lnT>
                      <a:noFill/>
                    </a:lnT>
                    <a:lnB>
                      <a:noFill/>
                    </a:lnB>
                    <a:lnTlToBr>
                      <a:noFill/>
                    </a:lnTlToBr>
                    <a:lnBlToTr>
                      <a:noFill/>
                    </a:lnBlToTr>
                    <a:noFill/>
                  </a:tcPr>
                </a:tc>
              </a:tr>
              <a:tr h="331788">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0" marR="0" lvl="0" indent="0" algn="l" defTabSz="914400" rtl="0" eaLnBrk="1" fontAlgn="base" latinLnBrk="0" hangingPunct="1">
                        <a:lnSpc>
                          <a:spcPct val="90000"/>
                        </a:lnSpc>
                        <a:spcBef>
                          <a:spcPct val="0"/>
                        </a:spcBef>
                        <a:spcAft>
                          <a:spcPct val="25000"/>
                        </a:spcAft>
                        <a:buClrTx/>
                        <a:buSzTx/>
                        <a:buFontTx/>
                        <a:buNone/>
                        <a:tabLst/>
                      </a:pPr>
                      <a:r>
                        <a:rPr kumimoji="0" lang="en-US" sz="1600" b="0" i="0" u="none" strike="noStrike" cap="none" normalizeH="0" baseline="0" dirty="0" smtClean="0">
                          <a:ln>
                            <a:noFill/>
                          </a:ln>
                          <a:solidFill>
                            <a:schemeClr val="tx1"/>
                          </a:solidFill>
                          <a:effectLst/>
                          <a:latin typeface="Arial" charset="0"/>
                        </a:rPr>
                        <a:t>40</a:t>
                      </a:r>
                    </a:p>
                  </a:txBody>
                  <a:tcPr marL="0" marR="0" marT="0" marB="0" anchor="ctr" anchorCtr="1" horzOverflow="overflow">
                    <a:lnL cap="flat">
                      <a:noFill/>
                    </a:lnL>
                    <a:lnR cap="flat">
                      <a:noFill/>
                    </a:lnR>
                    <a:lnT>
                      <a:noFill/>
                    </a:lnT>
                    <a:lnB>
                      <a:noFill/>
                    </a:lnB>
                    <a:lnTlToBr>
                      <a:noFill/>
                    </a:lnTlToBr>
                    <a:lnBlToTr>
                      <a:noFill/>
                    </a:lnBlToTr>
                    <a:noFill/>
                  </a:tcPr>
                </a:tc>
              </a:tr>
              <a:tr h="328613">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0" marR="0" lvl="0" indent="0" algn="l" defTabSz="914400" rtl="0" eaLnBrk="1" fontAlgn="base" latinLnBrk="0" hangingPunct="1">
                        <a:lnSpc>
                          <a:spcPct val="90000"/>
                        </a:lnSpc>
                        <a:spcBef>
                          <a:spcPct val="0"/>
                        </a:spcBef>
                        <a:spcAft>
                          <a:spcPct val="25000"/>
                        </a:spcAft>
                        <a:buClrTx/>
                        <a:buSzTx/>
                        <a:buFontTx/>
                        <a:buNone/>
                        <a:tabLst/>
                      </a:pPr>
                      <a:r>
                        <a:rPr kumimoji="0" lang="en-US" sz="1600" b="0" i="0" u="none" strike="noStrike" cap="none" normalizeH="0" baseline="0" dirty="0" smtClean="0">
                          <a:ln>
                            <a:noFill/>
                          </a:ln>
                          <a:solidFill>
                            <a:schemeClr val="tx1"/>
                          </a:solidFill>
                          <a:effectLst/>
                          <a:latin typeface="Arial" charset="0"/>
                        </a:rPr>
                        <a:t>30</a:t>
                      </a:r>
                    </a:p>
                  </a:txBody>
                  <a:tcPr marL="0" marR="0" marT="0" marB="0" anchor="ctr" anchorCtr="1" horzOverflow="overflow">
                    <a:lnL cap="flat">
                      <a:noFill/>
                    </a:lnL>
                    <a:lnR cap="flat">
                      <a:noFill/>
                    </a:lnR>
                    <a:lnT>
                      <a:noFill/>
                    </a:lnT>
                    <a:lnB>
                      <a:noFill/>
                    </a:lnB>
                    <a:lnTlToBr>
                      <a:noFill/>
                    </a:lnTlToBr>
                    <a:lnBlToTr>
                      <a:noFill/>
                    </a:lnBlToTr>
                    <a:noFill/>
                  </a:tcPr>
                </a:tc>
              </a:tr>
              <a:tr h="330200">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0" marR="0" lvl="0" indent="0" algn="l" defTabSz="914400" rtl="0" eaLnBrk="1" fontAlgn="base" latinLnBrk="0" hangingPunct="1">
                        <a:lnSpc>
                          <a:spcPct val="90000"/>
                        </a:lnSpc>
                        <a:spcBef>
                          <a:spcPct val="0"/>
                        </a:spcBef>
                        <a:spcAft>
                          <a:spcPct val="25000"/>
                        </a:spcAft>
                        <a:buClrTx/>
                        <a:buSzTx/>
                        <a:buFontTx/>
                        <a:buNone/>
                        <a:tabLst/>
                      </a:pPr>
                      <a:r>
                        <a:rPr kumimoji="0" lang="en-US" sz="1600" b="0" i="0" u="none" strike="noStrike" cap="none" normalizeH="0" baseline="0" dirty="0" smtClean="0">
                          <a:ln>
                            <a:noFill/>
                          </a:ln>
                          <a:solidFill>
                            <a:schemeClr val="tx1"/>
                          </a:solidFill>
                          <a:effectLst/>
                          <a:latin typeface="Arial" charset="0"/>
                        </a:rPr>
                        <a:t>20</a:t>
                      </a:r>
                    </a:p>
                  </a:txBody>
                  <a:tcPr marL="0" marR="0" marT="0" marB="0" anchor="ctr" anchorCtr="1" horzOverflow="overflow">
                    <a:lnL cap="flat">
                      <a:noFill/>
                    </a:lnL>
                    <a:lnR cap="flat">
                      <a:noFill/>
                    </a:lnR>
                    <a:lnT>
                      <a:noFill/>
                    </a:lnT>
                    <a:lnB>
                      <a:noFill/>
                    </a:lnB>
                    <a:lnTlToBr>
                      <a:noFill/>
                    </a:lnTlToBr>
                    <a:lnBlToTr>
                      <a:noFill/>
                    </a:lnBlToTr>
                    <a:noFill/>
                  </a:tcPr>
                </a:tc>
              </a:tr>
              <a:tr h="328613">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0" marR="0" lvl="0" indent="0" algn="l" defTabSz="914400" rtl="0" eaLnBrk="1" fontAlgn="base" latinLnBrk="0" hangingPunct="1">
                        <a:lnSpc>
                          <a:spcPct val="90000"/>
                        </a:lnSpc>
                        <a:spcBef>
                          <a:spcPct val="0"/>
                        </a:spcBef>
                        <a:spcAft>
                          <a:spcPct val="25000"/>
                        </a:spcAft>
                        <a:buClrTx/>
                        <a:buSzTx/>
                        <a:buFontTx/>
                        <a:buNone/>
                        <a:tabLst/>
                      </a:pPr>
                      <a:r>
                        <a:rPr kumimoji="0" lang="en-US" sz="1600" b="0" i="0" u="none" strike="noStrike" cap="none" normalizeH="0" baseline="0" smtClean="0">
                          <a:ln>
                            <a:noFill/>
                          </a:ln>
                          <a:solidFill>
                            <a:schemeClr val="tx1"/>
                          </a:solidFill>
                          <a:effectLst/>
                          <a:latin typeface="Arial" charset="0"/>
                        </a:rPr>
                        <a:t>10</a:t>
                      </a:r>
                      <a:endParaRPr kumimoji="0" lang="en-US" sz="1600" b="0" i="0" u="none" strike="noStrike" cap="none" normalizeH="0" baseline="0" dirty="0" smtClean="0">
                        <a:ln>
                          <a:noFill/>
                        </a:ln>
                        <a:solidFill>
                          <a:schemeClr val="tx1"/>
                        </a:solidFill>
                        <a:effectLst/>
                        <a:latin typeface="Arial" charset="0"/>
                      </a:endParaRPr>
                    </a:p>
                  </a:txBody>
                  <a:tcPr marL="0" marR="0" marT="0" marB="0" anchor="ctr" anchorCtr="1" horzOverflow="overflow">
                    <a:lnL cap="flat">
                      <a:noFill/>
                    </a:lnL>
                    <a:lnR cap="flat">
                      <a:noFill/>
                    </a:lnR>
                    <a:lnT>
                      <a:noFill/>
                    </a:lnT>
                    <a:lnB>
                      <a:noFill/>
                    </a:lnB>
                    <a:lnTlToBr>
                      <a:noFill/>
                    </a:lnTlToBr>
                    <a:lnBlToTr>
                      <a:noFill/>
                    </a:lnBlToTr>
                    <a:noFill/>
                  </a:tcPr>
                </a:tc>
              </a:tr>
              <a:tr h="330200">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0" marR="0" lvl="0" indent="0" algn="l" defTabSz="914400" rtl="0" eaLnBrk="1" fontAlgn="base" latinLnBrk="0" hangingPunct="1">
                        <a:lnSpc>
                          <a:spcPct val="90000"/>
                        </a:lnSpc>
                        <a:spcBef>
                          <a:spcPct val="0"/>
                        </a:spcBef>
                        <a:spcAft>
                          <a:spcPct val="25000"/>
                        </a:spcAft>
                        <a:buClrTx/>
                        <a:buSzTx/>
                        <a:buFontTx/>
                        <a:buNone/>
                        <a:tabLst/>
                      </a:pPr>
                      <a:r>
                        <a:rPr kumimoji="0" lang="en-US" sz="1600" b="0" i="0" u="none" strike="noStrike" cap="none" normalizeH="0" baseline="0" dirty="0" smtClean="0">
                          <a:ln>
                            <a:noFill/>
                          </a:ln>
                          <a:solidFill>
                            <a:schemeClr val="tx1"/>
                          </a:solidFill>
                          <a:effectLst/>
                          <a:latin typeface="Arial" charset="0"/>
                        </a:rPr>
                        <a:t>0</a:t>
                      </a:r>
                    </a:p>
                  </a:txBody>
                  <a:tcPr marL="0" marR="0" marT="0" marB="0" anchor="ctr" anchorCtr="1" horzOverflow="overflow">
                    <a:lnL cap="flat">
                      <a:noFill/>
                    </a:lnL>
                    <a:lnR cap="flat">
                      <a:noFill/>
                    </a:lnR>
                    <a:lnT>
                      <a:noFill/>
                    </a:lnT>
                    <a:lnB cap="flat">
                      <a:noFill/>
                    </a:lnB>
                    <a:lnTlToBr>
                      <a:noFill/>
                    </a:lnTlToBr>
                    <a:lnBlToTr>
                      <a:noFill/>
                    </a:lnBlToTr>
                    <a:noFill/>
                  </a:tcPr>
                </a:tc>
              </a:tr>
            </a:tbl>
          </a:graphicData>
        </a:graphic>
      </p:graphicFrame>
      <p:cxnSp>
        <p:nvCxnSpPr>
          <p:cNvPr id="3" name="Elbow Connector 2" title="a curved black arrow to 85 on a scale"/>
          <p:cNvCxnSpPr/>
          <p:nvPr/>
        </p:nvCxnSpPr>
        <p:spPr>
          <a:xfrm>
            <a:off x="4908550" y="2043113"/>
            <a:ext cx="914400" cy="727075"/>
          </a:xfrm>
          <a:prstGeom prst="bentConnector3">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6450" name="Slide Number Placeholder 3"/>
          <p:cNvSpPr>
            <a:spLocks noGrp="1"/>
          </p:cNvSpPr>
          <p:nvPr>
            <p:ph type="sldNum" sz="quarter" idx="12"/>
          </p:nvPr>
        </p:nvSpPr>
        <p:spPr>
          <a:noFill/>
        </p:spPr>
        <p:txBody>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fld id="{A808F392-875F-4076-8C28-13B56C63443B}" type="slidenum">
              <a:rPr lang="en-US" altLang="en-US" sz="1400" smtClean="0"/>
              <a:pPr eaLnBrk="1" hangingPunct="1">
                <a:spcBef>
                  <a:spcPct val="0"/>
                </a:spcBef>
                <a:buFontTx/>
                <a:buNone/>
              </a:pPr>
              <a:t>23</a:t>
            </a:fld>
            <a:endParaRPr lang="en-US" altLang="en-US" sz="1400" smtClean="0"/>
          </a:p>
        </p:txBody>
      </p:sp>
    </p:spTree>
    <p:extLst>
      <p:ext uri="{BB962C8B-B14F-4D97-AF65-F5344CB8AC3E}">
        <p14:creationId xmlns:p14="http://schemas.microsoft.com/office/powerpoint/2010/main" val="3339073465"/>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22" name="Rectangle 2"/>
          <p:cNvSpPr>
            <a:spLocks noGrp="1" noChangeArrowheads="1"/>
          </p:cNvSpPr>
          <p:nvPr>
            <p:ph type="title"/>
          </p:nvPr>
        </p:nvSpPr>
        <p:spPr>
          <a:xfrm>
            <a:off x="762000" y="304800"/>
            <a:ext cx="7772400" cy="1143000"/>
          </a:xfrm>
        </p:spPr>
        <p:txBody>
          <a:bodyPr/>
          <a:lstStyle/>
          <a:p>
            <a:pPr eaLnBrk="1" hangingPunct="1"/>
            <a:r>
              <a:rPr lang="en-US" altLang="en-US" sz="4400" dirty="0" smtClean="0"/>
              <a:t>OSHA Noise Limits In Construction</a:t>
            </a:r>
          </a:p>
        </p:txBody>
      </p:sp>
      <p:graphicFrame>
        <p:nvGraphicFramePr>
          <p:cNvPr id="34890" name="Group 74" title="Table with Pemissible Noise Exposure Limits  - Duration per day in hours, NIOSH and CAL/OSHA"/>
          <p:cNvGraphicFramePr>
            <a:graphicFrameLocks noGrp="1"/>
          </p:cNvGraphicFramePr>
          <p:nvPr>
            <p:extLst>
              <p:ext uri="{D42A27DB-BD31-4B8C-83A1-F6EECF244321}">
                <p14:modId xmlns:p14="http://schemas.microsoft.com/office/powerpoint/2010/main" val="2210463390"/>
              </p:ext>
            </p:extLst>
          </p:nvPr>
        </p:nvGraphicFramePr>
        <p:xfrm>
          <a:off x="762000" y="1524000"/>
          <a:ext cx="8001000" cy="4632328"/>
        </p:xfrm>
        <a:graphic>
          <a:graphicData uri="http://schemas.openxmlformats.org/drawingml/2006/table">
            <a:tbl>
              <a:tblPr firstRow="1"/>
              <a:tblGrid>
                <a:gridCol w="2428875"/>
                <a:gridCol w="2733675"/>
                <a:gridCol w="2838450"/>
              </a:tblGrid>
              <a:tr h="523685">
                <a:tc gridSpan="3">
                  <a:txBody>
                    <a:bodyPr/>
                    <a:lstStyle>
                      <a:lvl1pPr>
                        <a:spcBef>
                          <a:spcPct val="20000"/>
                        </a:spcBef>
                        <a:defRPr sz="2800">
                          <a:solidFill>
                            <a:schemeClr val="tx1"/>
                          </a:solidFill>
                          <a:latin typeface="Arial" charset="0"/>
                        </a:defRPr>
                      </a:lvl1pPr>
                      <a:lvl2pPr>
                        <a:spcBef>
                          <a:spcPct val="20000"/>
                        </a:spcBef>
                        <a:defRPr sz="2400">
                          <a:solidFill>
                            <a:schemeClr val="tx1"/>
                          </a:solidFill>
                          <a:latin typeface="Arial" charset="0"/>
                        </a:defRPr>
                      </a:lvl2pPr>
                      <a:lvl3pPr>
                        <a:spcBef>
                          <a:spcPct val="20000"/>
                        </a:spcBef>
                        <a:defRPr sz="2000">
                          <a:solidFill>
                            <a:schemeClr val="tx1"/>
                          </a:solidFill>
                          <a:latin typeface="Arial" charset="0"/>
                        </a:defRPr>
                      </a:lvl3pPr>
                      <a:lvl4pPr>
                        <a:spcBef>
                          <a:spcPct val="20000"/>
                        </a:spcBef>
                        <a:defRPr>
                          <a:solidFill>
                            <a:schemeClr val="tx1"/>
                          </a:solidFill>
                          <a:latin typeface="Arial" charset="0"/>
                        </a:defRPr>
                      </a:lvl4pPr>
                      <a:lvl5pPr>
                        <a:spcBef>
                          <a:spcPct val="20000"/>
                        </a:spcBef>
                        <a:defRPr>
                          <a:solidFill>
                            <a:schemeClr val="tx1"/>
                          </a:solidFill>
                          <a:latin typeface="Arial" charset="0"/>
                        </a:defRPr>
                      </a:lvl5pPr>
                      <a:lvl6pPr fontAlgn="base">
                        <a:spcBef>
                          <a:spcPct val="20000"/>
                        </a:spcBef>
                        <a:spcAft>
                          <a:spcPct val="0"/>
                        </a:spcAft>
                        <a:defRPr>
                          <a:solidFill>
                            <a:schemeClr val="tx1"/>
                          </a:solidFill>
                          <a:latin typeface="Arial" charset="0"/>
                        </a:defRPr>
                      </a:lvl6pPr>
                      <a:lvl7pPr fontAlgn="base">
                        <a:spcBef>
                          <a:spcPct val="20000"/>
                        </a:spcBef>
                        <a:spcAft>
                          <a:spcPct val="0"/>
                        </a:spcAft>
                        <a:defRPr>
                          <a:solidFill>
                            <a:schemeClr val="tx1"/>
                          </a:solidFill>
                          <a:latin typeface="Arial" charset="0"/>
                        </a:defRPr>
                      </a:lvl7pPr>
                      <a:lvl8pPr fontAlgn="base">
                        <a:spcBef>
                          <a:spcPct val="20000"/>
                        </a:spcBef>
                        <a:spcAft>
                          <a:spcPct val="0"/>
                        </a:spcAft>
                        <a:defRPr>
                          <a:solidFill>
                            <a:schemeClr val="tx1"/>
                          </a:solidFill>
                          <a:latin typeface="Arial" charset="0"/>
                        </a:defRPr>
                      </a:lvl8pPr>
                      <a:lvl9pPr fontAlgn="base">
                        <a:spcBef>
                          <a:spcPct val="20000"/>
                        </a:spcBef>
                        <a:spcAft>
                          <a:spcPct val="0"/>
                        </a:spcAft>
                        <a:defRPr>
                          <a:solidFill>
                            <a:schemeClr val="tx1"/>
                          </a:solidFill>
                          <a:latin typeface="Arial"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US" sz="2800" b="0" i="0" u="none" strike="noStrike" cap="none" normalizeH="0" baseline="0" dirty="0" smtClean="0">
                          <a:ln>
                            <a:noFill/>
                          </a:ln>
                          <a:solidFill>
                            <a:schemeClr val="tx1"/>
                          </a:solidFill>
                          <a:effectLst/>
                          <a:latin typeface="Arial" charset="0"/>
                        </a:rPr>
                        <a:t>Permissible Noise Exposure Limits (dBA)</a:t>
                      </a:r>
                    </a:p>
                  </a:txBody>
                  <a:tcPr marT="45705" marB="45705"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lang="en-US"/>
                    </a:p>
                  </a:txBody>
                  <a:tcPr/>
                </a:tc>
                <a:tc hMerge="1">
                  <a:txBody>
                    <a:bodyPr/>
                    <a:lstStyle/>
                    <a:p>
                      <a:endParaRPr lang="en-US"/>
                    </a:p>
                  </a:txBody>
                  <a:tcPr/>
                </a:tc>
              </a:tr>
              <a:tr h="1456913">
                <a:tc>
                  <a:txBody>
                    <a:bodyPr/>
                    <a:lstStyle>
                      <a:lvl1pPr>
                        <a:spcBef>
                          <a:spcPct val="20000"/>
                        </a:spcBef>
                        <a:defRPr sz="2800">
                          <a:solidFill>
                            <a:schemeClr val="tx1"/>
                          </a:solidFill>
                          <a:latin typeface="Arial" charset="0"/>
                        </a:defRPr>
                      </a:lvl1pPr>
                      <a:lvl2pPr>
                        <a:spcBef>
                          <a:spcPct val="20000"/>
                        </a:spcBef>
                        <a:defRPr sz="2400">
                          <a:solidFill>
                            <a:schemeClr val="tx1"/>
                          </a:solidFill>
                          <a:latin typeface="Arial" charset="0"/>
                        </a:defRPr>
                      </a:lvl2pPr>
                      <a:lvl3pPr>
                        <a:spcBef>
                          <a:spcPct val="20000"/>
                        </a:spcBef>
                        <a:defRPr sz="2000">
                          <a:solidFill>
                            <a:schemeClr val="tx1"/>
                          </a:solidFill>
                          <a:latin typeface="Arial" charset="0"/>
                        </a:defRPr>
                      </a:lvl3pPr>
                      <a:lvl4pPr>
                        <a:spcBef>
                          <a:spcPct val="20000"/>
                        </a:spcBef>
                        <a:defRPr>
                          <a:solidFill>
                            <a:schemeClr val="tx1"/>
                          </a:solidFill>
                          <a:latin typeface="Arial" charset="0"/>
                        </a:defRPr>
                      </a:lvl4pPr>
                      <a:lvl5pPr>
                        <a:spcBef>
                          <a:spcPct val="20000"/>
                        </a:spcBef>
                        <a:defRPr>
                          <a:solidFill>
                            <a:schemeClr val="tx1"/>
                          </a:solidFill>
                          <a:latin typeface="Arial" charset="0"/>
                        </a:defRPr>
                      </a:lvl5pPr>
                      <a:lvl6pPr fontAlgn="base">
                        <a:spcBef>
                          <a:spcPct val="20000"/>
                        </a:spcBef>
                        <a:spcAft>
                          <a:spcPct val="0"/>
                        </a:spcAft>
                        <a:defRPr>
                          <a:solidFill>
                            <a:schemeClr val="tx1"/>
                          </a:solidFill>
                          <a:latin typeface="Arial" charset="0"/>
                        </a:defRPr>
                      </a:lvl6pPr>
                      <a:lvl7pPr fontAlgn="base">
                        <a:spcBef>
                          <a:spcPct val="20000"/>
                        </a:spcBef>
                        <a:spcAft>
                          <a:spcPct val="0"/>
                        </a:spcAft>
                        <a:defRPr>
                          <a:solidFill>
                            <a:schemeClr val="tx1"/>
                          </a:solidFill>
                          <a:latin typeface="Arial" charset="0"/>
                        </a:defRPr>
                      </a:lvl7pPr>
                      <a:lvl8pPr fontAlgn="base">
                        <a:spcBef>
                          <a:spcPct val="20000"/>
                        </a:spcBef>
                        <a:spcAft>
                          <a:spcPct val="0"/>
                        </a:spcAft>
                        <a:defRPr>
                          <a:solidFill>
                            <a:schemeClr val="tx1"/>
                          </a:solidFill>
                          <a:latin typeface="Arial" charset="0"/>
                        </a:defRPr>
                      </a:lvl8pPr>
                      <a:lvl9pPr fontAlgn="base">
                        <a:spcBef>
                          <a:spcPct val="20000"/>
                        </a:spcBef>
                        <a:spcAft>
                          <a:spcPct val="0"/>
                        </a:spcAft>
                        <a:defRPr>
                          <a:solidFill>
                            <a:schemeClr val="tx1"/>
                          </a:solidFill>
                          <a:latin typeface="Arial"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US" sz="2800" b="0" i="0" u="none" strike="noStrike" cap="none" normalizeH="0" baseline="0" dirty="0" smtClean="0">
                          <a:ln>
                            <a:noFill/>
                          </a:ln>
                          <a:solidFill>
                            <a:schemeClr val="tx1"/>
                          </a:solidFill>
                          <a:effectLst/>
                          <a:latin typeface="Arial" charset="0"/>
                        </a:rPr>
                        <a:t>Duration per day in hours</a:t>
                      </a:r>
                    </a:p>
                  </a:txBody>
                  <a:tcPr marT="45705" marB="45705"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charset="0"/>
                        </a:defRPr>
                      </a:lvl1pPr>
                      <a:lvl2pPr>
                        <a:spcBef>
                          <a:spcPct val="20000"/>
                        </a:spcBef>
                        <a:defRPr sz="2400">
                          <a:solidFill>
                            <a:schemeClr val="tx1"/>
                          </a:solidFill>
                          <a:latin typeface="Arial" charset="0"/>
                        </a:defRPr>
                      </a:lvl2pPr>
                      <a:lvl3pPr>
                        <a:spcBef>
                          <a:spcPct val="20000"/>
                        </a:spcBef>
                        <a:defRPr sz="2000">
                          <a:solidFill>
                            <a:schemeClr val="tx1"/>
                          </a:solidFill>
                          <a:latin typeface="Arial" charset="0"/>
                        </a:defRPr>
                      </a:lvl3pPr>
                      <a:lvl4pPr>
                        <a:spcBef>
                          <a:spcPct val="20000"/>
                        </a:spcBef>
                        <a:defRPr>
                          <a:solidFill>
                            <a:schemeClr val="tx1"/>
                          </a:solidFill>
                          <a:latin typeface="Arial" charset="0"/>
                        </a:defRPr>
                      </a:lvl4pPr>
                      <a:lvl5pPr>
                        <a:spcBef>
                          <a:spcPct val="20000"/>
                        </a:spcBef>
                        <a:defRPr>
                          <a:solidFill>
                            <a:schemeClr val="tx1"/>
                          </a:solidFill>
                          <a:latin typeface="Arial" charset="0"/>
                        </a:defRPr>
                      </a:lvl5pPr>
                      <a:lvl6pPr fontAlgn="base">
                        <a:spcBef>
                          <a:spcPct val="20000"/>
                        </a:spcBef>
                        <a:spcAft>
                          <a:spcPct val="0"/>
                        </a:spcAft>
                        <a:defRPr>
                          <a:solidFill>
                            <a:schemeClr val="tx1"/>
                          </a:solidFill>
                          <a:latin typeface="Arial" charset="0"/>
                        </a:defRPr>
                      </a:lvl6pPr>
                      <a:lvl7pPr fontAlgn="base">
                        <a:spcBef>
                          <a:spcPct val="20000"/>
                        </a:spcBef>
                        <a:spcAft>
                          <a:spcPct val="0"/>
                        </a:spcAft>
                        <a:defRPr>
                          <a:solidFill>
                            <a:schemeClr val="tx1"/>
                          </a:solidFill>
                          <a:latin typeface="Arial" charset="0"/>
                        </a:defRPr>
                      </a:lvl7pPr>
                      <a:lvl8pPr fontAlgn="base">
                        <a:spcBef>
                          <a:spcPct val="20000"/>
                        </a:spcBef>
                        <a:spcAft>
                          <a:spcPct val="0"/>
                        </a:spcAft>
                        <a:defRPr>
                          <a:solidFill>
                            <a:schemeClr val="tx1"/>
                          </a:solidFill>
                          <a:latin typeface="Arial" charset="0"/>
                        </a:defRPr>
                      </a:lvl8pPr>
                      <a:lvl9pPr fontAlgn="base">
                        <a:spcBef>
                          <a:spcPct val="20000"/>
                        </a:spcBef>
                        <a:spcAft>
                          <a:spcPct val="0"/>
                        </a:spcAft>
                        <a:defRPr>
                          <a:solidFill>
                            <a:schemeClr val="tx1"/>
                          </a:solidFill>
                          <a:latin typeface="Arial"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US" sz="2800" b="0" i="0" u="none" strike="noStrike" cap="none" normalizeH="0" baseline="0" dirty="0" smtClean="0">
                          <a:ln>
                            <a:noFill/>
                          </a:ln>
                          <a:solidFill>
                            <a:schemeClr val="tx1"/>
                          </a:solidFill>
                          <a:effectLst/>
                          <a:latin typeface="Arial" charset="0"/>
                        </a:rPr>
                        <a:t>NIOSH</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US" sz="2800" b="0" i="0" u="none" strike="noStrike" cap="none" normalizeH="0" baseline="0" dirty="0" smtClean="0">
                          <a:ln>
                            <a:noFill/>
                          </a:ln>
                          <a:solidFill>
                            <a:schemeClr val="tx1"/>
                          </a:solidFill>
                          <a:effectLst/>
                          <a:latin typeface="Arial" charset="0"/>
                        </a:rPr>
                        <a:t>(recommended)</a:t>
                      </a:r>
                    </a:p>
                  </a:txBody>
                  <a:tcPr marT="45705" marB="4570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charset="0"/>
                        </a:defRPr>
                      </a:lvl1pPr>
                      <a:lvl2pPr>
                        <a:spcBef>
                          <a:spcPct val="20000"/>
                        </a:spcBef>
                        <a:defRPr sz="2400">
                          <a:solidFill>
                            <a:schemeClr val="tx1"/>
                          </a:solidFill>
                          <a:latin typeface="Arial" charset="0"/>
                        </a:defRPr>
                      </a:lvl2pPr>
                      <a:lvl3pPr>
                        <a:spcBef>
                          <a:spcPct val="20000"/>
                        </a:spcBef>
                        <a:defRPr sz="2000">
                          <a:solidFill>
                            <a:schemeClr val="tx1"/>
                          </a:solidFill>
                          <a:latin typeface="Arial" charset="0"/>
                        </a:defRPr>
                      </a:lvl3pPr>
                      <a:lvl4pPr>
                        <a:spcBef>
                          <a:spcPct val="20000"/>
                        </a:spcBef>
                        <a:defRPr>
                          <a:solidFill>
                            <a:schemeClr val="tx1"/>
                          </a:solidFill>
                          <a:latin typeface="Arial" charset="0"/>
                        </a:defRPr>
                      </a:lvl4pPr>
                      <a:lvl5pPr>
                        <a:spcBef>
                          <a:spcPct val="20000"/>
                        </a:spcBef>
                        <a:defRPr>
                          <a:solidFill>
                            <a:schemeClr val="tx1"/>
                          </a:solidFill>
                          <a:latin typeface="Arial" charset="0"/>
                        </a:defRPr>
                      </a:lvl5pPr>
                      <a:lvl6pPr fontAlgn="base">
                        <a:spcBef>
                          <a:spcPct val="20000"/>
                        </a:spcBef>
                        <a:spcAft>
                          <a:spcPct val="0"/>
                        </a:spcAft>
                        <a:defRPr>
                          <a:solidFill>
                            <a:schemeClr val="tx1"/>
                          </a:solidFill>
                          <a:latin typeface="Arial" charset="0"/>
                        </a:defRPr>
                      </a:lvl6pPr>
                      <a:lvl7pPr fontAlgn="base">
                        <a:spcBef>
                          <a:spcPct val="20000"/>
                        </a:spcBef>
                        <a:spcAft>
                          <a:spcPct val="0"/>
                        </a:spcAft>
                        <a:defRPr>
                          <a:solidFill>
                            <a:schemeClr val="tx1"/>
                          </a:solidFill>
                          <a:latin typeface="Arial" charset="0"/>
                        </a:defRPr>
                      </a:lvl7pPr>
                      <a:lvl8pPr fontAlgn="base">
                        <a:spcBef>
                          <a:spcPct val="20000"/>
                        </a:spcBef>
                        <a:spcAft>
                          <a:spcPct val="0"/>
                        </a:spcAft>
                        <a:defRPr>
                          <a:solidFill>
                            <a:schemeClr val="tx1"/>
                          </a:solidFill>
                          <a:latin typeface="Arial" charset="0"/>
                        </a:defRPr>
                      </a:lvl8pPr>
                      <a:lvl9pPr fontAlgn="base">
                        <a:spcBef>
                          <a:spcPct val="20000"/>
                        </a:spcBef>
                        <a:spcAft>
                          <a:spcPct val="0"/>
                        </a:spcAft>
                        <a:defRPr>
                          <a:solidFill>
                            <a:schemeClr val="tx1"/>
                          </a:solidFill>
                          <a:latin typeface="Arial"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US" sz="2800" b="0" i="0" u="none" strike="noStrike" cap="none" normalizeH="0" baseline="0" dirty="0" smtClean="0">
                          <a:ln>
                            <a:noFill/>
                          </a:ln>
                          <a:solidFill>
                            <a:schemeClr val="tx1"/>
                          </a:solidFill>
                          <a:effectLst/>
                          <a:latin typeface="Arial" charset="0"/>
                        </a:rPr>
                        <a:t>OSHA</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US" sz="2800" b="0" i="0" u="none" strike="noStrike" cap="none" normalizeH="0" baseline="0" dirty="0" smtClean="0">
                          <a:ln>
                            <a:noFill/>
                          </a:ln>
                          <a:solidFill>
                            <a:schemeClr val="tx1"/>
                          </a:solidFill>
                          <a:effectLst/>
                          <a:latin typeface="Arial" charset="0"/>
                        </a:rPr>
                        <a:t>(</a:t>
                      </a:r>
                      <a:r>
                        <a:rPr kumimoji="0" lang="en-US" altLang="en-US" sz="2000" b="0" i="0" u="none" strike="noStrike" cap="none" normalizeH="0" baseline="0" dirty="0" smtClean="0">
                          <a:ln>
                            <a:noFill/>
                          </a:ln>
                          <a:solidFill>
                            <a:schemeClr val="tx1"/>
                          </a:solidFill>
                          <a:effectLst/>
                          <a:latin typeface="Arial" charset="0"/>
                        </a:rPr>
                        <a:t>Construction Standard 1926.52)</a:t>
                      </a:r>
                    </a:p>
                  </a:txBody>
                  <a:tcPr marT="45705" marB="45705"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lumMod val="20000"/>
                        <a:lumOff val="80000"/>
                      </a:schemeClr>
                    </a:solidFill>
                  </a:tcPr>
                </a:tc>
              </a:tr>
              <a:tr h="2651728">
                <a:tc>
                  <a:txBody>
                    <a:bodyPr/>
                    <a:lstStyle>
                      <a:lvl1pPr>
                        <a:spcBef>
                          <a:spcPct val="20000"/>
                        </a:spcBef>
                        <a:defRPr sz="2800">
                          <a:solidFill>
                            <a:schemeClr val="tx1"/>
                          </a:solidFill>
                          <a:latin typeface="Arial" charset="0"/>
                        </a:defRPr>
                      </a:lvl1pPr>
                      <a:lvl2pPr>
                        <a:spcBef>
                          <a:spcPct val="20000"/>
                        </a:spcBef>
                        <a:defRPr sz="2400">
                          <a:solidFill>
                            <a:schemeClr val="tx1"/>
                          </a:solidFill>
                          <a:latin typeface="Arial" charset="0"/>
                        </a:defRPr>
                      </a:lvl2pPr>
                      <a:lvl3pPr>
                        <a:spcBef>
                          <a:spcPct val="20000"/>
                        </a:spcBef>
                        <a:defRPr sz="2000">
                          <a:solidFill>
                            <a:schemeClr val="tx1"/>
                          </a:solidFill>
                          <a:latin typeface="Arial" charset="0"/>
                        </a:defRPr>
                      </a:lvl3pPr>
                      <a:lvl4pPr>
                        <a:spcBef>
                          <a:spcPct val="20000"/>
                        </a:spcBef>
                        <a:defRPr>
                          <a:solidFill>
                            <a:schemeClr val="tx1"/>
                          </a:solidFill>
                          <a:latin typeface="Arial" charset="0"/>
                        </a:defRPr>
                      </a:lvl4pPr>
                      <a:lvl5pPr>
                        <a:spcBef>
                          <a:spcPct val="20000"/>
                        </a:spcBef>
                        <a:defRPr>
                          <a:solidFill>
                            <a:schemeClr val="tx1"/>
                          </a:solidFill>
                          <a:latin typeface="Arial" charset="0"/>
                        </a:defRPr>
                      </a:lvl5pPr>
                      <a:lvl6pPr fontAlgn="base">
                        <a:spcBef>
                          <a:spcPct val="20000"/>
                        </a:spcBef>
                        <a:spcAft>
                          <a:spcPct val="0"/>
                        </a:spcAft>
                        <a:defRPr>
                          <a:solidFill>
                            <a:schemeClr val="tx1"/>
                          </a:solidFill>
                          <a:latin typeface="Arial" charset="0"/>
                        </a:defRPr>
                      </a:lvl6pPr>
                      <a:lvl7pPr fontAlgn="base">
                        <a:spcBef>
                          <a:spcPct val="20000"/>
                        </a:spcBef>
                        <a:spcAft>
                          <a:spcPct val="0"/>
                        </a:spcAft>
                        <a:defRPr>
                          <a:solidFill>
                            <a:schemeClr val="tx1"/>
                          </a:solidFill>
                          <a:latin typeface="Arial" charset="0"/>
                        </a:defRPr>
                      </a:lvl7pPr>
                      <a:lvl8pPr fontAlgn="base">
                        <a:spcBef>
                          <a:spcPct val="20000"/>
                        </a:spcBef>
                        <a:spcAft>
                          <a:spcPct val="0"/>
                        </a:spcAft>
                        <a:defRPr>
                          <a:solidFill>
                            <a:schemeClr val="tx1"/>
                          </a:solidFill>
                          <a:latin typeface="Arial" charset="0"/>
                        </a:defRPr>
                      </a:lvl8pPr>
                      <a:lvl9pPr fontAlgn="base">
                        <a:spcBef>
                          <a:spcPct val="20000"/>
                        </a:spcBef>
                        <a:spcAft>
                          <a:spcPct val="0"/>
                        </a:spcAft>
                        <a:defRPr>
                          <a:solidFill>
                            <a:schemeClr val="tx1"/>
                          </a:solidFill>
                          <a:latin typeface="Arial"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US" sz="2400" b="0" i="0" u="none" strike="noStrike" cap="none" normalizeH="0" baseline="0" dirty="0" smtClean="0">
                          <a:ln>
                            <a:noFill/>
                          </a:ln>
                          <a:solidFill>
                            <a:srgbClr val="FF0000"/>
                          </a:solidFill>
                          <a:effectLst/>
                          <a:latin typeface="Arial" charset="0"/>
                        </a:rPr>
                        <a:t>8</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US" sz="2400" b="0" i="0" u="none" strike="noStrike" cap="none" normalizeH="0" baseline="0" dirty="0" smtClean="0">
                          <a:ln>
                            <a:noFill/>
                          </a:ln>
                          <a:solidFill>
                            <a:schemeClr val="tx1"/>
                          </a:solidFill>
                          <a:effectLst/>
                          <a:latin typeface="Arial" charset="0"/>
                        </a:rPr>
                        <a:t>4</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US" sz="2400" b="0" i="0" u="none" strike="noStrike" cap="none" normalizeH="0" baseline="0" dirty="0" smtClean="0">
                          <a:ln>
                            <a:noFill/>
                          </a:ln>
                          <a:solidFill>
                            <a:schemeClr val="tx1"/>
                          </a:solidFill>
                          <a:effectLst/>
                          <a:latin typeface="Arial" charset="0"/>
                        </a:rPr>
                        <a:t>2</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US" sz="2400" b="0" i="0" u="none" strike="noStrike" cap="none" normalizeH="0" baseline="0" smtClean="0">
                          <a:ln>
                            <a:noFill/>
                          </a:ln>
                          <a:solidFill>
                            <a:schemeClr val="tx1"/>
                          </a:solidFill>
                          <a:effectLst/>
                          <a:latin typeface="Arial" charset="0"/>
                        </a:rPr>
                        <a:t>1</a:t>
                      </a:r>
                      <a:endParaRPr kumimoji="0" lang="en-US" altLang="en-US" sz="2400" b="0" i="0" u="none" strike="noStrike" cap="none" normalizeH="0" baseline="0" dirty="0" smtClean="0">
                        <a:ln>
                          <a:noFill/>
                        </a:ln>
                        <a:solidFill>
                          <a:schemeClr val="tx1"/>
                        </a:solidFill>
                        <a:effectLst/>
                        <a:latin typeface="Arial" charset="0"/>
                      </a:endParaRP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US" sz="2400" b="0" i="0" u="none" strike="noStrike" cap="none" normalizeH="0" baseline="0" dirty="0" smtClean="0">
                          <a:ln>
                            <a:noFill/>
                          </a:ln>
                          <a:solidFill>
                            <a:schemeClr val="tx1"/>
                          </a:solidFill>
                          <a:effectLst/>
                          <a:latin typeface="Arial" charset="0"/>
                        </a:rPr>
                        <a:t>½</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US" sz="2400" b="0" i="0" u="none" strike="noStrike" cap="none" normalizeH="0" baseline="0" dirty="0" smtClean="0">
                          <a:ln>
                            <a:noFill/>
                          </a:ln>
                          <a:solidFill>
                            <a:schemeClr val="tx1"/>
                          </a:solidFill>
                          <a:effectLst/>
                          <a:latin typeface="Arial" charset="0"/>
                        </a:rPr>
                        <a:t>¼</a:t>
                      </a:r>
                    </a:p>
                  </a:txBody>
                  <a:tcPr marT="45705" marB="45705"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charset="0"/>
                        </a:defRPr>
                      </a:lvl1pPr>
                      <a:lvl2pPr>
                        <a:spcBef>
                          <a:spcPct val="20000"/>
                        </a:spcBef>
                        <a:defRPr sz="2400">
                          <a:solidFill>
                            <a:schemeClr val="tx1"/>
                          </a:solidFill>
                          <a:latin typeface="Arial" charset="0"/>
                        </a:defRPr>
                      </a:lvl2pPr>
                      <a:lvl3pPr>
                        <a:spcBef>
                          <a:spcPct val="20000"/>
                        </a:spcBef>
                        <a:defRPr sz="2000">
                          <a:solidFill>
                            <a:schemeClr val="tx1"/>
                          </a:solidFill>
                          <a:latin typeface="Arial" charset="0"/>
                        </a:defRPr>
                      </a:lvl3pPr>
                      <a:lvl4pPr>
                        <a:spcBef>
                          <a:spcPct val="20000"/>
                        </a:spcBef>
                        <a:defRPr>
                          <a:solidFill>
                            <a:schemeClr val="tx1"/>
                          </a:solidFill>
                          <a:latin typeface="Arial" charset="0"/>
                        </a:defRPr>
                      </a:lvl4pPr>
                      <a:lvl5pPr>
                        <a:spcBef>
                          <a:spcPct val="20000"/>
                        </a:spcBef>
                        <a:defRPr>
                          <a:solidFill>
                            <a:schemeClr val="tx1"/>
                          </a:solidFill>
                          <a:latin typeface="Arial" charset="0"/>
                        </a:defRPr>
                      </a:lvl5pPr>
                      <a:lvl6pPr fontAlgn="base">
                        <a:spcBef>
                          <a:spcPct val="20000"/>
                        </a:spcBef>
                        <a:spcAft>
                          <a:spcPct val="0"/>
                        </a:spcAft>
                        <a:defRPr>
                          <a:solidFill>
                            <a:schemeClr val="tx1"/>
                          </a:solidFill>
                          <a:latin typeface="Arial" charset="0"/>
                        </a:defRPr>
                      </a:lvl6pPr>
                      <a:lvl7pPr fontAlgn="base">
                        <a:spcBef>
                          <a:spcPct val="20000"/>
                        </a:spcBef>
                        <a:spcAft>
                          <a:spcPct val="0"/>
                        </a:spcAft>
                        <a:defRPr>
                          <a:solidFill>
                            <a:schemeClr val="tx1"/>
                          </a:solidFill>
                          <a:latin typeface="Arial" charset="0"/>
                        </a:defRPr>
                      </a:lvl7pPr>
                      <a:lvl8pPr fontAlgn="base">
                        <a:spcBef>
                          <a:spcPct val="20000"/>
                        </a:spcBef>
                        <a:spcAft>
                          <a:spcPct val="0"/>
                        </a:spcAft>
                        <a:defRPr>
                          <a:solidFill>
                            <a:schemeClr val="tx1"/>
                          </a:solidFill>
                          <a:latin typeface="Arial" charset="0"/>
                        </a:defRPr>
                      </a:lvl8pPr>
                      <a:lvl9pPr fontAlgn="base">
                        <a:spcBef>
                          <a:spcPct val="20000"/>
                        </a:spcBef>
                        <a:spcAft>
                          <a:spcPct val="0"/>
                        </a:spcAft>
                        <a:defRPr>
                          <a:solidFill>
                            <a:schemeClr val="tx1"/>
                          </a:solidFill>
                          <a:latin typeface="Arial"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US" sz="2400" b="0" i="0" u="none" strike="noStrike" cap="none" normalizeH="0" baseline="0" dirty="0" smtClean="0">
                          <a:ln>
                            <a:noFill/>
                          </a:ln>
                          <a:solidFill>
                            <a:srgbClr val="FF0000"/>
                          </a:solidFill>
                          <a:effectLst/>
                          <a:latin typeface="Arial" charset="0"/>
                        </a:rPr>
                        <a:t>85</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US" sz="2400" b="0" i="0" u="none" strike="noStrike" cap="none" normalizeH="0" baseline="0" dirty="0" smtClean="0">
                          <a:ln>
                            <a:noFill/>
                          </a:ln>
                          <a:solidFill>
                            <a:schemeClr val="tx1"/>
                          </a:solidFill>
                          <a:effectLst/>
                          <a:latin typeface="Arial" charset="0"/>
                        </a:rPr>
                        <a:t>88</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US" sz="2400" b="0" i="0" u="none" strike="noStrike" cap="none" normalizeH="0" baseline="0" smtClean="0">
                          <a:ln>
                            <a:noFill/>
                          </a:ln>
                          <a:solidFill>
                            <a:schemeClr val="tx1"/>
                          </a:solidFill>
                          <a:effectLst/>
                          <a:latin typeface="Arial" charset="0"/>
                        </a:rPr>
                        <a:t>91</a:t>
                      </a:r>
                      <a:endParaRPr kumimoji="0" lang="en-US" altLang="en-US" sz="2400" b="0" i="0" u="none" strike="noStrike" cap="none" normalizeH="0" baseline="0" dirty="0" smtClean="0">
                        <a:ln>
                          <a:noFill/>
                        </a:ln>
                        <a:solidFill>
                          <a:schemeClr val="tx1"/>
                        </a:solidFill>
                        <a:effectLst/>
                        <a:latin typeface="Arial" charset="0"/>
                      </a:endParaRP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US" sz="2400" b="0" i="0" u="none" strike="noStrike" cap="none" normalizeH="0" baseline="0" dirty="0" smtClean="0">
                          <a:ln>
                            <a:noFill/>
                          </a:ln>
                          <a:solidFill>
                            <a:schemeClr val="tx1"/>
                          </a:solidFill>
                          <a:effectLst/>
                          <a:latin typeface="Arial" charset="0"/>
                        </a:rPr>
                        <a:t>94</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US" sz="2400" b="0" i="0" u="none" strike="noStrike" cap="none" normalizeH="0" baseline="0" dirty="0" smtClean="0">
                          <a:ln>
                            <a:noFill/>
                          </a:ln>
                          <a:solidFill>
                            <a:schemeClr val="tx1"/>
                          </a:solidFill>
                          <a:effectLst/>
                          <a:latin typeface="Arial" charset="0"/>
                        </a:rPr>
                        <a:t>97</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US" sz="2400" b="0" i="0" u="none" strike="noStrike" cap="none" normalizeH="0" baseline="0" smtClean="0">
                          <a:ln>
                            <a:noFill/>
                          </a:ln>
                          <a:solidFill>
                            <a:schemeClr val="tx1"/>
                          </a:solidFill>
                          <a:effectLst/>
                          <a:latin typeface="Arial" charset="0"/>
                        </a:rPr>
                        <a:t>100</a:t>
                      </a:r>
                      <a:endParaRPr kumimoji="0" lang="en-US" altLang="en-US" sz="2400" b="0" i="0" u="none" strike="noStrike" cap="none" normalizeH="0" baseline="0" dirty="0" smtClean="0">
                        <a:ln>
                          <a:noFill/>
                        </a:ln>
                        <a:solidFill>
                          <a:schemeClr val="tx1"/>
                        </a:solidFill>
                        <a:effectLst/>
                        <a:latin typeface="Arial" charset="0"/>
                      </a:endParaRPr>
                    </a:p>
                  </a:txBody>
                  <a:tcPr marT="45705" marB="4570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charset="0"/>
                        </a:defRPr>
                      </a:lvl1pPr>
                      <a:lvl2pPr>
                        <a:spcBef>
                          <a:spcPct val="20000"/>
                        </a:spcBef>
                        <a:defRPr sz="2400">
                          <a:solidFill>
                            <a:schemeClr val="tx1"/>
                          </a:solidFill>
                          <a:latin typeface="Arial" charset="0"/>
                        </a:defRPr>
                      </a:lvl2pPr>
                      <a:lvl3pPr>
                        <a:spcBef>
                          <a:spcPct val="20000"/>
                        </a:spcBef>
                        <a:defRPr sz="2000">
                          <a:solidFill>
                            <a:schemeClr val="tx1"/>
                          </a:solidFill>
                          <a:latin typeface="Arial" charset="0"/>
                        </a:defRPr>
                      </a:lvl3pPr>
                      <a:lvl4pPr>
                        <a:spcBef>
                          <a:spcPct val="20000"/>
                        </a:spcBef>
                        <a:defRPr>
                          <a:solidFill>
                            <a:schemeClr val="tx1"/>
                          </a:solidFill>
                          <a:latin typeface="Arial" charset="0"/>
                        </a:defRPr>
                      </a:lvl4pPr>
                      <a:lvl5pPr>
                        <a:spcBef>
                          <a:spcPct val="20000"/>
                        </a:spcBef>
                        <a:defRPr>
                          <a:solidFill>
                            <a:schemeClr val="tx1"/>
                          </a:solidFill>
                          <a:latin typeface="Arial" charset="0"/>
                        </a:defRPr>
                      </a:lvl5pPr>
                      <a:lvl6pPr fontAlgn="base">
                        <a:spcBef>
                          <a:spcPct val="20000"/>
                        </a:spcBef>
                        <a:spcAft>
                          <a:spcPct val="0"/>
                        </a:spcAft>
                        <a:defRPr>
                          <a:solidFill>
                            <a:schemeClr val="tx1"/>
                          </a:solidFill>
                          <a:latin typeface="Arial" charset="0"/>
                        </a:defRPr>
                      </a:lvl6pPr>
                      <a:lvl7pPr fontAlgn="base">
                        <a:spcBef>
                          <a:spcPct val="20000"/>
                        </a:spcBef>
                        <a:spcAft>
                          <a:spcPct val="0"/>
                        </a:spcAft>
                        <a:defRPr>
                          <a:solidFill>
                            <a:schemeClr val="tx1"/>
                          </a:solidFill>
                          <a:latin typeface="Arial" charset="0"/>
                        </a:defRPr>
                      </a:lvl7pPr>
                      <a:lvl8pPr fontAlgn="base">
                        <a:spcBef>
                          <a:spcPct val="20000"/>
                        </a:spcBef>
                        <a:spcAft>
                          <a:spcPct val="0"/>
                        </a:spcAft>
                        <a:defRPr>
                          <a:solidFill>
                            <a:schemeClr val="tx1"/>
                          </a:solidFill>
                          <a:latin typeface="Arial" charset="0"/>
                        </a:defRPr>
                      </a:lvl8pPr>
                      <a:lvl9pPr fontAlgn="base">
                        <a:spcBef>
                          <a:spcPct val="20000"/>
                        </a:spcBef>
                        <a:spcAft>
                          <a:spcPct val="0"/>
                        </a:spcAft>
                        <a:defRPr>
                          <a:solidFill>
                            <a:schemeClr val="tx1"/>
                          </a:solidFill>
                          <a:latin typeface="Arial"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US" sz="2400" b="1" i="0" u="none" strike="noStrike" cap="none" normalizeH="0" baseline="0" dirty="0" smtClean="0">
                          <a:ln>
                            <a:noFill/>
                          </a:ln>
                          <a:solidFill>
                            <a:srgbClr val="FF0000"/>
                          </a:solidFill>
                          <a:effectLst/>
                          <a:latin typeface="Arial" charset="0"/>
                        </a:rPr>
                        <a:t>90</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US" sz="2400" b="1" i="0" u="none" strike="noStrike" cap="none" normalizeH="0" baseline="0" dirty="0" smtClean="0">
                          <a:ln>
                            <a:noFill/>
                          </a:ln>
                          <a:solidFill>
                            <a:schemeClr val="tx1"/>
                          </a:solidFill>
                          <a:effectLst/>
                          <a:latin typeface="Arial" charset="0"/>
                        </a:rPr>
                        <a:t>95</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US" sz="2400" b="1" i="0" u="none" strike="noStrike" cap="none" normalizeH="0" baseline="0" dirty="0" smtClean="0">
                          <a:ln>
                            <a:noFill/>
                          </a:ln>
                          <a:solidFill>
                            <a:schemeClr val="tx1"/>
                          </a:solidFill>
                          <a:effectLst/>
                          <a:latin typeface="Arial" charset="0"/>
                        </a:rPr>
                        <a:t>100</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US" sz="2400" b="1" i="0" u="none" strike="noStrike" cap="none" normalizeH="0" baseline="0" dirty="0" smtClean="0">
                          <a:ln>
                            <a:noFill/>
                          </a:ln>
                          <a:solidFill>
                            <a:schemeClr val="tx1"/>
                          </a:solidFill>
                          <a:effectLst/>
                          <a:latin typeface="Arial" charset="0"/>
                        </a:rPr>
                        <a:t>105</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US" sz="2400" b="1" i="0" u="none" strike="noStrike" cap="none" normalizeH="0" baseline="0" dirty="0" smtClean="0">
                          <a:ln>
                            <a:noFill/>
                          </a:ln>
                          <a:solidFill>
                            <a:schemeClr val="tx1"/>
                          </a:solidFill>
                          <a:effectLst/>
                          <a:latin typeface="Arial" charset="0"/>
                        </a:rPr>
                        <a:t>110</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US" sz="2400" b="1" i="0" u="none" strike="noStrike" cap="none" normalizeH="0" baseline="0" dirty="0" smtClean="0">
                          <a:ln>
                            <a:noFill/>
                          </a:ln>
                          <a:solidFill>
                            <a:schemeClr val="tx1"/>
                          </a:solidFill>
                          <a:effectLst/>
                          <a:latin typeface="Arial" charset="0"/>
                        </a:rPr>
                        <a:t>115</a:t>
                      </a:r>
                    </a:p>
                  </a:txBody>
                  <a:tcPr marT="45705" marB="45705"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2">
                        <a:lumMod val="20000"/>
                        <a:lumOff val="80000"/>
                      </a:schemeClr>
                    </a:solidFill>
                  </a:tcPr>
                </a:tc>
              </a:tr>
            </a:tbl>
          </a:graphicData>
        </a:graphic>
      </p:graphicFrame>
      <p:sp>
        <p:nvSpPr>
          <p:cNvPr id="133139" name="Slide Number Placeholder 2"/>
          <p:cNvSpPr>
            <a:spLocks noGrp="1"/>
          </p:cNvSpPr>
          <p:nvPr>
            <p:ph type="sldNum" sz="quarter" idx="12"/>
          </p:nvPr>
        </p:nvSpPr>
        <p:spPr>
          <a:noFill/>
        </p:spPr>
        <p:txBody>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fld id="{7C1A8010-BC2B-4595-9A95-0AB2FD0A1C56}" type="slidenum">
              <a:rPr lang="en-US" altLang="en-US" sz="1400" smtClean="0"/>
              <a:pPr eaLnBrk="1" hangingPunct="1">
                <a:spcBef>
                  <a:spcPct val="0"/>
                </a:spcBef>
                <a:buFontTx/>
                <a:buNone/>
              </a:pPr>
              <a:t>24</a:t>
            </a:fld>
            <a:endParaRPr lang="en-US" altLang="en-US" sz="1400" smtClean="0"/>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146" name="Rectangle 3"/>
          <p:cNvSpPr>
            <a:spLocks noGrp="1" noChangeArrowheads="1"/>
          </p:cNvSpPr>
          <p:nvPr>
            <p:ph type="title"/>
          </p:nvPr>
        </p:nvSpPr>
        <p:spPr/>
        <p:txBody>
          <a:bodyPr/>
          <a:lstStyle/>
          <a:p>
            <a:pPr eaLnBrk="1" hangingPunct="1"/>
            <a:r>
              <a:rPr lang="en-US" altLang="en-US" smtClean="0"/>
              <a:t/>
            </a:r>
            <a:br>
              <a:rPr lang="en-US" altLang="en-US" smtClean="0"/>
            </a:br>
            <a:r>
              <a:rPr lang="en-US" altLang="en-US" sz="4400" smtClean="0"/>
              <a:t>Noise Measurement Devices</a:t>
            </a:r>
            <a:r>
              <a:rPr lang="en-US" altLang="en-US" smtClean="0"/>
              <a:t/>
            </a:r>
            <a:br>
              <a:rPr lang="en-US" altLang="en-US" smtClean="0"/>
            </a:br>
            <a:endParaRPr lang="en-US" altLang="en-US" smtClean="0"/>
          </a:p>
        </p:txBody>
      </p:sp>
      <p:pic>
        <p:nvPicPr>
          <p:cNvPr id="23557" name="Picture 19" descr="Howard_Leight_QuietDose_In-Ear_Cross-Section_Matrix"/>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6338888" y="1981200"/>
            <a:ext cx="2138362" cy="2473325"/>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pic>
        <p:nvPicPr>
          <p:cNvPr id="23558" name="Picture 20" descr="831_lg"/>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3581400" y="1544638"/>
            <a:ext cx="1303338" cy="2909887"/>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sp>
        <p:nvSpPr>
          <p:cNvPr id="134149" name="Text Box 23"/>
          <p:cNvSpPr txBox="1">
            <a:spLocks noChangeArrowheads="1"/>
          </p:cNvSpPr>
          <p:nvPr/>
        </p:nvSpPr>
        <p:spPr bwMode="auto">
          <a:xfrm>
            <a:off x="3549650" y="4648200"/>
            <a:ext cx="1828800" cy="646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spcBef>
                <a:spcPct val="0"/>
              </a:spcBef>
              <a:buFontTx/>
              <a:buNone/>
            </a:pPr>
            <a:r>
              <a:rPr kumimoji="1" lang="en-US" altLang="en-US" sz="1800" b="1">
                <a:solidFill>
                  <a:srgbClr val="292929"/>
                </a:solidFill>
                <a:cs typeface="Arial" charset="0"/>
              </a:rPr>
              <a:t>SOUND LEVEL METER</a:t>
            </a:r>
          </a:p>
        </p:txBody>
      </p:sp>
      <p:sp>
        <p:nvSpPr>
          <p:cNvPr id="134150" name="Text Box 24"/>
          <p:cNvSpPr txBox="1">
            <a:spLocks noChangeArrowheads="1"/>
          </p:cNvSpPr>
          <p:nvPr/>
        </p:nvSpPr>
        <p:spPr bwMode="auto">
          <a:xfrm>
            <a:off x="211138" y="4454525"/>
            <a:ext cx="2154237" cy="646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spcBef>
                <a:spcPct val="0"/>
              </a:spcBef>
              <a:buFontTx/>
              <a:buNone/>
            </a:pPr>
            <a:r>
              <a:rPr kumimoji="1" lang="en-US" altLang="en-US" sz="1800" b="1">
                <a:solidFill>
                  <a:srgbClr val="292929"/>
                </a:solidFill>
                <a:cs typeface="Arial" charset="0"/>
              </a:rPr>
              <a:t>PERSONAL DOSIMETER</a:t>
            </a:r>
          </a:p>
        </p:txBody>
      </p:sp>
      <p:sp>
        <p:nvSpPr>
          <p:cNvPr id="134151" name="Text Box 25"/>
          <p:cNvSpPr txBox="1">
            <a:spLocks noChangeArrowheads="1"/>
          </p:cNvSpPr>
          <p:nvPr/>
        </p:nvSpPr>
        <p:spPr bwMode="auto">
          <a:xfrm>
            <a:off x="6280150" y="4611688"/>
            <a:ext cx="2743200" cy="646112"/>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spcBef>
                <a:spcPct val="0"/>
              </a:spcBef>
              <a:buFontTx/>
              <a:buNone/>
            </a:pPr>
            <a:r>
              <a:rPr kumimoji="1" lang="en-US" altLang="en-US" sz="1800" b="1">
                <a:solidFill>
                  <a:srgbClr val="292929"/>
                </a:solidFill>
                <a:cs typeface="Arial" charset="0"/>
              </a:rPr>
              <a:t>IN-EAR                 DOSIMETER</a:t>
            </a:r>
          </a:p>
        </p:txBody>
      </p:sp>
      <p:sp>
        <p:nvSpPr>
          <p:cNvPr id="134152" name="TextBox 11"/>
          <p:cNvSpPr txBox="1">
            <a:spLocks noChangeArrowheads="1"/>
          </p:cNvSpPr>
          <p:nvPr/>
        </p:nvSpPr>
        <p:spPr bwMode="auto">
          <a:xfrm>
            <a:off x="200025" y="5064125"/>
            <a:ext cx="2239963"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463550" indent="-463550"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n-US" altLang="en-US" sz="1200"/>
              <a:t>Photo courtesy of Wikipedia</a:t>
            </a:r>
            <a:r>
              <a:rPr lang="en-US" altLang="en-US" sz="1800"/>
              <a:t> </a:t>
            </a:r>
          </a:p>
        </p:txBody>
      </p:sp>
      <p:sp>
        <p:nvSpPr>
          <p:cNvPr id="134153" name="Slide Number Placeholder 2"/>
          <p:cNvSpPr>
            <a:spLocks noGrp="1"/>
          </p:cNvSpPr>
          <p:nvPr>
            <p:ph type="sldNum" sz="quarter" idx="12"/>
          </p:nvPr>
        </p:nvSpPr>
        <p:spPr>
          <a:noFill/>
        </p:spPr>
        <p:txBody>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fld id="{378DB028-35FB-449D-871D-EC40CD69BC3C}" type="slidenum">
              <a:rPr lang="en-US" altLang="en-US" sz="1400" smtClean="0"/>
              <a:pPr eaLnBrk="1" hangingPunct="1">
                <a:spcBef>
                  <a:spcPct val="0"/>
                </a:spcBef>
                <a:buFontTx/>
                <a:buNone/>
              </a:pPr>
              <a:t>25</a:t>
            </a:fld>
            <a:endParaRPr lang="en-US" altLang="en-US" sz="1400" smtClean="0"/>
          </a:p>
        </p:txBody>
      </p:sp>
      <p:pic>
        <p:nvPicPr>
          <p:cNvPr id="54283" name="Picture 11" descr="G:\Projects\Projects\Construction- Noise and Hearing Loss, 2014-15\Noise Dosimeter, wikipedia.jpg" title="Picture - Personal noise dosimeter"/>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354013" y="1544638"/>
            <a:ext cx="1868487" cy="2809875"/>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sp>
        <p:nvSpPr>
          <p:cNvPr id="134155" name="TextBox 11"/>
          <p:cNvSpPr txBox="1">
            <a:spLocks noChangeArrowheads="1"/>
          </p:cNvSpPr>
          <p:nvPr/>
        </p:nvSpPr>
        <p:spPr bwMode="auto">
          <a:xfrm>
            <a:off x="6319838" y="5262563"/>
            <a:ext cx="2525712" cy="554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n-US" altLang="en-US" sz="1200"/>
              <a:t>Photo courtesy of Howard Leight, Honeywell</a:t>
            </a:r>
            <a:r>
              <a:rPr lang="en-US" altLang="en-US" sz="1800"/>
              <a:t> </a:t>
            </a:r>
          </a:p>
        </p:txBody>
      </p:sp>
      <p:sp>
        <p:nvSpPr>
          <p:cNvPr id="134156" name="TextBox 11"/>
          <p:cNvSpPr txBox="1">
            <a:spLocks noChangeArrowheads="1"/>
          </p:cNvSpPr>
          <p:nvPr/>
        </p:nvSpPr>
        <p:spPr bwMode="auto">
          <a:xfrm>
            <a:off x="3536950" y="5308600"/>
            <a:ext cx="2527300" cy="554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n-US" altLang="en-US" sz="1200"/>
              <a:t>Photo courtesy of Howard Leight, Honeywell</a:t>
            </a:r>
            <a:r>
              <a:rPr lang="en-US" altLang="en-US" sz="1800"/>
              <a:t> </a:t>
            </a: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170" name="Title 1"/>
          <p:cNvSpPr>
            <a:spLocks noGrp="1"/>
          </p:cNvSpPr>
          <p:nvPr>
            <p:ph type="title"/>
          </p:nvPr>
        </p:nvSpPr>
        <p:spPr/>
        <p:txBody>
          <a:bodyPr/>
          <a:lstStyle/>
          <a:p>
            <a:r>
              <a:rPr lang="en-US" altLang="en-US" sz="4400" smtClean="0"/>
              <a:t>Noise Sources At Work</a:t>
            </a:r>
          </a:p>
        </p:txBody>
      </p:sp>
      <p:sp>
        <p:nvSpPr>
          <p:cNvPr id="135171" name="Content Placeholder 3"/>
          <p:cNvSpPr>
            <a:spLocks noGrp="1"/>
          </p:cNvSpPr>
          <p:nvPr>
            <p:ph type="body" sz="half" idx="1"/>
          </p:nvPr>
        </p:nvSpPr>
        <p:spPr>
          <a:xfrm>
            <a:off x="423863" y="1524000"/>
            <a:ext cx="4038600" cy="4525963"/>
          </a:xfrm>
        </p:spPr>
        <p:txBody>
          <a:bodyPr/>
          <a:lstStyle/>
          <a:p>
            <a:r>
              <a:rPr lang="en-US" altLang="en-US" smtClean="0"/>
              <a:t>Noise you create</a:t>
            </a:r>
          </a:p>
          <a:p>
            <a:r>
              <a:rPr lang="en-US" altLang="en-US" smtClean="0"/>
              <a:t>Noise your trade creates</a:t>
            </a:r>
          </a:p>
          <a:p>
            <a:r>
              <a:rPr lang="en-US" altLang="en-US" smtClean="0"/>
              <a:t>Noise from other trades</a:t>
            </a:r>
          </a:p>
        </p:txBody>
      </p:sp>
      <p:sp>
        <p:nvSpPr>
          <p:cNvPr id="135172" name="Slide Number Placeholder 2"/>
          <p:cNvSpPr>
            <a:spLocks noGrp="1"/>
          </p:cNvSpPr>
          <p:nvPr>
            <p:ph type="sldNum" sz="quarter" idx="12"/>
          </p:nvPr>
        </p:nvSpPr>
        <p:spPr>
          <a:noFill/>
        </p:spPr>
        <p:txBody>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fld id="{60C361AE-1D2E-4427-B2B5-8C8B1E3860E2}" type="slidenum">
              <a:rPr lang="en-US" altLang="en-US" sz="1400" smtClean="0"/>
              <a:pPr eaLnBrk="1" hangingPunct="1">
                <a:spcBef>
                  <a:spcPct val="0"/>
                </a:spcBef>
                <a:buFontTx/>
                <a:buNone/>
              </a:pPr>
              <a:t>26</a:t>
            </a:fld>
            <a:endParaRPr lang="en-US" altLang="en-US" sz="1400" smtClean="0"/>
          </a:p>
        </p:txBody>
      </p:sp>
      <p:pic>
        <p:nvPicPr>
          <p:cNvPr id="135173" name="Picture 5" descr="G:\Projects\Projects\Construction- Noise  2014-15\Michigan Jackhammer, Laborers union.jpg" title="Picture - worker jackhammering"/>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4749800" y="1524000"/>
            <a:ext cx="2946400" cy="4443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5174" name="TextBox 5"/>
          <p:cNvSpPr txBox="1">
            <a:spLocks noChangeArrowheads="1"/>
          </p:cNvSpPr>
          <p:nvPr/>
        </p:nvSpPr>
        <p:spPr bwMode="auto">
          <a:xfrm>
            <a:off x="0" y="5829300"/>
            <a:ext cx="2443163"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463550" indent="-463550"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n-US" altLang="en-US" sz="1200"/>
              <a:t>Photo courtesy of LHSFNA</a:t>
            </a:r>
            <a:endParaRPr lang="en-US" altLang="en-US" sz="1800"/>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Object 1026" title="Chart - Noise from hand tools "/>
          <p:cNvGraphicFramePr>
            <a:graphicFrameLocks noChangeAspect="1"/>
          </p:cNvGraphicFramePr>
          <p:nvPr>
            <p:extLst>
              <p:ext uri="{D42A27DB-BD31-4B8C-83A1-F6EECF244321}">
                <p14:modId xmlns:p14="http://schemas.microsoft.com/office/powerpoint/2010/main" val="683051474"/>
              </p:ext>
            </p:extLst>
          </p:nvPr>
        </p:nvGraphicFramePr>
        <p:xfrm>
          <a:off x="457200" y="112384"/>
          <a:ext cx="7840323" cy="5852080"/>
        </p:xfrm>
        <a:graphic>
          <a:graphicData uri="http://schemas.openxmlformats.org/drawingml/2006/chart">
            <c:chart xmlns:c="http://schemas.openxmlformats.org/drawingml/2006/chart" xmlns:r="http://schemas.openxmlformats.org/officeDocument/2006/relationships" r:id="rId3"/>
          </a:graphicData>
        </a:graphic>
      </p:graphicFrame>
      <p:sp>
        <p:nvSpPr>
          <p:cNvPr id="136195" name="TextBox 5" title="Slide courtesy of Build it Smart"/>
          <p:cNvSpPr txBox="1">
            <a:spLocks noChangeArrowheads="1"/>
          </p:cNvSpPr>
          <p:nvPr/>
        </p:nvSpPr>
        <p:spPr bwMode="auto">
          <a:xfrm>
            <a:off x="6858000" y="5791200"/>
            <a:ext cx="236220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463550" indent="-463550"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n-US" altLang="en-US" sz="1200" dirty="0"/>
              <a:t>Slide courtesy of Build It Smart</a:t>
            </a:r>
            <a:r>
              <a:rPr lang="en-US" altLang="en-US" sz="1800" dirty="0"/>
              <a:t> </a:t>
            </a:r>
          </a:p>
        </p:txBody>
      </p:sp>
      <p:sp>
        <p:nvSpPr>
          <p:cNvPr id="136196" name="Slide Number Placeholder 2" title="Page number"/>
          <p:cNvSpPr>
            <a:spLocks noGrp="1"/>
          </p:cNvSpPr>
          <p:nvPr>
            <p:ph type="sldNum" sz="quarter" idx="12"/>
          </p:nvPr>
        </p:nvSpPr>
        <p:spPr>
          <a:noFill/>
        </p:spPr>
        <p:txBody>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fld id="{2EA375B2-D2C5-4F60-99FF-344435F5CB7C}" type="slidenum">
              <a:rPr lang="en-US" altLang="en-US" sz="1400" smtClean="0"/>
              <a:pPr eaLnBrk="1" hangingPunct="1">
                <a:spcBef>
                  <a:spcPct val="0"/>
                </a:spcBef>
                <a:buFontTx/>
                <a:buNone/>
              </a:pPr>
              <a:t>27</a:t>
            </a:fld>
            <a:endParaRPr lang="en-US" altLang="en-US" sz="1400" dirty="0" smtClean="0"/>
          </a:p>
        </p:txBody>
      </p:sp>
      <p:sp>
        <p:nvSpPr>
          <p:cNvPr id="4" name="Title 3" hidden="1"/>
          <p:cNvSpPr>
            <a:spLocks noGrp="1"/>
          </p:cNvSpPr>
          <p:nvPr>
            <p:ph type="title"/>
          </p:nvPr>
        </p:nvSpPr>
        <p:spPr>
          <a:xfrm>
            <a:off x="381000" y="9525"/>
            <a:ext cx="8229600" cy="1143000"/>
          </a:xfrm>
        </p:spPr>
        <p:txBody>
          <a:bodyPr/>
          <a:lstStyle/>
          <a:p>
            <a:r>
              <a:rPr lang="en-US" dirty="0"/>
              <a:t>Noise From Hand Tools</a:t>
            </a:r>
            <a:br>
              <a:rPr lang="en-US" dirty="0"/>
            </a:br>
            <a:endParaRPr lang="en-US" dirty="0"/>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Object 2" title="Chart - Noise from construction equipment "/>
          <p:cNvGraphicFramePr>
            <a:graphicFrameLocks noChangeAspect="1"/>
          </p:cNvGraphicFramePr>
          <p:nvPr>
            <p:extLst>
              <p:ext uri="{D42A27DB-BD31-4B8C-83A1-F6EECF244321}">
                <p14:modId xmlns:p14="http://schemas.microsoft.com/office/powerpoint/2010/main" val="1150064020"/>
              </p:ext>
            </p:extLst>
          </p:nvPr>
        </p:nvGraphicFramePr>
        <p:xfrm>
          <a:off x="50800" y="-254000"/>
          <a:ext cx="8845550" cy="6602413"/>
        </p:xfrm>
        <a:graphic>
          <a:graphicData uri="http://schemas.openxmlformats.org/drawingml/2006/chart">
            <c:chart xmlns:c="http://schemas.openxmlformats.org/drawingml/2006/chart" xmlns:r="http://schemas.openxmlformats.org/officeDocument/2006/relationships" r:id="rId3"/>
          </a:graphicData>
        </a:graphic>
      </p:graphicFrame>
      <p:sp>
        <p:nvSpPr>
          <p:cNvPr id="137219" name="Line 4" title="green line"/>
          <p:cNvSpPr>
            <a:spLocks noChangeShapeType="1"/>
          </p:cNvSpPr>
          <p:nvPr/>
        </p:nvSpPr>
        <p:spPr bwMode="auto">
          <a:xfrm>
            <a:off x="7548563" y="2286000"/>
            <a:ext cx="381000" cy="0"/>
          </a:xfrm>
          <a:prstGeom prst="line">
            <a:avLst/>
          </a:prstGeom>
          <a:noFill/>
          <a:ln w="53975">
            <a:solidFill>
              <a:srgbClr val="00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37220" name="TextBox 5"/>
          <p:cNvSpPr txBox="1">
            <a:spLocks noChangeArrowheads="1"/>
          </p:cNvSpPr>
          <p:nvPr/>
        </p:nvSpPr>
        <p:spPr bwMode="auto">
          <a:xfrm>
            <a:off x="6896100" y="5791200"/>
            <a:ext cx="240030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463550" indent="-463550"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n-US" altLang="en-US" sz="1200"/>
              <a:t>Slide courtesy of Build It Smart</a:t>
            </a:r>
            <a:r>
              <a:rPr lang="en-US" altLang="en-US" sz="1800"/>
              <a:t> </a:t>
            </a:r>
          </a:p>
        </p:txBody>
      </p:sp>
      <p:sp>
        <p:nvSpPr>
          <p:cNvPr id="137221" name="Slide Number Placeholder 2"/>
          <p:cNvSpPr>
            <a:spLocks noGrp="1"/>
          </p:cNvSpPr>
          <p:nvPr>
            <p:ph type="sldNum" sz="quarter" idx="12"/>
          </p:nvPr>
        </p:nvSpPr>
        <p:spPr>
          <a:noFill/>
        </p:spPr>
        <p:txBody>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fld id="{2E4AFFAD-6E8E-423E-AC29-C949C16D9512}" type="slidenum">
              <a:rPr lang="en-US" altLang="en-US" sz="1400" smtClean="0"/>
              <a:pPr eaLnBrk="1" hangingPunct="1">
                <a:spcBef>
                  <a:spcPct val="0"/>
                </a:spcBef>
                <a:buFontTx/>
                <a:buNone/>
              </a:pPr>
              <a:t>28</a:t>
            </a:fld>
            <a:endParaRPr lang="en-US" altLang="en-US" sz="1400" smtClean="0"/>
          </a:p>
        </p:txBody>
      </p:sp>
      <p:sp>
        <p:nvSpPr>
          <p:cNvPr id="4" name="Title 3" hidden="1"/>
          <p:cNvSpPr>
            <a:spLocks noGrp="1"/>
          </p:cNvSpPr>
          <p:nvPr>
            <p:ph type="title"/>
          </p:nvPr>
        </p:nvSpPr>
        <p:spPr>
          <a:xfrm>
            <a:off x="685800" y="1066800"/>
            <a:ext cx="8229600" cy="1143000"/>
          </a:xfrm>
        </p:spPr>
        <p:txBody>
          <a:bodyPr/>
          <a:lstStyle/>
          <a:p>
            <a:r>
              <a:rPr lang="en-US" dirty="0"/>
              <a:t>Noise From Construction Equipment</a:t>
            </a:r>
            <a:br>
              <a:rPr lang="en-US" dirty="0"/>
            </a:br>
            <a:endParaRPr lang="en-US" dirty="0"/>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Object 2" title="Chart - Noise off the job"/>
          <p:cNvGraphicFramePr>
            <a:graphicFrameLocks noChangeAspect="1"/>
          </p:cNvGraphicFramePr>
          <p:nvPr>
            <p:extLst>
              <p:ext uri="{D42A27DB-BD31-4B8C-83A1-F6EECF244321}">
                <p14:modId xmlns:p14="http://schemas.microsoft.com/office/powerpoint/2010/main" val="2654977783"/>
              </p:ext>
            </p:extLst>
          </p:nvPr>
        </p:nvGraphicFramePr>
        <p:xfrm>
          <a:off x="215900" y="152400"/>
          <a:ext cx="8890000" cy="5999163"/>
        </p:xfrm>
        <a:graphic>
          <a:graphicData uri="http://schemas.openxmlformats.org/drawingml/2006/chart">
            <c:chart xmlns:c="http://schemas.openxmlformats.org/drawingml/2006/chart" xmlns:r="http://schemas.openxmlformats.org/officeDocument/2006/relationships" r:id="rId3"/>
          </a:graphicData>
        </a:graphic>
      </p:graphicFrame>
      <p:sp>
        <p:nvSpPr>
          <p:cNvPr id="138243" name="TextBox 5"/>
          <p:cNvSpPr txBox="1">
            <a:spLocks noChangeArrowheads="1"/>
          </p:cNvSpPr>
          <p:nvPr/>
        </p:nvSpPr>
        <p:spPr bwMode="auto">
          <a:xfrm>
            <a:off x="6853238" y="5783263"/>
            <a:ext cx="2443162"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463550" indent="-463550"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n-US" altLang="en-US" sz="1200"/>
              <a:t>Slide courtesy of Build It Smart</a:t>
            </a:r>
            <a:r>
              <a:rPr lang="en-US" altLang="en-US" sz="1800"/>
              <a:t> </a:t>
            </a:r>
          </a:p>
        </p:txBody>
      </p:sp>
      <p:sp>
        <p:nvSpPr>
          <p:cNvPr id="138244" name="Slide Number Placeholder 2"/>
          <p:cNvSpPr>
            <a:spLocks noGrp="1"/>
          </p:cNvSpPr>
          <p:nvPr>
            <p:ph type="sldNum" sz="quarter" idx="12"/>
          </p:nvPr>
        </p:nvSpPr>
        <p:spPr>
          <a:noFill/>
        </p:spPr>
        <p:txBody>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fld id="{C8F7E4F1-B9C8-45A5-9070-128C1BDCC8FE}" type="slidenum">
              <a:rPr lang="en-US" altLang="en-US" sz="1400" smtClean="0"/>
              <a:pPr eaLnBrk="1" hangingPunct="1">
                <a:spcBef>
                  <a:spcPct val="0"/>
                </a:spcBef>
                <a:buFontTx/>
                <a:buNone/>
              </a:pPr>
              <a:t>29</a:t>
            </a:fld>
            <a:endParaRPr lang="en-US" altLang="en-US" sz="1400" smtClean="0"/>
          </a:p>
        </p:txBody>
      </p:sp>
      <p:sp>
        <p:nvSpPr>
          <p:cNvPr id="4" name="Title 3" hidden="1"/>
          <p:cNvSpPr>
            <a:spLocks noGrp="1"/>
          </p:cNvSpPr>
          <p:nvPr>
            <p:ph type="title"/>
          </p:nvPr>
        </p:nvSpPr>
        <p:spPr/>
        <p:txBody>
          <a:bodyPr/>
          <a:lstStyle/>
          <a:p>
            <a:r>
              <a:rPr lang="en-US" dirty="0" smtClean="0"/>
              <a:t>Noise off the job</a:t>
            </a:r>
            <a:endParaRPr lang="en-US"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Title 1"/>
          <p:cNvSpPr>
            <a:spLocks noGrp="1"/>
          </p:cNvSpPr>
          <p:nvPr>
            <p:ph type="title"/>
          </p:nvPr>
        </p:nvSpPr>
        <p:spPr/>
        <p:txBody>
          <a:bodyPr/>
          <a:lstStyle/>
          <a:p>
            <a:r>
              <a:rPr lang="en-US" altLang="en-US" b="1" smtClean="0">
                <a:latin typeface="Arial" charset="0"/>
                <a:cs typeface="Arial" charset="0"/>
              </a:rPr>
              <a:t>Training Topics</a:t>
            </a:r>
          </a:p>
        </p:txBody>
      </p:sp>
      <p:sp>
        <p:nvSpPr>
          <p:cNvPr id="101379" name="Content Placeholder 2"/>
          <p:cNvSpPr>
            <a:spLocks noGrp="1"/>
          </p:cNvSpPr>
          <p:nvPr>
            <p:ph idx="1"/>
          </p:nvPr>
        </p:nvSpPr>
        <p:spPr/>
        <p:txBody>
          <a:bodyPr/>
          <a:lstStyle/>
          <a:p>
            <a:pPr>
              <a:lnSpc>
                <a:spcPct val="115000"/>
              </a:lnSpc>
              <a:spcBef>
                <a:spcPct val="0"/>
              </a:spcBef>
              <a:buFont typeface="Calibri" pitchFamily="34" charset="0"/>
              <a:buAutoNum type="arabicParenR"/>
            </a:pPr>
            <a:r>
              <a:rPr lang="en-US" altLang="en-US" smtClean="0">
                <a:latin typeface="Arial" charset="0"/>
                <a:ea typeface="Calibri" pitchFamily="34" charset="0"/>
                <a:cs typeface="Arial" charset="0"/>
              </a:rPr>
              <a:t> Introduction</a:t>
            </a:r>
          </a:p>
          <a:p>
            <a:pPr>
              <a:lnSpc>
                <a:spcPct val="115000"/>
              </a:lnSpc>
              <a:spcBef>
                <a:spcPct val="0"/>
              </a:spcBef>
              <a:buFont typeface="Calibri" pitchFamily="34" charset="0"/>
              <a:buAutoNum type="arabicParenR"/>
            </a:pPr>
            <a:r>
              <a:rPr lang="en-US" altLang="en-US" smtClean="0">
                <a:latin typeface="Arial" charset="0"/>
                <a:ea typeface="Calibri" pitchFamily="34" charset="0"/>
                <a:cs typeface="Arial" charset="0"/>
              </a:rPr>
              <a:t> What’s It Like To Lose Your Hearing?</a:t>
            </a:r>
          </a:p>
          <a:p>
            <a:pPr>
              <a:lnSpc>
                <a:spcPct val="115000"/>
              </a:lnSpc>
              <a:spcBef>
                <a:spcPct val="0"/>
              </a:spcBef>
              <a:buFont typeface="Calibri" pitchFamily="34" charset="0"/>
              <a:buAutoNum type="arabicParenR"/>
            </a:pPr>
            <a:r>
              <a:rPr lang="en-US" altLang="en-US" smtClean="0">
                <a:latin typeface="Arial" charset="0"/>
                <a:ea typeface="Calibri" pitchFamily="34" charset="0"/>
                <a:cs typeface="Arial" charset="0"/>
              </a:rPr>
              <a:t> Hazardous Noise and Hearing Loss</a:t>
            </a:r>
          </a:p>
          <a:p>
            <a:pPr>
              <a:lnSpc>
                <a:spcPct val="115000"/>
              </a:lnSpc>
              <a:spcBef>
                <a:spcPct val="0"/>
              </a:spcBef>
              <a:buFont typeface="Calibri" pitchFamily="34" charset="0"/>
              <a:buAutoNum type="arabicParenR"/>
            </a:pPr>
            <a:r>
              <a:rPr lang="en-US" altLang="en-US" smtClean="0">
                <a:latin typeface="Arial" charset="0"/>
                <a:ea typeface="Calibri" pitchFamily="34" charset="0"/>
                <a:cs typeface="Arial" charset="0"/>
              </a:rPr>
              <a:t> Measuring Noise</a:t>
            </a:r>
          </a:p>
          <a:p>
            <a:pPr>
              <a:lnSpc>
                <a:spcPct val="115000"/>
              </a:lnSpc>
              <a:spcBef>
                <a:spcPct val="0"/>
              </a:spcBef>
              <a:buFont typeface="Calibri" pitchFamily="34" charset="0"/>
              <a:buAutoNum type="arabicParenR"/>
            </a:pPr>
            <a:r>
              <a:rPr lang="en-US" altLang="en-US" smtClean="0">
                <a:latin typeface="Arial" charset="0"/>
                <a:ea typeface="Calibri" pitchFamily="34" charset="0"/>
                <a:cs typeface="Arial" charset="0"/>
              </a:rPr>
              <a:t> Soundscape Activity  </a:t>
            </a:r>
          </a:p>
          <a:p>
            <a:pPr>
              <a:lnSpc>
                <a:spcPct val="115000"/>
              </a:lnSpc>
              <a:spcBef>
                <a:spcPct val="0"/>
              </a:spcBef>
              <a:buFont typeface="Calibri" pitchFamily="34" charset="0"/>
              <a:buAutoNum type="arabicParenR"/>
            </a:pPr>
            <a:r>
              <a:rPr lang="en-US" altLang="en-US" smtClean="0">
                <a:latin typeface="Arial" charset="0"/>
                <a:ea typeface="Calibri" pitchFamily="34" charset="0"/>
                <a:cs typeface="Arial" charset="0"/>
              </a:rPr>
              <a:t> Ways to Control Noise</a:t>
            </a:r>
          </a:p>
          <a:p>
            <a:pPr>
              <a:lnSpc>
                <a:spcPct val="115000"/>
              </a:lnSpc>
              <a:spcBef>
                <a:spcPct val="0"/>
              </a:spcBef>
              <a:buFont typeface="Calibri" pitchFamily="34" charset="0"/>
              <a:buAutoNum type="arabicParenR"/>
            </a:pPr>
            <a:r>
              <a:rPr lang="en-US" altLang="en-US" smtClean="0">
                <a:latin typeface="Arial" charset="0"/>
                <a:ea typeface="Calibri" pitchFamily="34" charset="0"/>
                <a:cs typeface="Arial" charset="0"/>
              </a:rPr>
              <a:t> Hearing Protection Devices</a:t>
            </a:r>
          </a:p>
          <a:p>
            <a:pPr>
              <a:lnSpc>
                <a:spcPct val="115000"/>
              </a:lnSpc>
              <a:spcBef>
                <a:spcPct val="0"/>
              </a:spcBef>
              <a:buFont typeface="Calibri" pitchFamily="34" charset="0"/>
              <a:buAutoNum type="arabicParenR"/>
            </a:pPr>
            <a:r>
              <a:rPr lang="en-US" altLang="en-US" smtClean="0">
                <a:latin typeface="Arial" charset="0"/>
                <a:ea typeface="Calibri" pitchFamily="34" charset="0"/>
                <a:cs typeface="Arial" charset="0"/>
              </a:rPr>
              <a:t> Wrap Up</a:t>
            </a:r>
          </a:p>
        </p:txBody>
      </p:sp>
      <p:sp>
        <p:nvSpPr>
          <p:cNvPr id="101380" name="Slide Number Placeholder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fld id="{A5722A56-7556-4F22-8BAA-19FA7CDC1B83}" type="slidenum">
              <a:rPr lang="en-US" altLang="en-US" sz="1400" smtClean="0">
                <a:solidFill>
                  <a:srgbClr val="000000"/>
                </a:solidFill>
                <a:latin typeface="Arial" charset="0"/>
                <a:cs typeface="Arial" charset="0"/>
              </a:rPr>
              <a:pPr eaLnBrk="1" hangingPunct="1">
                <a:spcBef>
                  <a:spcPct val="0"/>
                </a:spcBef>
                <a:buFontTx/>
                <a:buNone/>
              </a:pPr>
              <a:t>3</a:t>
            </a:fld>
            <a:endParaRPr lang="en-US" altLang="en-US" sz="1400" smtClean="0">
              <a:solidFill>
                <a:srgbClr val="000000"/>
              </a:solidFill>
              <a:latin typeface="Arial" charset="0"/>
              <a:cs typeface="Arial" charset="0"/>
            </a:endParaRP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266" name="Title 1"/>
          <p:cNvSpPr>
            <a:spLocks noGrp="1"/>
          </p:cNvSpPr>
          <p:nvPr>
            <p:ph type="title"/>
          </p:nvPr>
        </p:nvSpPr>
        <p:spPr/>
        <p:txBody>
          <a:bodyPr/>
          <a:lstStyle/>
          <a:p>
            <a:r>
              <a:rPr lang="en-US" altLang="en-US" b="1" smtClean="0">
                <a:latin typeface="Arial" charset="0"/>
                <a:cs typeface="Arial" charset="0"/>
              </a:rPr>
              <a:t>5. Soundscape Activity</a:t>
            </a:r>
          </a:p>
        </p:txBody>
      </p:sp>
      <p:sp>
        <p:nvSpPr>
          <p:cNvPr id="139267" name="Slide Number Placeholder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fld id="{99227921-CDD4-400A-A7F8-56D2F862F315}" type="slidenum">
              <a:rPr lang="en-US" altLang="en-US" sz="1400" smtClean="0">
                <a:solidFill>
                  <a:srgbClr val="000000"/>
                </a:solidFill>
                <a:latin typeface="Arial" charset="0"/>
                <a:cs typeface="Arial" charset="0"/>
              </a:rPr>
              <a:pPr eaLnBrk="1" hangingPunct="1">
                <a:spcBef>
                  <a:spcPct val="0"/>
                </a:spcBef>
                <a:buFontTx/>
                <a:buNone/>
              </a:pPr>
              <a:t>30</a:t>
            </a:fld>
            <a:endParaRPr lang="en-US" altLang="en-US" sz="1400" smtClean="0">
              <a:solidFill>
                <a:srgbClr val="000000"/>
              </a:solidFill>
              <a:latin typeface="Arial" charset="0"/>
              <a:cs typeface="Arial" charset="0"/>
            </a:endParaRPr>
          </a:p>
        </p:txBody>
      </p:sp>
      <p:pic>
        <p:nvPicPr>
          <p:cNvPr id="3074" name="Picture 2" descr="C:\Users\drobertson\Pictures\Hardhats United to Save Hearing.jpg" title="Hardhats United to Save Hearing"/>
          <p:cNvPicPr>
            <a:picLocks noGrp="1" noChangeAspect="1" noChangeArrowheads="1"/>
          </p:cNvPicPr>
          <p:nvPr>
            <p:ph idx="1"/>
          </p:nvPr>
        </p:nvPicPr>
        <p:blipFill>
          <a:blip r:embed="rId2" cstate="email">
            <a:extLst>
              <a:ext uri="{28A0092B-C50C-407E-A947-70E740481C1C}">
                <a14:useLocalDpi xmlns:a14="http://schemas.microsoft.com/office/drawing/2010/main"/>
              </a:ext>
            </a:extLst>
          </a:blip>
          <a:srcRect/>
          <a:stretch>
            <a:fillRect/>
          </a:stretch>
        </p:blipFill>
        <p:spPr bwMode="auto">
          <a:xfrm>
            <a:off x="3160776" y="2470245"/>
            <a:ext cx="2822448" cy="2785872"/>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290" name="Title 1"/>
          <p:cNvSpPr>
            <a:spLocks noGrp="1"/>
          </p:cNvSpPr>
          <p:nvPr>
            <p:ph type="title"/>
          </p:nvPr>
        </p:nvSpPr>
        <p:spPr/>
        <p:txBody>
          <a:bodyPr/>
          <a:lstStyle/>
          <a:p>
            <a:r>
              <a:rPr lang="en-US" altLang="en-US" sz="4400" smtClean="0"/>
              <a:t>Sample Soundscape</a:t>
            </a:r>
          </a:p>
        </p:txBody>
      </p:sp>
      <p:pic>
        <p:nvPicPr>
          <p:cNvPr id="140291" name="Picture 2" title="Picture - drawing/plan of a sample soundscape"/>
          <p:cNvPicPr>
            <a:picLocks noChangeAspect="1" noChangeArrowheads="1"/>
          </p:cNvPicPr>
          <p:nvPr/>
        </p:nvPicPr>
        <p:blipFill>
          <a:blip r:embed="rId2" cstate="email">
            <a:extLst>
              <a:ext uri="{28A0092B-C50C-407E-A947-70E740481C1C}">
                <a14:useLocalDpi xmlns:a14="http://schemas.microsoft.com/office/drawing/2010/main"/>
              </a:ext>
            </a:extLst>
          </a:blip>
          <a:srcRect l="-2"/>
          <a:stretch>
            <a:fillRect/>
          </a:stretch>
        </p:blipFill>
        <p:spPr bwMode="auto">
          <a:xfrm>
            <a:off x="2646363" y="1676400"/>
            <a:ext cx="4519612" cy="36766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40292" name="TextBox 5"/>
          <p:cNvSpPr txBox="1">
            <a:spLocks noChangeArrowheads="1"/>
          </p:cNvSpPr>
          <p:nvPr/>
        </p:nvSpPr>
        <p:spPr bwMode="auto">
          <a:xfrm>
            <a:off x="0" y="5786438"/>
            <a:ext cx="2443163"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463550" indent="-463550"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n-US" altLang="en-US" sz="1200"/>
              <a:t>  Illustration courtesy of OSHA</a:t>
            </a:r>
            <a:r>
              <a:rPr lang="en-US" altLang="en-US" sz="1800"/>
              <a:t> </a:t>
            </a:r>
          </a:p>
        </p:txBody>
      </p:sp>
      <p:sp>
        <p:nvSpPr>
          <p:cNvPr id="140293" name="Slide Number Placeholder 2"/>
          <p:cNvSpPr>
            <a:spLocks noGrp="1"/>
          </p:cNvSpPr>
          <p:nvPr>
            <p:ph type="sldNum" sz="quarter" idx="12"/>
          </p:nvPr>
        </p:nvSpPr>
        <p:spPr>
          <a:noFill/>
        </p:spPr>
        <p:txBody>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fld id="{E5125D48-6EE7-41AD-8001-1AAA229F6B34}" type="slidenum">
              <a:rPr lang="en-US" altLang="en-US" sz="1400" smtClean="0"/>
              <a:pPr eaLnBrk="1" hangingPunct="1">
                <a:spcBef>
                  <a:spcPct val="0"/>
                </a:spcBef>
                <a:buFontTx/>
                <a:buNone/>
              </a:pPr>
              <a:t>31</a:t>
            </a:fld>
            <a:endParaRPr lang="en-US" altLang="en-US" sz="1400" smtClean="0"/>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1314" name="Title 1"/>
          <p:cNvSpPr>
            <a:spLocks noGrp="1"/>
          </p:cNvSpPr>
          <p:nvPr>
            <p:ph type="title"/>
          </p:nvPr>
        </p:nvSpPr>
        <p:spPr/>
        <p:txBody>
          <a:bodyPr/>
          <a:lstStyle/>
          <a:p>
            <a:r>
              <a:rPr lang="en-US" altLang="en-US" sz="4400" dirty="0" smtClean="0"/>
              <a:t>Soundscape Activity (</a:t>
            </a:r>
            <a:r>
              <a:rPr lang="en-US" altLang="en-US" sz="4400" smtClean="0"/>
              <a:t>Part 1)</a:t>
            </a:r>
            <a:endParaRPr lang="en-US" altLang="en-US" sz="4400" dirty="0" smtClean="0"/>
          </a:p>
        </p:txBody>
      </p:sp>
      <p:sp>
        <p:nvSpPr>
          <p:cNvPr id="141315" name="Content Placeholder 2"/>
          <p:cNvSpPr>
            <a:spLocks noGrp="1"/>
          </p:cNvSpPr>
          <p:nvPr>
            <p:ph idx="1"/>
          </p:nvPr>
        </p:nvSpPr>
        <p:spPr>
          <a:xfrm>
            <a:off x="457200" y="1600200"/>
            <a:ext cx="8382000" cy="4525963"/>
          </a:xfrm>
        </p:spPr>
        <p:txBody>
          <a:bodyPr/>
          <a:lstStyle/>
          <a:p>
            <a:r>
              <a:rPr lang="en-US" altLang="en-US" dirty="0" smtClean="0"/>
              <a:t>Break into small groups</a:t>
            </a:r>
          </a:p>
          <a:p>
            <a:r>
              <a:rPr lang="en-US" altLang="en-US" dirty="0" smtClean="0"/>
              <a:t>Each group is assigned a different  construction phase to analyze for noise</a:t>
            </a:r>
          </a:p>
          <a:p>
            <a:r>
              <a:rPr lang="en-US" altLang="en-US" dirty="0" smtClean="0"/>
              <a:t>Each group gets set of flipchart pens and flipchart paper</a:t>
            </a:r>
          </a:p>
          <a:p>
            <a:r>
              <a:rPr lang="en-US" altLang="en-US" smtClean="0"/>
              <a:t>Take 15 </a:t>
            </a:r>
            <a:r>
              <a:rPr lang="en-US" altLang="en-US" dirty="0" smtClean="0"/>
              <a:t>minutes to draw your Soundscape</a:t>
            </a:r>
          </a:p>
          <a:p>
            <a:r>
              <a:rPr lang="en-US" altLang="en-US" dirty="0" smtClean="0"/>
              <a:t>Report back to the large group</a:t>
            </a:r>
          </a:p>
          <a:p>
            <a:endParaRPr lang="en-US" altLang="en-US" dirty="0" smtClean="0"/>
          </a:p>
          <a:p>
            <a:endParaRPr lang="en-US" altLang="en-US" dirty="0" smtClean="0"/>
          </a:p>
        </p:txBody>
      </p:sp>
      <p:sp>
        <p:nvSpPr>
          <p:cNvPr id="141316" name="Slide Number Placeholder 2"/>
          <p:cNvSpPr>
            <a:spLocks noGrp="1"/>
          </p:cNvSpPr>
          <p:nvPr>
            <p:ph type="sldNum" sz="quarter" idx="12"/>
          </p:nvPr>
        </p:nvSpPr>
        <p:spPr>
          <a:noFill/>
        </p:spPr>
        <p:txBody>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fld id="{1AD318B2-5561-40B8-BB77-8A880A7AEF76}" type="slidenum">
              <a:rPr lang="en-US" altLang="en-US" sz="1400" smtClean="0"/>
              <a:pPr eaLnBrk="1" hangingPunct="1">
                <a:spcBef>
                  <a:spcPct val="0"/>
                </a:spcBef>
                <a:buFontTx/>
                <a:buNone/>
              </a:pPr>
              <a:t>32</a:t>
            </a:fld>
            <a:endParaRPr lang="en-US" altLang="en-US" sz="1400" smtClean="0"/>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2338" name="Title 1"/>
          <p:cNvSpPr>
            <a:spLocks noGrp="1"/>
          </p:cNvSpPr>
          <p:nvPr>
            <p:ph type="title"/>
          </p:nvPr>
        </p:nvSpPr>
        <p:spPr>
          <a:xfrm>
            <a:off x="533400" y="274638"/>
            <a:ext cx="8001000" cy="1143000"/>
          </a:xfrm>
        </p:spPr>
        <p:txBody>
          <a:bodyPr/>
          <a:lstStyle/>
          <a:p>
            <a:r>
              <a:rPr lang="en-US" altLang="en-US" b="1" smtClean="0">
                <a:latin typeface="Arial" charset="0"/>
                <a:cs typeface="Arial" charset="0"/>
              </a:rPr>
              <a:t>6. Ways To Control Construction Noise</a:t>
            </a:r>
          </a:p>
        </p:txBody>
      </p:sp>
      <p:sp>
        <p:nvSpPr>
          <p:cNvPr id="142339" name="Slide Number Placeholder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fld id="{12E32A6A-04DB-46B6-9636-D5631E7644E8}" type="slidenum">
              <a:rPr lang="en-US" altLang="en-US" sz="1400" smtClean="0">
                <a:solidFill>
                  <a:srgbClr val="000000"/>
                </a:solidFill>
                <a:latin typeface="Arial" charset="0"/>
                <a:cs typeface="Arial" charset="0"/>
              </a:rPr>
              <a:pPr eaLnBrk="1" hangingPunct="1">
                <a:spcBef>
                  <a:spcPct val="0"/>
                </a:spcBef>
                <a:buFontTx/>
                <a:buNone/>
              </a:pPr>
              <a:t>33</a:t>
            </a:fld>
            <a:endParaRPr lang="en-US" altLang="en-US" sz="1400" smtClean="0">
              <a:solidFill>
                <a:srgbClr val="000000"/>
              </a:solidFill>
              <a:latin typeface="Arial" charset="0"/>
              <a:cs typeface="Arial" charset="0"/>
            </a:endParaRPr>
          </a:p>
        </p:txBody>
      </p:sp>
      <p:pic>
        <p:nvPicPr>
          <p:cNvPr id="4098" name="Picture 2" descr="C:\Users\drobertson\Pictures\Hardhats United to Save Hearing.jpg" title="Hardhats United to Save Hearing"/>
          <p:cNvPicPr>
            <a:picLocks noGrp="1" noChangeAspect="1" noChangeArrowheads="1"/>
          </p:cNvPicPr>
          <p:nvPr>
            <p:ph idx="1"/>
          </p:nvPr>
        </p:nvPicPr>
        <p:blipFill>
          <a:blip r:embed="rId2" cstate="email">
            <a:extLst>
              <a:ext uri="{28A0092B-C50C-407E-A947-70E740481C1C}">
                <a14:useLocalDpi xmlns:a14="http://schemas.microsoft.com/office/drawing/2010/main"/>
              </a:ext>
            </a:extLst>
          </a:blip>
          <a:srcRect/>
          <a:stretch>
            <a:fillRect/>
          </a:stretch>
        </p:blipFill>
        <p:spPr bwMode="auto">
          <a:xfrm>
            <a:off x="3160776" y="2470245"/>
            <a:ext cx="2822448" cy="2785872"/>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62" name="Rectangle 2"/>
          <p:cNvSpPr>
            <a:spLocks noGrp="1" noChangeArrowheads="1"/>
          </p:cNvSpPr>
          <p:nvPr>
            <p:ph type="title"/>
          </p:nvPr>
        </p:nvSpPr>
        <p:spPr/>
        <p:txBody>
          <a:bodyPr/>
          <a:lstStyle/>
          <a:p>
            <a:pPr eaLnBrk="1" hangingPunct="1"/>
            <a:r>
              <a:rPr lang="en-US" altLang="en-US" sz="4400" smtClean="0"/>
              <a:t>How To Control Noise</a:t>
            </a:r>
          </a:p>
        </p:txBody>
      </p:sp>
      <p:sp>
        <p:nvSpPr>
          <p:cNvPr id="143363" name="Rectangle 3"/>
          <p:cNvSpPr>
            <a:spLocks noGrp="1" noChangeArrowheads="1"/>
          </p:cNvSpPr>
          <p:nvPr>
            <p:ph type="body" sz="half" idx="1"/>
          </p:nvPr>
        </p:nvSpPr>
        <p:spPr>
          <a:xfrm>
            <a:off x="4876800" y="1693863"/>
            <a:ext cx="3810000" cy="3352800"/>
          </a:xfrm>
        </p:spPr>
        <p:txBody>
          <a:bodyPr/>
          <a:lstStyle/>
          <a:p>
            <a:pPr eaLnBrk="1" hangingPunct="1"/>
            <a:r>
              <a:rPr lang="en-US" altLang="en-US" sz="2800" smtClean="0"/>
              <a:t>Engineering Controls</a:t>
            </a:r>
          </a:p>
          <a:p>
            <a:pPr eaLnBrk="1" hangingPunct="1"/>
            <a:r>
              <a:rPr lang="en-US" altLang="en-US" sz="2800" smtClean="0"/>
              <a:t>Administrative Controls</a:t>
            </a:r>
          </a:p>
          <a:p>
            <a:pPr eaLnBrk="1" hangingPunct="1"/>
            <a:r>
              <a:rPr lang="en-US" altLang="en-US" sz="2800" smtClean="0"/>
              <a:t>Personal Protective Equipment (PPE)</a:t>
            </a:r>
          </a:p>
        </p:txBody>
      </p:sp>
      <p:sp>
        <p:nvSpPr>
          <p:cNvPr id="143364" name="TextBox 5"/>
          <p:cNvSpPr txBox="1">
            <a:spLocks noChangeArrowheads="1"/>
          </p:cNvSpPr>
          <p:nvPr/>
        </p:nvSpPr>
        <p:spPr bwMode="auto">
          <a:xfrm>
            <a:off x="-11113" y="5830888"/>
            <a:ext cx="7315201"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463550" indent="-463550"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n-US" altLang="en-US" sz="1200"/>
              <a:t>Photo courtesy of NIOSH</a:t>
            </a:r>
            <a:endParaRPr lang="en-US" altLang="en-US" sz="1800"/>
          </a:p>
        </p:txBody>
      </p:sp>
      <p:pic>
        <p:nvPicPr>
          <p:cNvPr id="143365" name="Picture 2" title="Picture - buy quiet "/>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1066800" y="2362200"/>
            <a:ext cx="3057525" cy="17145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43366" name="Slide Number Placeholder 2"/>
          <p:cNvSpPr>
            <a:spLocks noGrp="1"/>
          </p:cNvSpPr>
          <p:nvPr>
            <p:ph type="sldNum" sz="quarter" idx="12"/>
          </p:nvPr>
        </p:nvSpPr>
        <p:spPr>
          <a:noFill/>
        </p:spPr>
        <p:txBody>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fld id="{1A88DFA0-FFAE-4600-A842-0219A65FBD3F}" type="slidenum">
              <a:rPr lang="en-US" altLang="en-US" sz="1400" smtClean="0"/>
              <a:pPr eaLnBrk="1" hangingPunct="1">
                <a:spcBef>
                  <a:spcPct val="0"/>
                </a:spcBef>
                <a:buFontTx/>
                <a:buNone/>
              </a:pPr>
              <a:t>34</a:t>
            </a:fld>
            <a:endParaRPr lang="en-US" altLang="en-US" sz="1400" smtClean="0"/>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4386" name="Title 1"/>
          <p:cNvSpPr>
            <a:spLocks noGrp="1"/>
          </p:cNvSpPr>
          <p:nvPr>
            <p:ph type="title"/>
          </p:nvPr>
        </p:nvSpPr>
        <p:spPr/>
        <p:txBody>
          <a:bodyPr/>
          <a:lstStyle/>
          <a:p>
            <a:r>
              <a:rPr lang="en-US" altLang="en-US" sz="4400" smtClean="0"/>
              <a:t>Soundscape Activity (Part 2)</a:t>
            </a:r>
          </a:p>
        </p:txBody>
      </p:sp>
      <p:sp>
        <p:nvSpPr>
          <p:cNvPr id="144387" name="Content Placeholder 2"/>
          <p:cNvSpPr>
            <a:spLocks noGrp="1"/>
          </p:cNvSpPr>
          <p:nvPr>
            <p:ph idx="1"/>
          </p:nvPr>
        </p:nvSpPr>
        <p:spPr/>
        <p:txBody>
          <a:bodyPr/>
          <a:lstStyle/>
          <a:p>
            <a:r>
              <a:rPr lang="en-US" altLang="en-US" dirty="0" smtClean="0"/>
              <a:t>Break into small groups</a:t>
            </a:r>
          </a:p>
          <a:p>
            <a:r>
              <a:rPr lang="en-US" altLang="en-US" smtClean="0"/>
              <a:t>Take 10 </a:t>
            </a:r>
            <a:r>
              <a:rPr lang="en-US" altLang="en-US" dirty="0" smtClean="0"/>
              <a:t>minutes to discuss how you would control the main sources of noise identified on your Soundscape</a:t>
            </a:r>
          </a:p>
          <a:p>
            <a:r>
              <a:rPr lang="en-US" altLang="en-US" dirty="0" smtClean="0"/>
              <a:t>Report back to the large group</a:t>
            </a:r>
          </a:p>
          <a:p>
            <a:endParaRPr lang="en-US" altLang="en-US" dirty="0" smtClean="0"/>
          </a:p>
          <a:p>
            <a:endParaRPr lang="en-US" altLang="en-US" dirty="0" smtClean="0"/>
          </a:p>
        </p:txBody>
      </p:sp>
      <p:sp>
        <p:nvSpPr>
          <p:cNvPr id="144388" name="Slide Number Placeholder 2"/>
          <p:cNvSpPr>
            <a:spLocks noGrp="1"/>
          </p:cNvSpPr>
          <p:nvPr>
            <p:ph type="sldNum" sz="quarter" idx="12"/>
          </p:nvPr>
        </p:nvSpPr>
        <p:spPr>
          <a:noFill/>
        </p:spPr>
        <p:txBody>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fld id="{724F8177-5580-4E66-969C-82D34D0222C2}" type="slidenum">
              <a:rPr lang="en-US" altLang="en-US" sz="1400" smtClean="0"/>
              <a:pPr eaLnBrk="1" hangingPunct="1">
                <a:spcBef>
                  <a:spcPct val="0"/>
                </a:spcBef>
                <a:buFontTx/>
                <a:buNone/>
              </a:pPr>
              <a:t>35</a:t>
            </a:fld>
            <a:endParaRPr lang="en-US" altLang="en-US" sz="1400" smtClean="0"/>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5410" name="Title 1"/>
          <p:cNvSpPr>
            <a:spLocks noGrp="1"/>
          </p:cNvSpPr>
          <p:nvPr>
            <p:ph type="title"/>
          </p:nvPr>
        </p:nvSpPr>
        <p:spPr/>
        <p:txBody>
          <a:bodyPr/>
          <a:lstStyle/>
          <a:p>
            <a:r>
              <a:rPr lang="en-US" altLang="en-US" b="1" smtClean="0">
                <a:latin typeface="Arial" charset="0"/>
                <a:cs typeface="Arial" charset="0"/>
              </a:rPr>
              <a:t>7. Hearing Protection Devices (HPDs)</a:t>
            </a:r>
          </a:p>
        </p:txBody>
      </p:sp>
      <p:sp>
        <p:nvSpPr>
          <p:cNvPr id="145411" name="Slide Number Placeholder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fld id="{BC76AD33-C53F-4181-9C69-FBA57E41D88F}" type="slidenum">
              <a:rPr lang="en-US" altLang="en-US" sz="1400" smtClean="0">
                <a:solidFill>
                  <a:srgbClr val="000000"/>
                </a:solidFill>
                <a:latin typeface="Arial" charset="0"/>
                <a:cs typeface="Arial" charset="0"/>
              </a:rPr>
              <a:pPr eaLnBrk="1" hangingPunct="1">
                <a:spcBef>
                  <a:spcPct val="0"/>
                </a:spcBef>
                <a:buFontTx/>
                <a:buNone/>
              </a:pPr>
              <a:t>36</a:t>
            </a:fld>
            <a:endParaRPr lang="en-US" altLang="en-US" sz="1400" smtClean="0">
              <a:solidFill>
                <a:srgbClr val="000000"/>
              </a:solidFill>
              <a:latin typeface="Arial" charset="0"/>
              <a:cs typeface="Arial" charset="0"/>
            </a:endParaRPr>
          </a:p>
        </p:txBody>
      </p:sp>
      <p:pic>
        <p:nvPicPr>
          <p:cNvPr id="5122" name="Picture 2" descr="C:\Users\drobertson\Pictures\Hardhats United to Save Hearing.jpg" title="Hardhats United to Save Hearing"/>
          <p:cNvPicPr>
            <a:picLocks noGrp="1" noChangeAspect="1" noChangeArrowheads="1"/>
          </p:cNvPicPr>
          <p:nvPr>
            <p:ph idx="1"/>
          </p:nvPr>
        </p:nvPicPr>
        <p:blipFill>
          <a:blip r:embed="rId2" cstate="email">
            <a:extLst>
              <a:ext uri="{28A0092B-C50C-407E-A947-70E740481C1C}">
                <a14:useLocalDpi xmlns:a14="http://schemas.microsoft.com/office/drawing/2010/main"/>
              </a:ext>
            </a:extLst>
          </a:blip>
          <a:srcRect/>
          <a:stretch>
            <a:fillRect/>
          </a:stretch>
        </p:blipFill>
        <p:spPr bwMode="auto">
          <a:xfrm>
            <a:off x="3160776" y="2470245"/>
            <a:ext cx="2822448" cy="2785872"/>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6434" name="Rectangle 2"/>
          <p:cNvSpPr>
            <a:spLocks noGrp="1" noChangeArrowheads="1"/>
          </p:cNvSpPr>
          <p:nvPr>
            <p:ph type="title"/>
          </p:nvPr>
        </p:nvSpPr>
        <p:spPr/>
        <p:txBody>
          <a:bodyPr/>
          <a:lstStyle/>
          <a:p>
            <a:pPr eaLnBrk="1" hangingPunct="1"/>
            <a:r>
              <a:rPr lang="en-US" altLang="en-US" sz="4400" smtClean="0"/>
              <a:t>Types of Hearing Protection Devices</a:t>
            </a:r>
          </a:p>
        </p:txBody>
      </p:sp>
      <p:sp>
        <p:nvSpPr>
          <p:cNvPr id="146435" name="Rectangle 3"/>
          <p:cNvSpPr>
            <a:spLocks noGrp="1" noChangeArrowheads="1"/>
          </p:cNvSpPr>
          <p:nvPr>
            <p:ph type="body" sz="half" idx="1"/>
          </p:nvPr>
        </p:nvSpPr>
        <p:spPr>
          <a:xfrm>
            <a:off x="457200" y="1600200"/>
            <a:ext cx="4518025" cy="4525963"/>
          </a:xfrm>
        </p:spPr>
        <p:txBody>
          <a:bodyPr/>
          <a:lstStyle/>
          <a:p>
            <a:pPr eaLnBrk="1" hangingPunct="1"/>
            <a:r>
              <a:rPr lang="en-US" altLang="en-US" sz="2800" smtClean="0"/>
              <a:t>Foam (formable) plugs</a:t>
            </a:r>
          </a:p>
          <a:p>
            <a:pPr eaLnBrk="1" hangingPunct="1"/>
            <a:r>
              <a:rPr lang="en-US" altLang="en-US" sz="2800" smtClean="0"/>
              <a:t>Reusable earplugs</a:t>
            </a:r>
          </a:p>
          <a:p>
            <a:pPr eaLnBrk="1" hangingPunct="1"/>
            <a:r>
              <a:rPr lang="en-US" altLang="en-US" sz="2800" smtClean="0"/>
              <a:t>Custom molded plugs</a:t>
            </a:r>
          </a:p>
          <a:p>
            <a:pPr eaLnBrk="1" hangingPunct="1"/>
            <a:r>
              <a:rPr lang="en-US" altLang="en-US" sz="2800" smtClean="0"/>
              <a:t>Banded or semi-aural</a:t>
            </a:r>
          </a:p>
          <a:p>
            <a:pPr eaLnBrk="1" hangingPunct="1"/>
            <a:r>
              <a:rPr lang="en-US" altLang="en-US" sz="2800" smtClean="0"/>
              <a:t>Earmuffs</a:t>
            </a:r>
          </a:p>
        </p:txBody>
      </p:sp>
      <p:pic>
        <p:nvPicPr>
          <p:cNvPr id="146437" name="Picture 6" descr="Picture_266"/>
          <p:cNvPicPr>
            <a:picLocks noGrp="1" noChangeAspect="1" noChangeArrowheads="1"/>
          </p:cNvPicPr>
          <p:nvPr>
            <p:ph sz="half" idx="2"/>
          </p:nvPr>
        </p:nvPicPr>
        <p:blipFill>
          <a:blip r:embed="rId3">
            <a:extLst>
              <a:ext uri="{28A0092B-C50C-407E-A947-70E740481C1C}">
                <a14:useLocalDpi xmlns:a14="http://schemas.microsoft.com/office/drawing/2010/main"/>
              </a:ext>
            </a:extLst>
          </a:blip>
          <a:srcRect/>
          <a:stretch>
            <a:fillRect/>
          </a:stretch>
        </p:blipFill>
        <p:spPr>
          <a:xfrm>
            <a:off x="5486400" y="1781175"/>
            <a:ext cx="2971800" cy="37719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146438" name="TextBox 5"/>
          <p:cNvSpPr txBox="1">
            <a:spLocks noChangeArrowheads="1"/>
          </p:cNvSpPr>
          <p:nvPr/>
        </p:nvSpPr>
        <p:spPr bwMode="auto">
          <a:xfrm>
            <a:off x="0" y="5772150"/>
            <a:ext cx="365760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463550" indent="-463550"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n-US" altLang="en-US" sz="1200"/>
              <a:t>Slide courtesy of Build It Smart</a:t>
            </a:r>
            <a:r>
              <a:rPr lang="en-US" altLang="en-US" sz="1800"/>
              <a:t> </a:t>
            </a:r>
          </a:p>
        </p:txBody>
      </p:sp>
      <p:sp>
        <p:nvSpPr>
          <p:cNvPr id="146439" name="Slide Number Placeholder 2"/>
          <p:cNvSpPr>
            <a:spLocks noGrp="1"/>
          </p:cNvSpPr>
          <p:nvPr>
            <p:ph type="sldNum" sz="quarter" idx="12"/>
          </p:nvPr>
        </p:nvSpPr>
        <p:spPr>
          <a:noFill/>
        </p:spPr>
        <p:txBody>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fld id="{736AE14F-81DA-444C-AD2C-1504859EABDD}" type="slidenum">
              <a:rPr lang="en-US" altLang="en-US" sz="1400" smtClean="0"/>
              <a:pPr eaLnBrk="1" hangingPunct="1">
                <a:spcBef>
                  <a:spcPct val="0"/>
                </a:spcBef>
                <a:buFontTx/>
                <a:buNone/>
              </a:pPr>
              <a:t>37</a:t>
            </a:fld>
            <a:endParaRPr lang="en-US" altLang="en-US" sz="1400" smtClean="0"/>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7458" name="Rectangle 2"/>
          <p:cNvSpPr>
            <a:spLocks noGrp="1" noChangeArrowheads="1"/>
          </p:cNvSpPr>
          <p:nvPr>
            <p:ph type="title"/>
          </p:nvPr>
        </p:nvSpPr>
        <p:spPr/>
        <p:txBody>
          <a:bodyPr/>
          <a:lstStyle/>
          <a:p>
            <a:r>
              <a:rPr lang="en-US" altLang="en-US" sz="4400" smtClean="0"/>
              <a:t>Selecting Hearing Protection</a:t>
            </a:r>
          </a:p>
        </p:txBody>
      </p:sp>
      <p:sp>
        <p:nvSpPr>
          <p:cNvPr id="147459" name="Rectangle 3"/>
          <p:cNvSpPr>
            <a:spLocks noGrp="1" noChangeArrowheads="1"/>
          </p:cNvSpPr>
          <p:nvPr>
            <p:ph type="body" sz="half" idx="1"/>
          </p:nvPr>
        </p:nvSpPr>
        <p:spPr>
          <a:xfrm>
            <a:off x="457200" y="1524000"/>
            <a:ext cx="4343400" cy="4343400"/>
          </a:xfrm>
        </p:spPr>
        <p:txBody>
          <a:bodyPr/>
          <a:lstStyle/>
          <a:p>
            <a:r>
              <a:rPr lang="en-US" altLang="en-US" sz="2800" smtClean="0"/>
              <a:t>Convenience</a:t>
            </a:r>
          </a:p>
          <a:p>
            <a:r>
              <a:rPr lang="en-US" altLang="en-US" sz="2800" smtClean="0"/>
              <a:t>Comfort</a:t>
            </a:r>
          </a:p>
          <a:p>
            <a:r>
              <a:rPr lang="en-US" altLang="en-US" sz="2800" smtClean="0"/>
              <a:t>Communication needs</a:t>
            </a:r>
          </a:p>
          <a:p>
            <a:r>
              <a:rPr lang="en-US" altLang="en-US" sz="2800" smtClean="0"/>
              <a:t>Hygiene</a:t>
            </a:r>
          </a:p>
          <a:p>
            <a:r>
              <a:rPr lang="en-US" altLang="en-US" sz="2800" smtClean="0"/>
              <a:t>Noise reduction needed</a:t>
            </a:r>
          </a:p>
          <a:p>
            <a:r>
              <a:rPr lang="en-US" altLang="en-US" sz="2800" smtClean="0"/>
              <a:t>Hearing ability of worker</a:t>
            </a:r>
          </a:p>
          <a:p>
            <a:r>
              <a:rPr lang="en-US" altLang="en-US" sz="2800" smtClean="0"/>
              <a:t>Noise level</a:t>
            </a:r>
          </a:p>
        </p:txBody>
      </p:sp>
      <p:pic>
        <p:nvPicPr>
          <p:cNvPr id="147460" name="Picture 4" title="Picture - Ear muffs"/>
          <p:cNvPicPr>
            <a:picLocks noGrp="1" noChangeAspect="1" noChangeArrowheads="1"/>
          </p:cNvPicPr>
          <p:nvPr>
            <p:ph sz="half" idx="2"/>
          </p:nvPr>
        </p:nvPicPr>
        <p:blipFill>
          <a:blip r:embed="rId3" cstate="email">
            <a:extLst>
              <a:ext uri="{28A0092B-C50C-407E-A947-70E740481C1C}">
                <a14:useLocalDpi xmlns:a14="http://schemas.microsoft.com/office/drawing/2010/main"/>
              </a:ext>
            </a:extLst>
          </a:blip>
          <a:srcRect l="1794" t="462" r="-150" b="1620"/>
          <a:stretch>
            <a:fillRect/>
          </a:stretch>
        </p:blipFill>
        <p:spPr>
          <a:xfrm>
            <a:off x="5391150" y="1543050"/>
            <a:ext cx="3133725" cy="402907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147461" name="TextBox 5"/>
          <p:cNvSpPr txBox="1">
            <a:spLocks noChangeArrowheads="1"/>
          </p:cNvSpPr>
          <p:nvPr/>
        </p:nvSpPr>
        <p:spPr bwMode="auto">
          <a:xfrm>
            <a:off x="0" y="5772150"/>
            <a:ext cx="365760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463550" indent="-463550"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n-US" altLang="en-US" sz="1200"/>
              <a:t>Slide courtesy of Build It Smart</a:t>
            </a:r>
            <a:r>
              <a:rPr lang="en-US" altLang="en-US" sz="1800"/>
              <a:t> </a:t>
            </a:r>
          </a:p>
        </p:txBody>
      </p:sp>
      <p:sp>
        <p:nvSpPr>
          <p:cNvPr id="147462" name="Slide Number Placeholder 2"/>
          <p:cNvSpPr>
            <a:spLocks noGrp="1"/>
          </p:cNvSpPr>
          <p:nvPr>
            <p:ph type="sldNum" sz="quarter" idx="12"/>
          </p:nvPr>
        </p:nvSpPr>
        <p:spPr>
          <a:noFill/>
        </p:spPr>
        <p:txBody>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fld id="{61DA776D-92AA-4A8D-921B-CA7A8C1B6473}" type="slidenum">
              <a:rPr lang="en-US" altLang="en-US" sz="1400" smtClean="0"/>
              <a:pPr eaLnBrk="1" hangingPunct="1">
                <a:spcBef>
                  <a:spcPct val="0"/>
                </a:spcBef>
                <a:buFontTx/>
                <a:buNone/>
              </a:pPr>
              <a:t>38</a:t>
            </a:fld>
            <a:endParaRPr lang="en-US" altLang="en-US" sz="1400" smtClean="0"/>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482" name="Title 5"/>
          <p:cNvSpPr>
            <a:spLocks noGrp="1"/>
          </p:cNvSpPr>
          <p:nvPr>
            <p:ph type="title"/>
          </p:nvPr>
        </p:nvSpPr>
        <p:spPr/>
        <p:txBody>
          <a:bodyPr/>
          <a:lstStyle/>
          <a:p>
            <a:r>
              <a:rPr lang="en-US" altLang="en-US" sz="4400" smtClean="0"/>
              <a:t>Noise Reduction Rating (NRR)</a:t>
            </a:r>
          </a:p>
        </p:txBody>
      </p:sp>
      <p:sp>
        <p:nvSpPr>
          <p:cNvPr id="148483" name="Rectangle 3"/>
          <p:cNvSpPr>
            <a:spLocks noGrp="1" noChangeArrowheads="1"/>
          </p:cNvSpPr>
          <p:nvPr>
            <p:ph type="body" sz="half" idx="1"/>
          </p:nvPr>
        </p:nvSpPr>
        <p:spPr>
          <a:xfrm>
            <a:off x="457200" y="1600200"/>
            <a:ext cx="4217988" cy="4267200"/>
          </a:xfrm>
        </p:spPr>
        <p:txBody>
          <a:bodyPr/>
          <a:lstStyle/>
          <a:p>
            <a:r>
              <a:rPr lang="en-US" altLang="en-US" sz="2800" smtClean="0"/>
              <a:t>NRR is measured in decibels</a:t>
            </a:r>
          </a:p>
          <a:p>
            <a:r>
              <a:rPr lang="en-US" altLang="en-US" sz="2800" smtClean="0"/>
              <a:t>The </a:t>
            </a:r>
            <a:r>
              <a:rPr lang="en-US" altLang="en-US" sz="2800" smtClean="0">
                <a:solidFill>
                  <a:srgbClr val="FF0000"/>
                </a:solidFill>
              </a:rPr>
              <a:t>NRR</a:t>
            </a:r>
            <a:r>
              <a:rPr lang="en-US" altLang="en-US" sz="2800" smtClean="0"/>
              <a:t> is found on the earmuff or earplug package</a:t>
            </a:r>
          </a:p>
          <a:p>
            <a:r>
              <a:rPr lang="en-US" altLang="en-US" sz="2800" smtClean="0"/>
              <a:t>Higher the number, greater the protection</a:t>
            </a:r>
            <a:endParaRPr lang="en-US" altLang="en-US" smtClean="0"/>
          </a:p>
          <a:p>
            <a:endParaRPr lang="en-US" altLang="en-US" smtClean="0"/>
          </a:p>
        </p:txBody>
      </p:sp>
      <p:pic>
        <p:nvPicPr>
          <p:cNvPr id="31748" name="Picture 5" descr="nr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4968567" y="1600200"/>
            <a:ext cx="3102989" cy="2554973"/>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a:extLst>
            <a:ext uri="{909E8E84-426E-40DD-AFC4-6F175D3DCCD1}">
              <a14:hiddenFill xmlns:a14="http://schemas.microsoft.com/office/drawing/2010/main">
                <a:solidFill>
                  <a:srgbClr val="FFFFFF"/>
                </a:solidFill>
              </a14:hiddenFill>
            </a:ext>
          </a:extLst>
        </p:spPr>
      </p:pic>
      <p:sp>
        <p:nvSpPr>
          <p:cNvPr id="65541" name="Line 6" title="Red arrow pointing to NRR on a label"/>
          <p:cNvSpPr>
            <a:spLocks noChangeShapeType="1"/>
          </p:cNvSpPr>
          <p:nvPr/>
        </p:nvSpPr>
        <p:spPr bwMode="auto">
          <a:xfrm flipV="1">
            <a:off x="4381500" y="2286000"/>
            <a:ext cx="2133600" cy="481013"/>
          </a:xfrm>
          <a:prstGeom prst="line">
            <a:avLst/>
          </a:prstGeom>
          <a:noFill/>
          <a:ln w="38100">
            <a:solidFill>
              <a:srgbClr val="FF3300"/>
            </a:solidFill>
            <a:round/>
            <a:headEnd/>
            <a:tailEnd type="triangle" w="med" len="med"/>
          </a:ln>
          <a:extLst>
            <a:ext uri="{909E8E84-426E-40DD-AFC4-6F175D3DCCD1}">
              <a14:hiddenFill xmlns:a14="http://schemas.microsoft.com/office/drawing/2010/main">
                <a:noFill/>
              </a14:hiddenFill>
            </a:ext>
          </a:extLst>
        </p:spPr>
        <p:txBody>
          <a:bodyPr/>
          <a:lstStyle/>
          <a:p>
            <a:pPr>
              <a:defRPr/>
            </a:pPr>
            <a:endParaRPr lang="en-US" dirty="0">
              <a:ln w="57150">
                <a:solidFill>
                  <a:schemeClr val="tx1"/>
                </a:solidFill>
              </a:ln>
            </a:endParaRPr>
          </a:p>
        </p:txBody>
      </p:sp>
      <p:sp>
        <p:nvSpPr>
          <p:cNvPr id="148486" name="Text Box 7"/>
          <p:cNvSpPr txBox="1">
            <a:spLocks noChangeArrowheads="1"/>
          </p:cNvSpPr>
          <p:nvPr/>
        </p:nvSpPr>
        <p:spPr bwMode="auto">
          <a:xfrm>
            <a:off x="4124325" y="6583363"/>
            <a:ext cx="854075"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50000"/>
              </a:spcBef>
              <a:buFontTx/>
              <a:buNone/>
            </a:pPr>
            <a:r>
              <a:rPr lang="en-US" altLang="en-US" sz="1200">
                <a:latin typeface="Verdana" pitchFamily="34" charset="0"/>
              </a:rPr>
              <a:t>24</a:t>
            </a:r>
          </a:p>
        </p:txBody>
      </p:sp>
      <p:sp>
        <p:nvSpPr>
          <p:cNvPr id="148487" name="TextBox 5"/>
          <p:cNvSpPr txBox="1">
            <a:spLocks noChangeArrowheads="1"/>
          </p:cNvSpPr>
          <p:nvPr/>
        </p:nvSpPr>
        <p:spPr bwMode="auto">
          <a:xfrm>
            <a:off x="0" y="5867400"/>
            <a:ext cx="3657600"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463550" indent="-463550"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n-US" altLang="en-US" sz="1200"/>
              <a:t>Slide courtesy of WISHA</a:t>
            </a:r>
            <a:endParaRPr lang="en-US" altLang="en-US" sz="1800"/>
          </a:p>
        </p:txBody>
      </p:sp>
      <p:sp>
        <p:nvSpPr>
          <p:cNvPr id="148488" name="Slide Number Placeholder 2"/>
          <p:cNvSpPr>
            <a:spLocks noGrp="1"/>
          </p:cNvSpPr>
          <p:nvPr>
            <p:ph type="sldNum" sz="quarter" idx="12"/>
          </p:nvPr>
        </p:nvSpPr>
        <p:spPr>
          <a:noFill/>
        </p:spPr>
        <p:txBody>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fld id="{A3D1A842-786A-40B4-A617-0880A0CDA9C3}" type="slidenum">
              <a:rPr lang="en-US" altLang="en-US" sz="1400" smtClean="0"/>
              <a:pPr eaLnBrk="1" hangingPunct="1">
                <a:spcBef>
                  <a:spcPct val="0"/>
                </a:spcBef>
                <a:buFontTx/>
                <a:buNone/>
              </a:pPr>
              <a:t>39</a:t>
            </a:fld>
            <a:endParaRPr lang="en-US" altLang="en-US" sz="1400" smtClean="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Title 1"/>
          <p:cNvSpPr>
            <a:spLocks noGrp="1"/>
          </p:cNvSpPr>
          <p:nvPr>
            <p:ph type="title"/>
          </p:nvPr>
        </p:nvSpPr>
        <p:spPr/>
        <p:txBody>
          <a:bodyPr/>
          <a:lstStyle/>
          <a:p>
            <a:r>
              <a:rPr lang="en-US" altLang="en-US" b="1" smtClean="0"/>
              <a:t>1. </a:t>
            </a:r>
            <a:r>
              <a:rPr lang="en-US" altLang="en-US" b="1" dirty="0" smtClean="0"/>
              <a:t>Introduction</a:t>
            </a:r>
          </a:p>
        </p:txBody>
      </p:sp>
      <p:sp>
        <p:nvSpPr>
          <p:cNvPr id="102403" name="Slide Number Placeholder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fld id="{D4516387-D489-4019-811D-B555609E76FC}" type="slidenum">
              <a:rPr lang="en-US" altLang="en-US" sz="1400" smtClean="0">
                <a:solidFill>
                  <a:srgbClr val="000000"/>
                </a:solidFill>
                <a:latin typeface="Arial" charset="0"/>
                <a:cs typeface="Arial" charset="0"/>
              </a:rPr>
              <a:pPr eaLnBrk="1" hangingPunct="1">
                <a:spcBef>
                  <a:spcPct val="0"/>
                </a:spcBef>
                <a:buFontTx/>
                <a:buNone/>
              </a:pPr>
              <a:t>4</a:t>
            </a:fld>
            <a:endParaRPr lang="en-US" altLang="en-US" sz="1400" smtClean="0">
              <a:solidFill>
                <a:srgbClr val="000000"/>
              </a:solidFill>
              <a:latin typeface="Arial" charset="0"/>
              <a:cs typeface="Arial" charset="0"/>
            </a:endParaRPr>
          </a:p>
        </p:txBody>
      </p:sp>
      <p:pic>
        <p:nvPicPr>
          <p:cNvPr id="9218" name="Picture 2" descr="C:\Users\drobertson\Pictures\Hardhats United to Save Hearing.jpg" title="Hardhats United to Save Hearing"/>
          <p:cNvPicPr>
            <a:picLocks noGrp="1" noChangeAspect="1" noChangeArrowheads="1"/>
          </p:cNvPicPr>
          <p:nvPr>
            <p:ph idx="1"/>
          </p:nvPr>
        </p:nvPicPr>
        <p:blipFill>
          <a:blip r:embed="rId3" cstate="email">
            <a:extLst>
              <a:ext uri="{28A0092B-C50C-407E-A947-70E740481C1C}">
                <a14:useLocalDpi xmlns:a14="http://schemas.microsoft.com/office/drawing/2010/main"/>
              </a:ext>
            </a:extLst>
          </a:blip>
          <a:srcRect/>
          <a:stretch>
            <a:fillRect/>
          </a:stretch>
        </p:blipFill>
        <p:spPr bwMode="auto">
          <a:xfrm>
            <a:off x="3160776" y="2470245"/>
            <a:ext cx="2822448" cy="2785872"/>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9506" name="Rectangle 2"/>
          <p:cNvSpPr>
            <a:spLocks noGrp="1" noChangeArrowheads="1"/>
          </p:cNvSpPr>
          <p:nvPr>
            <p:ph type="title"/>
          </p:nvPr>
        </p:nvSpPr>
        <p:spPr/>
        <p:txBody>
          <a:bodyPr/>
          <a:lstStyle/>
          <a:p>
            <a:pPr eaLnBrk="1" hangingPunct="1"/>
            <a:r>
              <a:rPr lang="en-US" altLang="en-US" sz="4400" smtClean="0"/>
              <a:t>Advantages &amp; Disadvantages</a:t>
            </a:r>
          </a:p>
        </p:txBody>
      </p:sp>
      <p:graphicFrame>
        <p:nvGraphicFramePr>
          <p:cNvPr id="267304" name="Group 40" title="Table - Advantages and Disadvantages. Columns: Type, noise reduction, advantages, disadvantages.  Rows: foam plugs/moldable, reusable, banded/semi-aural, earmuffs, custom"/>
          <p:cNvGraphicFramePr>
            <a:graphicFrameLocks noGrp="1"/>
          </p:cNvGraphicFramePr>
          <p:nvPr>
            <p:ph idx="1"/>
            <p:extLst>
              <p:ext uri="{D42A27DB-BD31-4B8C-83A1-F6EECF244321}">
                <p14:modId xmlns:p14="http://schemas.microsoft.com/office/powerpoint/2010/main" val="2890388062"/>
              </p:ext>
            </p:extLst>
          </p:nvPr>
        </p:nvGraphicFramePr>
        <p:xfrm>
          <a:off x="381000" y="1219200"/>
          <a:ext cx="8305800" cy="4937172"/>
        </p:xfrm>
        <a:graphic>
          <a:graphicData uri="http://schemas.openxmlformats.org/drawingml/2006/table">
            <a:tbl>
              <a:tblPr firstRow="1"/>
              <a:tblGrid>
                <a:gridCol w="2076450"/>
                <a:gridCol w="1739728"/>
                <a:gridCol w="2095157"/>
                <a:gridCol w="2394465"/>
              </a:tblGrid>
              <a:tr h="822854">
                <a:tc>
                  <a:txBody>
                    <a:bodyPr/>
                    <a:lstStyle>
                      <a:lvl1pPr>
                        <a:spcBef>
                          <a:spcPct val="20000"/>
                        </a:spcBef>
                        <a:defRPr sz="2800">
                          <a:solidFill>
                            <a:schemeClr val="tx1"/>
                          </a:solidFill>
                          <a:latin typeface="Arial" charset="0"/>
                        </a:defRPr>
                      </a:lvl1pPr>
                      <a:lvl2pPr>
                        <a:spcBef>
                          <a:spcPct val="20000"/>
                        </a:spcBef>
                        <a:defRPr sz="2400">
                          <a:solidFill>
                            <a:schemeClr val="tx1"/>
                          </a:solidFill>
                          <a:latin typeface="Arial" charset="0"/>
                        </a:defRPr>
                      </a:lvl2pPr>
                      <a:lvl3pPr>
                        <a:spcBef>
                          <a:spcPct val="20000"/>
                        </a:spcBef>
                        <a:defRPr sz="2000">
                          <a:solidFill>
                            <a:schemeClr val="tx1"/>
                          </a:solidFill>
                          <a:latin typeface="Arial" charset="0"/>
                        </a:defRPr>
                      </a:lvl3pPr>
                      <a:lvl4pPr>
                        <a:spcBef>
                          <a:spcPct val="20000"/>
                        </a:spcBef>
                        <a:defRPr>
                          <a:solidFill>
                            <a:schemeClr val="tx1"/>
                          </a:solidFill>
                          <a:latin typeface="Arial" charset="0"/>
                        </a:defRPr>
                      </a:lvl4pPr>
                      <a:lvl5pPr>
                        <a:spcBef>
                          <a:spcPct val="20000"/>
                        </a:spcBef>
                        <a:defRPr>
                          <a:solidFill>
                            <a:schemeClr val="tx1"/>
                          </a:solidFill>
                          <a:latin typeface="Arial" charset="0"/>
                        </a:defRPr>
                      </a:lvl5pPr>
                      <a:lvl6pPr fontAlgn="base">
                        <a:spcBef>
                          <a:spcPct val="20000"/>
                        </a:spcBef>
                        <a:spcAft>
                          <a:spcPct val="0"/>
                        </a:spcAft>
                        <a:defRPr>
                          <a:solidFill>
                            <a:schemeClr val="tx1"/>
                          </a:solidFill>
                          <a:latin typeface="Arial" charset="0"/>
                        </a:defRPr>
                      </a:lvl6pPr>
                      <a:lvl7pPr fontAlgn="base">
                        <a:spcBef>
                          <a:spcPct val="20000"/>
                        </a:spcBef>
                        <a:spcAft>
                          <a:spcPct val="0"/>
                        </a:spcAft>
                        <a:defRPr>
                          <a:solidFill>
                            <a:schemeClr val="tx1"/>
                          </a:solidFill>
                          <a:latin typeface="Arial" charset="0"/>
                        </a:defRPr>
                      </a:lvl7pPr>
                      <a:lvl8pPr fontAlgn="base">
                        <a:spcBef>
                          <a:spcPct val="20000"/>
                        </a:spcBef>
                        <a:spcAft>
                          <a:spcPct val="0"/>
                        </a:spcAft>
                        <a:defRPr>
                          <a:solidFill>
                            <a:schemeClr val="tx1"/>
                          </a:solidFill>
                          <a:latin typeface="Arial" charset="0"/>
                        </a:defRPr>
                      </a:lvl8pPr>
                      <a:lvl9pPr fontAlgn="base">
                        <a:spcBef>
                          <a:spcPct val="20000"/>
                        </a:spcBef>
                        <a:spcAft>
                          <a:spcPct val="0"/>
                        </a:spcAft>
                        <a:defRPr>
                          <a:solidFill>
                            <a:schemeClr val="tx1"/>
                          </a:solidFill>
                          <a:latin typeface="Arial"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US" sz="2400" b="1" i="0" u="none" strike="noStrike" cap="none" normalizeH="0" baseline="0" dirty="0" smtClean="0">
                          <a:ln>
                            <a:noFill/>
                          </a:ln>
                          <a:solidFill>
                            <a:schemeClr val="tx1"/>
                          </a:solidFill>
                          <a:effectLst/>
                          <a:latin typeface="Arial" charset="0"/>
                        </a:rPr>
                        <a:t>Type</a:t>
                      </a:r>
                    </a:p>
                  </a:txBody>
                  <a:tcPr marT="45671" marB="4567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CCFF"/>
                    </a:solidFill>
                  </a:tcPr>
                </a:tc>
                <a:tc>
                  <a:txBody>
                    <a:bodyPr/>
                    <a:lstStyle>
                      <a:lvl1pPr>
                        <a:spcBef>
                          <a:spcPct val="20000"/>
                        </a:spcBef>
                        <a:defRPr sz="2800">
                          <a:solidFill>
                            <a:schemeClr val="tx1"/>
                          </a:solidFill>
                          <a:latin typeface="Arial" charset="0"/>
                        </a:defRPr>
                      </a:lvl1pPr>
                      <a:lvl2pPr>
                        <a:spcBef>
                          <a:spcPct val="20000"/>
                        </a:spcBef>
                        <a:defRPr sz="2400">
                          <a:solidFill>
                            <a:schemeClr val="tx1"/>
                          </a:solidFill>
                          <a:latin typeface="Arial" charset="0"/>
                        </a:defRPr>
                      </a:lvl2pPr>
                      <a:lvl3pPr>
                        <a:spcBef>
                          <a:spcPct val="20000"/>
                        </a:spcBef>
                        <a:defRPr sz="2000">
                          <a:solidFill>
                            <a:schemeClr val="tx1"/>
                          </a:solidFill>
                          <a:latin typeface="Arial" charset="0"/>
                        </a:defRPr>
                      </a:lvl3pPr>
                      <a:lvl4pPr>
                        <a:spcBef>
                          <a:spcPct val="20000"/>
                        </a:spcBef>
                        <a:defRPr>
                          <a:solidFill>
                            <a:schemeClr val="tx1"/>
                          </a:solidFill>
                          <a:latin typeface="Arial" charset="0"/>
                        </a:defRPr>
                      </a:lvl4pPr>
                      <a:lvl5pPr>
                        <a:spcBef>
                          <a:spcPct val="20000"/>
                        </a:spcBef>
                        <a:defRPr>
                          <a:solidFill>
                            <a:schemeClr val="tx1"/>
                          </a:solidFill>
                          <a:latin typeface="Arial" charset="0"/>
                        </a:defRPr>
                      </a:lvl5pPr>
                      <a:lvl6pPr fontAlgn="base">
                        <a:spcBef>
                          <a:spcPct val="20000"/>
                        </a:spcBef>
                        <a:spcAft>
                          <a:spcPct val="0"/>
                        </a:spcAft>
                        <a:defRPr>
                          <a:solidFill>
                            <a:schemeClr val="tx1"/>
                          </a:solidFill>
                          <a:latin typeface="Arial" charset="0"/>
                        </a:defRPr>
                      </a:lvl6pPr>
                      <a:lvl7pPr fontAlgn="base">
                        <a:spcBef>
                          <a:spcPct val="20000"/>
                        </a:spcBef>
                        <a:spcAft>
                          <a:spcPct val="0"/>
                        </a:spcAft>
                        <a:defRPr>
                          <a:solidFill>
                            <a:schemeClr val="tx1"/>
                          </a:solidFill>
                          <a:latin typeface="Arial" charset="0"/>
                        </a:defRPr>
                      </a:lvl7pPr>
                      <a:lvl8pPr fontAlgn="base">
                        <a:spcBef>
                          <a:spcPct val="20000"/>
                        </a:spcBef>
                        <a:spcAft>
                          <a:spcPct val="0"/>
                        </a:spcAft>
                        <a:defRPr>
                          <a:solidFill>
                            <a:schemeClr val="tx1"/>
                          </a:solidFill>
                          <a:latin typeface="Arial" charset="0"/>
                        </a:defRPr>
                      </a:lvl8pPr>
                      <a:lvl9pPr fontAlgn="base">
                        <a:spcBef>
                          <a:spcPct val="20000"/>
                        </a:spcBef>
                        <a:spcAft>
                          <a:spcPct val="0"/>
                        </a:spcAft>
                        <a:defRPr>
                          <a:solidFill>
                            <a:schemeClr val="tx1"/>
                          </a:solidFill>
                          <a:latin typeface="Arial"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US" sz="2400" b="1" i="0" u="none" strike="noStrike" cap="none" normalizeH="0" baseline="0" dirty="0" smtClean="0">
                          <a:ln>
                            <a:noFill/>
                          </a:ln>
                          <a:solidFill>
                            <a:schemeClr val="tx1"/>
                          </a:solidFill>
                          <a:effectLst/>
                          <a:latin typeface="Arial" charset="0"/>
                        </a:rPr>
                        <a:t>Noise Reduction</a:t>
                      </a:r>
                    </a:p>
                  </a:txBody>
                  <a:tcPr marT="45671" marB="4567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CCFF"/>
                    </a:solidFill>
                  </a:tcPr>
                </a:tc>
                <a:tc>
                  <a:txBody>
                    <a:bodyPr/>
                    <a:lstStyle>
                      <a:lvl1pPr>
                        <a:spcBef>
                          <a:spcPct val="20000"/>
                        </a:spcBef>
                        <a:defRPr sz="2800">
                          <a:solidFill>
                            <a:schemeClr val="tx1"/>
                          </a:solidFill>
                          <a:latin typeface="Arial" charset="0"/>
                        </a:defRPr>
                      </a:lvl1pPr>
                      <a:lvl2pPr>
                        <a:spcBef>
                          <a:spcPct val="20000"/>
                        </a:spcBef>
                        <a:defRPr sz="2400">
                          <a:solidFill>
                            <a:schemeClr val="tx1"/>
                          </a:solidFill>
                          <a:latin typeface="Arial" charset="0"/>
                        </a:defRPr>
                      </a:lvl2pPr>
                      <a:lvl3pPr>
                        <a:spcBef>
                          <a:spcPct val="20000"/>
                        </a:spcBef>
                        <a:defRPr sz="2000">
                          <a:solidFill>
                            <a:schemeClr val="tx1"/>
                          </a:solidFill>
                          <a:latin typeface="Arial" charset="0"/>
                        </a:defRPr>
                      </a:lvl3pPr>
                      <a:lvl4pPr>
                        <a:spcBef>
                          <a:spcPct val="20000"/>
                        </a:spcBef>
                        <a:defRPr>
                          <a:solidFill>
                            <a:schemeClr val="tx1"/>
                          </a:solidFill>
                          <a:latin typeface="Arial" charset="0"/>
                        </a:defRPr>
                      </a:lvl4pPr>
                      <a:lvl5pPr>
                        <a:spcBef>
                          <a:spcPct val="20000"/>
                        </a:spcBef>
                        <a:defRPr>
                          <a:solidFill>
                            <a:schemeClr val="tx1"/>
                          </a:solidFill>
                          <a:latin typeface="Arial" charset="0"/>
                        </a:defRPr>
                      </a:lvl5pPr>
                      <a:lvl6pPr fontAlgn="base">
                        <a:spcBef>
                          <a:spcPct val="20000"/>
                        </a:spcBef>
                        <a:spcAft>
                          <a:spcPct val="0"/>
                        </a:spcAft>
                        <a:defRPr>
                          <a:solidFill>
                            <a:schemeClr val="tx1"/>
                          </a:solidFill>
                          <a:latin typeface="Arial" charset="0"/>
                        </a:defRPr>
                      </a:lvl6pPr>
                      <a:lvl7pPr fontAlgn="base">
                        <a:spcBef>
                          <a:spcPct val="20000"/>
                        </a:spcBef>
                        <a:spcAft>
                          <a:spcPct val="0"/>
                        </a:spcAft>
                        <a:defRPr>
                          <a:solidFill>
                            <a:schemeClr val="tx1"/>
                          </a:solidFill>
                          <a:latin typeface="Arial" charset="0"/>
                        </a:defRPr>
                      </a:lvl7pPr>
                      <a:lvl8pPr fontAlgn="base">
                        <a:spcBef>
                          <a:spcPct val="20000"/>
                        </a:spcBef>
                        <a:spcAft>
                          <a:spcPct val="0"/>
                        </a:spcAft>
                        <a:defRPr>
                          <a:solidFill>
                            <a:schemeClr val="tx1"/>
                          </a:solidFill>
                          <a:latin typeface="Arial" charset="0"/>
                        </a:defRPr>
                      </a:lvl8pPr>
                      <a:lvl9pPr fontAlgn="base">
                        <a:spcBef>
                          <a:spcPct val="20000"/>
                        </a:spcBef>
                        <a:spcAft>
                          <a:spcPct val="0"/>
                        </a:spcAft>
                        <a:defRPr>
                          <a:solidFill>
                            <a:schemeClr val="tx1"/>
                          </a:solidFill>
                          <a:latin typeface="Arial"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US" sz="2400" b="1" i="0" u="none" strike="noStrike" cap="none" normalizeH="0" baseline="0" dirty="0" smtClean="0">
                          <a:ln>
                            <a:noFill/>
                          </a:ln>
                          <a:solidFill>
                            <a:schemeClr val="tx1"/>
                          </a:solidFill>
                          <a:effectLst/>
                          <a:latin typeface="Arial" charset="0"/>
                        </a:rPr>
                        <a:t>Advantages</a:t>
                      </a:r>
                    </a:p>
                  </a:txBody>
                  <a:tcPr marT="45671" marB="4567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CCFF"/>
                    </a:solidFill>
                  </a:tcPr>
                </a:tc>
                <a:tc>
                  <a:txBody>
                    <a:bodyPr/>
                    <a:lstStyle>
                      <a:lvl1pPr>
                        <a:spcBef>
                          <a:spcPct val="20000"/>
                        </a:spcBef>
                        <a:defRPr sz="2800">
                          <a:solidFill>
                            <a:schemeClr val="tx1"/>
                          </a:solidFill>
                          <a:latin typeface="Arial" charset="0"/>
                        </a:defRPr>
                      </a:lvl1pPr>
                      <a:lvl2pPr>
                        <a:spcBef>
                          <a:spcPct val="20000"/>
                        </a:spcBef>
                        <a:defRPr sz="2400">
                          <a:solidFill>
                            <a:schemeClr val="tx1"/>
                          </a:solidFill>
                          <a:latin typeface="Arial" charset="0"/>
                        </a:defRPr>
                      </a:lvl2pPr>
                      <a:lvl3pPr>
                        <a:spcBef>
                          <a:spcPct val="20000"/>
                        </a:spcBef>
                        <a:defRPr sz="2000">
                          <a:solidFill>
                            <a:schemeClr val="tx1"/>
                          </a:solidFill>
                          <a:latin typeface="Arial" charset="0"/>
                        </a:defRPr>
                      </a:lvl3pPr>
                      <a:lvl4pPr>
                        <a:spcBef>
                          <a:spcPct val="20000"/>
                        </a:spcBef>
                        <a:defRPr>
                          <a:solidFill>
                            <a:schemeClr val="tx1"/>
                          </a:solidFill>
                          <a:latin typeface="Arial" charset="0"/>
                        </a:defRPr>
                      </a:lvl4pPr>
                      <a:lvl5pPr>
                        <a:spcBef>
                          <a:spcPct val="20000"/>
                        </a:spcBef>
                        <a:defRPr>
                          <a:solidFill>
                            <a:schemeClr val="tx1"/>
                          </a:solidFill>
                          <a:latin typeface="Arial" charset="0"/>
                        </a:defRPr>
                      </a:lvl5pPr>
                      <a:lvl6pPr fontAlgn="base">
                        <a:spcBef>
                          <a:spcPct val="20000"/>
                        </a:spcBef>
                        <a:spcAft>
                          <a:spcPct val="0"/>
                        </a:spcAft>
                        <a:defRPr>
                          <a:solidFill>
                            <a:schemeClr val="tx1"/>
                          </a:solidFill>
                          <a:latin typeface="Arial" charset="0"/>
                        </a:defRPr>
                      </a:lvl6pPr>
                      <a:lvl7pPr fontAlgn="base">
                        <a:spcBef>
                          <a:spcPct val="20000"/>
                        </a:spcBef>
                        <a:spcAft>
                          <a:spcPct val="0"/>
                        </a:spcAft>
                        <a:defRPr>
                          <a:solidFill>
                            <a:schemeClr val="tx1"/>
                          </a:solidFill>
                          <a:latin typeface="Arial" charset="0"/>
                        </a:defRPr>
                      </a:lvl7pPr>
                      <a:lvl8pPr fontAlgn="base">
                        <a:spcBef>
                          <a:spcPct val="20000"/>
                        </a:spcBef>
                        <a:spcAft>
                          <a:spcPct val="0"/>
                        </a:spcAft>
                        <a:defRPr>
                          <a:solidFill>
                            <a:schemeClr val="tx1"/>
                          </a:solidFill>
                          <a:latin typeface="Arial" charset="0"/>
                        </a:defRPr>
                      </a:lvl8pPr>
                      <a:lvl9pPr fontAlgn="base">
                        <a:spcBef>
                          <a:spcPct val="20000"/>
                        </a:spcBef>
                        <a:spcAft>
                          <a:spcPct val="0"/>
                        </a:spcAft>
                        <a:defRPr>
                          <a:solidFill>
                            <a:schemeClr val="tx1"/>
                          </a:solidFill>
                          <a:latin typeface="Arial"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US" sz="2400" b="1" i="0" u="none" strike="noStrike" cap="none" normalizeH="0" baseline="0" dirty="0" smtClean="0">
                          <a:ln>
                            <a:noFill/>
                          </a:ln>
                          <a:solidFill>
                            <a:schemeClr val="tx1"/>
                          </a:solidFill>
                          <a:effectLst/>
                          <a:latin typeface="Arial" charset="0"/>
                        </a:rPr>
                        <a:t>Disadvantages</a:t>
                      </a:r>
                    </a:p>
                  </a:txBody>
                  <a:tcPr marT="45671" marB="4567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CCFF"/>
                    </a:solidFill>
                  </a:tcPr>
                </a:tc>
              </a:tr>
              <a:tr h="700935">
                <a:tc>
                  <a:txBody>
                    <a:bodyPr/>
                    <a:lstStyle>
                      <a:lvl1pPr>
                        <a:spcBef>
                          <a:spcPct val="20000"/>
                        </a:spcBef>
                        <a:defRPr sz="2800">
                          <a:solidFill>
                            <a:schemeClr val="tx1"/>
                          </a:solidFill>
                          <a:latin typeface="Arial" charset="0"/>
                        </a:defRPr>
                      </a:lvl1pPr>
                      <a:lvl2pPr>
                        <a:spcBef>
                          <a:spcPct val="20000"/>
                        </a:spcBef>
                        <a:defRPr sz="2400">
                          <a:solidFill>
                            <a:schemeClr val="tx1"/>
                          </a:solidFill>
                          <a:latin typeface="Arial" charset="0"/>
                        </a:defRPr>
                      </a:lvl2pPr>
                      <a:lvl3pPr>
                        <a:spcBef>
                          <a:spcPct val="20000"/>
                        </a:spcBef>
                        <a:defRPr sz="2000">
                          <a:solidFill>
                            <a:schemeClr val="tx1"/>
                          </a:solidFill>
                          <a:latin typeface="Arial" charset="0"/>
                        </a:defRPr>
                      </a:lvl3pPr>
                      <a:lvl4pPr>
                        <a:spcBef>
                          <a:spcPct val="20000"/>
                        </a:spcBef>
                        <a:defRPr>
                          <a:solidFill>
                            <a:schemeClr val="tx1"/>
                          </a:solidFill>
                          <a:latin typeface="Arial" charset="0"/>
                        </a:defRPr>
                      </a:lvl4pPr>
                      <a:lvl5pPr>
                        <a:spcBef>
                          <a:spcPct val="20000"/>
                        </a:spcBef>
                        <a:defRPr>
                          <a:solidFill>
                            <a:schemeClr val="tx1"/>
                          </a:solidFill>
                          <a:latin typeface="Arial" charset="0"/>
                        </a:defRPr>
                      </a:lvl5pPr>
                      <a:lvl6pPr fontAlgn="base">
                        <a:spcBef>
                          <a:spcPct val="20000"/>
                        </a:spcBef>
                        <a:spcAft>
                          <a:spcPct val="0"/>
                        </a:spcAft>
                        <a:defRPr>
                          <a:solidFill>
                            <a:schemeClr val="tx1"/>
                          </a:solidFill>
                          <a:latin typeface="Arial" charset="0"/>
                        </a:defRPr>
                      </a:lvl6pPr>
                      <a:lvl7pPr fontAlgn="base">
                        <a:spcBef>
                          <a:spcPct val="20000"/>
                        </a:spcBef>
                        <a:spcAft>
                          <a:spcPct val="0"/>
                        </a:spcAft>
                        <a:defRPr>
                          <a:solidFill>
                            <a:schemeClr val="tx1"/>
                          </a:solidFill>
                          <a:latin typeface="Arial" charset="0"/>
                        </a:defRPr>
                      </a:lvl7pPr>
                      <a:lvl8pPr fontAlgn="base">
                        <a:spcBef>
                          <a:spcPct val="20000"/>
                        </a:spcBef>
                        <a:spcAft>
                          <a:spcPct val="0"/>
                        </a:spcAft>
                        <a:defRPr>
                          <a:solidFill>
                            <a:schemeClr val="tx1"/>
                          </a:solidFill>
                          <a:latin typeface="Arial" charset="0"/>
                        </a:defRPr>
                      </a:lvl8pPr>
                      <a:lvl9pPr fontAlgn="base">
                        <a:spcBef>
                          <a:spcPct val="20000"/>
                        </a:spcBef>
                        <a:spcAft>
                          <a:spcPct val="0"/>
                        </a:spcAft>
                        <a:defRPr>
                          <a:solidFill>
                            <a:schemeClr val="tx1"/>
                          </a:solidFill>
                          <a:latin typeface="Arial"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en-US" sz="2000" b="0" i="0" u="none" strike="noStrike" cap="none" normalizeH="0" baseline="0" dirty="0" smtClean="0">
                          <a:ln>
                            <a:noFill/>
                          </a:ln>
                          <a:solidFill>
                            <a:schemeClr val="tx1"/>
                          </a:solidFill>
                          <a:effectLst/>
                          <a:latin typeface="Arial" charset="0"/>
                        </a:rPr>
                        <a:t>Foam Plugs/ Moldable</a:t>
                      </a:r>
                    </a:p>
                  </a:txBody>
                  <a:tcPr marT="45671" marB="4567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charset="0"/>
                        </a:defRPr>
                      </a:lvl1pPr>
                      <a:lvl2pPr>
                        <a:spcBef>
                          <a:spcPct val="20000"/>
                        </a:spcBef>
                        <a:defRPr sz="2400">
                          <a:solidFill>
                            <a:schemeClr val="tx1"/>
                          </a:solidFill>
                          <a:latin typeface="Arial" charset="0"/>
                        </a:defRPr>
                      </a:lvl2pPr>
                      <a:lvl3pPr>
                        <a:spcBef>
                          <a:spcPct val="20000"/>
                        </a:spcBef>
                        <a:defRPr sz="2000">
                          <a:solidFill>
                            <a:schemeClr val="tx1"/>
                          </a:solidFill>
                          <a:latin typeface="Arial" charset="0"/>
                        </a:defRPr>
                      </a:lvl3pPr>
                      <a:lvl4pPr>
                        <a:spcBef>
                          <a:spcPct val="20000"/>
                        </a:spcBef>
                        <a:defRPr>
                          <a:solidFill>
                            <a:schemeClr val="tx1"/>
                          </a:solidFill>
                          <a:latin typeface="Arial" charset="0"/>
                        </a:defRPr>
                      </a:lvl4pPr>
                      <a:lvl5pPr>
                        <a:spcBef>
                          <a:spcPct val="20000"/>
                        </a:spcBef>
                        <a:defRPr>
                          <a:solidFill>
                            <a:schemeClr val="tx1"/>
                          </a:solidFill>
                          <a:latin typeface="Arial" charset="0"/>
                        </a:defRPr>
                      </a:lvl5pPr>
                      <a:lvl6pPr fontAlgn="base">
                        <a:spcBef>
                          <a:spcPct val="20000"/>
                        </a:spcBef>
                        <a:spcAft>
                          <a:spcPct val="0"/>
                        </a:spcAft>
                        <a:defRPr>
                          <a:solidFill>
                            <a:schemeClr val="tx1"/>
                          </a:solidFill>
                          <a:latin typeface="Arial" charset="0"/>
                        </a:defRPr>
                      </a:lvl6pPr>
                      <a:lvl7pPr fontAlgn="base">
                        <a:spcBef>
                          <a:spcPct val="20000"/>
                        </a:spcBef>
                        <a:spcAft>
                          <a:spcPct val="0"/>
                        </a:spcAft>
                        <a:defRPr>
                          <a:solidFill>
                            <a:schemeClr val="tx1"/>
                          </a:solidFill>
                          <a:latin typeface="Arial" charset="0"/>
                        </a:defRPr>
                      </a:lvl7pPr>
                      <a:lvl8pPr fontAlgn="base">
                        <a:spcBef>
                          <a:spcPct val="20000"/>
                        </a:spcBef>
                        <a:spcAft>
                          <a:spcPct val="0"/>
                        </a:spcAft>
                        <a:defRPr>
                          <a:solidFill>
                            <a:schemeClr val="tx1"/>
                          </a:solidFill>
                          <a:latin typeface="Arial" charset="0"/>
                        </a:defRPr>
                      </a:lvl8pPr>
                      <a:lvl9pPr fontAlgn="base">
                        <a:spcBef>
                          <a:spcPct val="20000"/>
                        </a:spcBef>
                        <a:spcAft>
                          <a:spcPct val="0"/>
                        </a:spcAft>
                        <a:defRPr>
                          <a:solidFill>
                            <a:schemeClr val="tx1"/>
                          </a:solidFill>
                          <a:latin typeface="Arial"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en-US" sz="2000" b="0" i="0" u="none" strike="noStrike" cap="none" normalizeH="0" baseline="0" dirty="0" smtClean="0">
                          <a:ln>
                            <a:noFill/>
                          </a:ln>
                          <a:solidFill>
                            <a:schemeClr val="tx1"/>
                          </a:solidFill>
                          <a:effectLst/>
                          <a:latin typeface="Arial" charset="0"/>
                        </a:rPr>
                        <a:t>High</a:t>
                      </a:r>
                    </a:p>
                  </a:txBody>
                  <a:tcPr marT="45671" marB="4567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charset="0"/>
                        </a:defRPr>
                      </a:lvl1pPr>
                      <a:lvl2pPr>
                        <a:spcBef>
                          <a:spcPct val="20000"/>
                        </a:spcBef>
                        <a:defRPr sz="2400">
                          <a:solidFill>
                            <a:schemeClr val="tx1"/>
                          </a:solidFill>
                          <a:latin typeface="Arial" charset="0"/>
                        </a:defRPr>
                      </a:lvl2pPr>
                      <a:lvl3pPr>
                        <a:spcBef>
                          <a:spcPct val="20000"/>
                        </a:spcBef>
                        <a:defRPr sz="2000">
                          <a:solidFill>
                            <a:schemeClr val="tx1"/>
                          </a:solidFill>
                          <a:latin typeface="Arial" charset="0"/>
                        </a:defRPr>
                      </a:lvl3pPr>
                      <a:lvl4pPr>
                        <a:spcBef>
                          <a:spcPct val="20000"/>
                        </a:spcBef>
                        <a:defRPr>
                          <a:solidFill>
                            <a:schemeClr val="tx1"/>
                          </a:solidFill>
                          <a:latin typeface="Arial" charset="0"/>
                        </a:defRPr>
                      </a:lvl4pPr>
                      <a:lvl5pPr>
                        <a:spcBef>
                          <a:spcPct val="20000"/>
                        </a:spcBef>
                        <a:defRPr>
                          <a:solidFill>
                            <a:schemeClr val="tx1"/>
                          </a:solidFill>
                          <a:latin typeface="Arial" charset="0"/>
                        </a:defRPr>
                      </a:lvl5pPr>
                      <a:lvl6pPr fontAlgn="base">
                        <a:spcBef>
                          <a:spcPct val="20000"/>
                        </a:spcBef>
                        <a:spcAft>
                          <a:spcPct val="0"/>
                        </a:spcAft>
                        <a:defRPr>
                          <a:solidFill>
                            <a:schemeClr val="tx1"/>
                          </a:solidFill>
                          <a:latin typeface="Arial" charset="0"/>
                        </a:defRPr>
                      </a:lvl6pPr>
                      <a:lvl7pPr fontAlgn="base">
                        <a:spcBef>
                          <a:spcPct val="20000"/>
                        </a:spcBef>
                        <a:spcAft>
                          <a:spcPct val="0"/>
                        </a:spcAft>
                        <a:defRPr>
                          <a:solidFill>
                            <a:schemeClr val="tx1"/>
                          </a:solidFill>
                          <a:latin typeface="Arial" charset="0"/>
                        </a:defRPr>
                      </a:lvl7pPr>
                      <a:lvl8pPr fontAlgn="base">
                        <a:spcBef>
                          <a:spcPct val="20000"/>
                        </a:spcBef>
                        <a:spcAft>
                          <a:spcPct val="0"/>
                        </a:spcAft>
                        <a:defRPr>
                          <a:solidFill>
                            <a:schemeClr val="tx1"/>
                          </a:solidFill>
                          <a:latin typeface="Arial" charset="0"/>
                        </a:defRPr>
                      </a:lvl8pPr>
                      <a:lvl9pPr fontAlgn="base">
                        <a:spcBef>
                          <a:spcPct val="20000"/>
                        </a:spcBef>
                        <a:spcAft>
                          <a:spcPct val="0"/>
                        </a:spcAft>
                        <a:defRPr>
                          <a:solidFill>
                            <a:schemeClr val="tx1"/>
                          </a:solidFill>
                          <a:latin typeface="Arial"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en-US" sz="2000" b="0" i="0" u="none" strike="noStrike" cap="none" normalizeH="0" baseline="0" dirty="0" smtClean="0">
                          <a:ln>
                            <a:noFill/>
                          </a:ln>
                          <a:solidFill>
                            <a:schemeClr val="tx1"/>
                          </a:solidFill>
                          <a:effectLst/>
                          <a:latin typeface="Arial" charset="0"/>
                        </a:rPr>
                        <a:t>Readily Available</a:t>
                      </a:r>
                    </a:p>
                  </a:txBody>
                  <a:tcPr marT="45671" marB="4567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charset="0"/>
                        </a:defRPr>
                      </a:lvl1pPr>
                      <a:lvl2pPr>
                        <a:spcBef>
                          <a:spcPct val="20000"/>
                        </a:spcBef>
                        <a:defRPr sz="2400">
                          <a:solidFill>
                            <a:schemeClr val="tx1"/>
                          </a:solidFill>
                          <a:latin typeface="Arial" charset="0"/>
                        </a:defRPr>
                      </a:lvl2pPr>
                      <a:lvl3pPr>
                        <a:spcBef>
                          <a:spcPct val="20000"/>
                        </a:spcBef>
                        <a:defRPr sz="2000">
                          <a:solidFill>
                            <a:schemeClr val="tx1"/>
                          </a:solidFill>
                          <a:latin typeface="Arial" charset="0"/>
                        </a:defRPr>
                      </a:lvl3pPr>
                      <a:lvl4pPr>
                        <a:spcBef>
                          <a:spcPct val="20000"/>
                        </a:spcBef>
                        <a:defRPr>
                          <a:solidFill>
                            <a:schemeClr val="tx1"/>
                          </a:solidFill>
                          <a:latin typeface="Arial" charset="0"/>
                        </a:defRPr>
                      </a:lvl4pPr>
                      <a:lvl5pPr>
                        <a:spcBef>
                          <a:spcPct val="20000"/>
                        </a:spcBef>
                        <a:defRPr>
                          <a:solidFill>
                            <a:schemeClr val="tx1"/>
                          </a:solidFill>
                          <a:latin typeface="Arial" charset="0"/>
                        </a:defRPr>
                      </a:lvl5pPr>
                      <a:lvl6pPr fontAlgn="base">
                        <a:spcBef>
                          <a:spcPct val="20000"/>
                        </a:spcBef>
                        <a:spcAft>
                          <a:spcPct val="0"/>
                        </a:spcAft>
                        <a:defRPr>
                          <a:solidFill>
                            <a:schemeClr val="tx1"/>
                          </a:solidFill>
                          <a:latin typeface="Arial" charset="0"/>
                        </a:defRPr>
                      </a:lvl6pPr>
                      <a:lvl7pPr fontAlgn="base">
                        <a:spcBef>
                          <a:spcPct val="20000"/>
                        </a:spcBef>
                        <a:spcAft>
                          <a:spcPct val="0"/>
                        </a:spcAft>
                        <a:defRPr>
                          <a:solidFill>
                            <a:schemeClr val="tx1"/>
                          </a:solidFill>
                          <a:latin typeface="Arial" charset="0"/>
                        </a:defRPr>
                      </a:lvl7pPr>
                      <a:lvl8pPr fontAlgn="base">
                        <a:spcBef>
                          <a:spcPct val="20000"/>
                        </a:spcBef>
                        <a:spcAft>
                          <a:spcPct val="0"/>
                        </a:spcAft>
                        <a:defRPr>
                          <a:solidFill>
                            <a:schemeClr val="tx1"/>
                          </a:solidFill>
                          <a:latin typeface="Arial" charset="0"/>
                        </a:defRPr>
                      </a:lvl8pPr>
                      <a:lvl9pPr fontAlgn="base">
                        <a:spcBef>
                          <a:spcPct val="20000"/>
                        </a:spcBef>
                        <a:spcAft>
                          <a:spcPct val="0"/>
                        </a:spcAft>
                        <a:defRPr>
                          <a:solidFill>
                            <a:schemeClr val="tx1"/>
                          </a:solidFill>
                          <a:latin typeface="Arial"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en-US" sz="2000" b="0" i="0" u="none" strike="noStrike" cap="none" normalizeH="0" baseline="0" dirty="0" smtClean="0">
                          <a:ln>
                            <a:noFill/>
                          </a:ln>
                          <a:solidFill>
                            <a:schemeClr val="tx1"/>
                          </a:solidFill>
                          <a:effectLst/>
                          <a:latin typeface="Arial" charset="0"/>
                        </a:rPr>
                        <a:t>-Hygiene Issues</a:t>
                      </a:r>
                      <a:br>
                        <a:rPr kumimoji="0" lang="en-US" altLang="en-US" sz="2000" b="0" i="0" u="none" strike="noStrike" cap="none" normalizeH="0" baseline="0" dirty="0" smtClean="0">
                          <a:ln>
                            <a:noFill/>
                          </a:ln>
                          <a:solidFill>
                            <a:schemeClr val="tx1"/>
                          </a:solidFill>
                          <a:effectLst/>
                          <a:latin typeface="Arial" charset="0"/>
                        </a:rPr>
                      </a:br>
                      <a:r>
                        <a:rPr kumimoji="0" lang="en-US" altLang="en-US" sz="2000" b="0" i="0" u="none" strike="noStrike" cap="none" normalizeH="0" baseline="0" dirty="0" smtClean="0">
                          <a:ln>
                            <a:noFill/>
                          </a:ln>
                          <a:solidFill>
                            <a:schemeClr val="tx1"/>
                          </a:solidFill>
                          <a:effectLst/>
                          <a:latin typeface="Arial" charset="0"/>
                        </a:rPr>
                        <a:t>-Take Time to Fit</a:t>
                      </a:r>
                    </a:p>
                  </a:txBody>
                  <a:tcPr marT="45671" marB="4567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700935">
                <a:tc>
                  <a:txBody>
                    <a:bodyPr/>
                    <a:lstStyle>
                      <a:lvl1pPr>
                        <a:spcBef>
                          <a:spcPct val="20000"/>
                        </a:spcBef>
                        <a:defRPr sz="2800">
                          <a:solidFill>
                            <a:schemeClr val="tx1"/>
                          </a:solidFill>
                          <a:latin typeface="Arial" charset="0"/>
                        </a:defRPr>
                      </a:lvl1pPr>
                      <a:lvl2pPr>
                        <a:spcBef>
                          <a:spcPct val="20000"/>
                        </a:spcBef>
                        <a:defRPr sz="2400">
                          <a:solidFill>
                            <a:schemeClr val="tx1"/>
                          </a:solidFill>
                          <a:latin typeface="Arial" charset="0"/>
                        </a:defRPr>
                      </a:lvl2pPr>
                      <a:lvl3pPr>
                        <a:spcBef>
                          <a:spcPct val="20000"/>
                        </a:spcBef>
                        <a:defRPr sz="2000">
                          <a:solidFill>
                            <a:schemeClr val="tx1"/>
                          </a:solidFill>
                          <a:latin typeface="Arial" charset="0"/>
                        </a:defRPr>
                      </a:lvl3pPr>
                      <a:lvl4pPr>
                        <a:spcBef>
                          <a:spcPct val="20000"/>
                        </a:spcBef>
                        <a:defRPr>
                          <a:solidFill>
                            <a:schemeClr val="tx1"/>
                          </a:solidFill>
                          <a:latin typeface="Arial" charset="0"/>
                        </a:defRPr>
                      </a:lvl4pPr>
                      <a:lvl5pPr>
                        <a:spcBef>
                          <a:spcPct val="20000"/>
                        </a:spcBef>
                        <a:defRPr>
                          <a:solidFill>
                            <a:schemeClr val="tx1"/>
                          </a:solidFill>
                          <a:latin typeface="Arial" charset="0"/>
                        </a:defRPr>
                      </a:lvl5pPr>
                      <a:lvl6pPr fontAlgn="base">
                        <a:spcBef>
                          <a:spcPct val="20000"/>
                        </a:spcBef>
                        <a:spcAft>
                          <a:spcPct val="0"/>
                        </a:spcAft>
                        <a:defRPr>
                          <a:solidFill>
                            <a:schemeClr val="tx1"/>
                          </a:solidFill>
                          <a:latin typeface="Arial" charset="0"/>
                        </a:defRPr>
                      </a:lvl6pPr>
                      <a:lvl7pPr fontAlgn="base">
                        <a:spcBef>
                          <a:spcPct val="20000"/>
                        </a:spcBef>
                        <a:spcAft>
                          <a:spcPct val="0"/>
                        </a:spcAft>
                        <a:defRPr>
                          <a:solidFill>
                            <a:schemeClr val="tx1"/>
                          </a:solidFill>
                          <a:latin typeface="Arial" charset="0"/>
                        </a:defRPr>
                      </a:lvl7pPr>
                      <a:lvl8pPr fontAlgn="base">
                        <a:spcBef>
                          <a:spcPct val="20000"/>
                        </a:spcBef>
                        <a:spcAft>
                          <a:spcPct val="0"/>
                        </a:spcAft>
                        <a:defRPr>
                          <a:solidFill>
                            <a:schemeClr val="tx1"/>
                          </a:solidFill>
                          <a:latin typeface="Arial" charset="0"/>
                        </a:defRPr>
                      </a:lvl8pPr>
                      <a:lvl9pPr fontAlgn="base">
                        <a:spcBef>
                          <a:spcPct val="20000"/>
                        </a:spcBef>
                        <a:spcAft>
                          <a:spcPct val="0"/>
                        </a:spcAft>
                        <a:defRPr>
                          <a:solidFill>
                            <a:schemeClr val="tx1"/>
                          </a:solidFill>
                          <a:latin typeface="Arial"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en-US" sz="2000" b="0" i="0" u="none" strike="noStrike" cap="none" normalizeH="0" baseline="0" dirty="0" smtClean="0">
                          <a:ln>
                            <a:noFill/>
                          </a:ln>
                          <a:solidFill>
                            <a:schemeClr val="tx1"/>
                          </a:solidFill>
                          <a:effectLst/>
                          <a:latin typeface="Arial" charset="0"/>
                        </a:rPr>
                        <a:t>Reusable (Pre-formed Plugs)</a:t>
                      </a:r>
                    </a:p>
                  </a:txBody>
                  <a:tcPr marT="45671" marB="4567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charset="0"/>
                        </a:defRPr>
                      </a:lvl1pPr>
                      <a:lvl2pPr>
                        <a:spcBef>
                          <a:spcPct val="20000"/>
                        </a:spcBef>
                        <a:defRPr sz="2400">
                          <a:solidFill>
                            <a:schemeClr val="tx1"/>
                          </a:solidFill>
                          <a:latin typeface="Arial" charset="0"/>
                        </a:defRPr>
                      </a:lvl2pPr>
                      <a:lvl3pPr>
                        <a:spcBef>
                          <a:spcPct val="20000"/>
                        </a:spcBef>
                        <a:defRPr sz="2000">
                          <a:solidFill>
                            <a:schemeClr val="tx1"/>
                          </a:solidFill>
                          <a:latin typeface="Arial" charset="0"/>
                        </a:defRPr>
                      </a:lvl3pPr>
                      <a:lvl4pPr>
                        <a:spcBef>
                          <a:spcPct val="20000"/>
                        </a:spcBef>
                        <a:defRPr>
                          <a:solidFill>
                            <a:schemeClr val="tx1"/>
                          </a:solidFill>
                          <a:latin typeface="Arial" charset="0"/>
                        </a:defRPr>
                      </a:lvl4pPr>
                      <a:lvl5pPr>
                        <a:spcBef>
                          <a:spcPct val="20000"/>
                        </a:spcBef>
                        <a:defRPr>
                          <a:solidFill>
                            <a:schemeClr val="tx1"/>
                          </a:solidFill>
                          <a:latin typeface="Arial" charset="0"/>
                        </a:defRPr>
                      </a:lvl5pPr>
                      <a:lvl6pPr fontAlgn="base">
                        <a:spcBef>
                          <a:spcPct val="20000"/>
                        </a:spcBef>
                        <a:spcAft>
                          <a:spcPct val="0"/>
                        </a:spcAft>
                        <a:defRPr>
                          <a:solidFill>
                            <a:schemeClr val="tx1"/>
                          </a:solidFill>
                          <a:latin typeface="Arial" charset="0"/>
                        </a:defRPr>
                      </a:lvl6pPr>
                      <a:lvl7pPr fontAlgn="base">
                        <a:spcBef>
                          <a:spcPct val="20000"/>
                        </a:spcBef>
                        <a:spcAft>
                          <a:spcPct val="0"/>
                        </a:spcAft>
                        <a:defRPr>
                          <a:solidFill>
                            <a:schemeClr val="tx1"/>
                          </a:solidFill>
                          <a:latin typeface="Arial" charset="0"/>
                        </a:defRPr>
                      </a:lvl7pPr>
                      <a:lvl8pPr fontAlgn="base">
                        <a:spcBef>
                          <a:spcPct val="20000"/>
                        </a:spcBef>
                        <a:spcAft>
                          <a:spcPct val="0"/>
                        </a:spcAft>
                        <a:defRPr>
                          <a:solidFill>
                            <a:schemeClr val="tx1"/>
                          </a:solidFill>
                          <a:latin typeface="Arial" charset="0"/>
                        </a:defRPr>
                      </a:lvl8pPr>
                      <a:lvl9pPr fontAlgn="base">
                        <a:spcBef>
                          <a:spcPct val="20000"/>
                        </a:spcBef>
                        <a:spcAft>
                          <a:spcPct val="0"/>
                        </a:spcAft>
                        <a:defRPr>
                          <a:solidFill>
                            <a:schemeClr val="tx1"/>
                          </a:solidFill>
                          <a:latin typeface="Arial"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en-US" sz="2000" b="0" i="0" u="none" strike="noStrike" cap="none" normalizeH="0" baseline="0" dirty="0" smtClean="0">
                          <a:ln>
                            <a:noFill/>
                          </a:ln>
                          <a:solidFill>
                            <a:schemeClr val="tx1"/>
                          </a:solidFill>
                          <a:effectLst/>
                          <a:latin typeface="Arial" charset="0"/>
                        </a:rPr>
                        <a:t>Mid</a:t>
                      </a:r>
                    </a:p>
                  </a:txBody>
                  <a:tcPr marT="45671" marB="4567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charset="0"/>
                        </a:defRPr>
                      </a:lvl1pPr>
                      <a:lvl2pPr>
                        <a:spcBef>
                          <a:spcPct val="20000"/>
                        </a:spcBef>
                        <a:defRPr sz="2400">
                          <a:solidFill>
                            <a:schemeClr val="tx1"/>
                          </a:solidFill>
                          <a:latin typeface="Arial" charset="0"/>
                        </a:defRPr>
                      </a:lvl2pPr>
                      <a:lvl3pPr>
                        <a:spcBef>
                          <a:spcPct val="20000"/>
                        </a:spcBef>
                        <a:defRPr sz="2000">
                          <a:solidFill>
                            <a:schemeClr val="tx1"/>
                          </a:solidFill>
                          <a:latin typeface="Arial" charset="0"/>
                        </a:defRPr>
                      </a:lvl3pPr>
                      <a:lvl4pPr>
                        <a:spcBef>
                          <a:spcPct val="20000"/>
                        </a:spcBef>
                        <a:defRPr>
                          <a:solidFill>
                            <a:schemeClr val="tx1"/>
                          </a:solidFill>
                          <a:latin typeface="Arial" charset="0"/>
                        </a:defRPr>
                      </a:lvl4pPr>
                      <a:lvl5pPr>
                        <a:spcBef>
                          <a:spcPct val="20000"/>
                        </a:spcBef>
                        <a:defRPr>
                          <a:solidFill>
                            <a:schemeClr val="tx1"/>
                          </a:solidFill>
                          <a:latin typeface="Arial" charset="0"/>
                        </a:defRPr>
                      </a:lvl5pPr>
                      <a:lvl6pPr fontAlgn="base">
                        <a:spcBef>
                          <a:spcPct val="20000"/>
                        </a:spcBef>
                        <a:spcAft>
                          <a:spcPct val="0"/>
                        </a:spcAft>
                        <a:defRPr>
                          <a:solidFill>
                            <a:schemeClr val="tx1"/>
                          </a:solidFill>
                          <a:latin typeface="Arial" charset="0"/>
                        </a:defRPr>
                      </a:lvl6pPr>
                      <a:lvl7pPr fontAlgn="base">
                        <a:spcBef>
                          <a:spcPct val="20000"/>
                        </a:spcBef>
                        <a:spcAft>
                          <a:spcPct val="0"/>
                        </a:spcAft>
                        <a:defRPr>
                          <a:solidFill>
                            <a:schemeClr val="tx1"/>
                          </a:solidFill>
                          <a:latin typeface="Arial" charset="0"/>
                        </a:defRPr>
                      </a:lvl7pPr>
                      <a:lvl8pPr fontAlgn="base">
                        <a:spcBef>
                          <a:spcPct val="20000"/>
                        </a:spcBef>
                        <a:spcAft>
                          <a:spcPct val="0"/>
                        </a:spcAft>
                        <a:defRPr>
                          <a:solidFill>
                            <a:schemeClr val="tx1"/>
                          </a:solidFill>
                          <a:latin typeface="Arial" charset="0"/>
                        </a:defRPr>
                      </a:lvl8pPr>
                      <a:lvl9pPr fontAlgn="base">
                        <a:spcBef>
                          <a:spcPct val="20000"/>
                        </a:spcBef>
                        <a:spcAft>
                          <a:spcPct val="0"/>
                        </a:spcAft>
                        <a:defRPr>
                          <a:solidFill>
                            <a:schemeClr val="tx1"/>
                          </a:solidFill>
                          <a:latin typeface="Arial"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en-US" sz="2000" b="0" i="0" u="none" strike="noStrike" cap="none" normalizeH="0" baseline="0" dirty="0" smtClean="0">
                          <a:ln>
                            <a:noFill/>
                          </a:ln>
                          <a:solidFill>
                            <a:schemeClr val="tx1"/>
                          </a:solidFill>
                          <a:effectLst/>
                          <a:latin typeface="Arial" charset="0"/>
                        </a:rPr>
                        <a:t>Quick Fit</a:t>
                      </a:r>
                    </a:p>
                  </a:txBody>
                  <a:tcPr marT="45671" marB="4567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charset="0"/>
                        </a:defRPr>
                      </a:lvl1pPr>
                      <a:lvl2pPr>
                        <a:spcBef>
                          <a:spcPct val="20000"/>
                        </a:spcBef>
                        <a:defRPr sz="2400">
                          <a:solidFill>
                            <a:schemeClr val="tx1"/>
                          </a:solidFill>
                          <a:latin typeface="Arial" charset="0"/>
                        </a:defRPr>
                      </a:lvl2pPr>
                      <a:lvl3pPr>
                        <a:spcBef>
                          <a:spcPct val="20000"/>
                        </a:spcBef>
                        <a:defRPr sz="2000">
                          <a:solidFill>
                            <a:schemeClr val="tx1"/>
                          </a:solidFill>
                          <a:latin typeface="Arial" charset="0"/>
                        </a:defRPr>
                      </a:lvl3pPr>
                      <a:lvl4pPr>
                        <a:spcBef>
                          <a:spcPct val="20000"/>
                        </a:spcBef>
                        <a:defRPr>
                          <a:solidFill>
                            <a:schemeClr val="tx1"/>
                          </a:solidFill>
                          <a:latin typeface="Arial" charset="0"/>
                        </a:defRPr>
                      </a:lvl4pPr>
                      <a:lvl5pPr>
                        <a:spcBef>
                          <a:spcPct val="20000"/>
                        </a:spcBef>
                        <a:defRPr>
                          <a:solidFill>
                            <a:schemeClr val="tx1"/>
                          </a:solidFill>
                          <a:latin typeface="Arial" charset="0"/>
                        </a:defRPr>
                      </a:lvl5pPr>
                      <a:lvl6pPr fontAlgn="base">
                        <a:spcBef>
                          <a:spcPct val="20000"/>
                        </a:spcBef>
                        <a:spcAft>
                          <a:spcPct val="0"/>
                        </a:spcAft>
                        <a:defRPr>
                          <a:solidFill>
                            <a:schemeClr val="tx1"/>
                          </a:solidFill>
                          <a:latin typeface="Arial" charset="0"/>
                        </a:defRPr>
                      </a:lvl6pPr>
                      <a:lvl7pPr fontAlgn="base">
                        <a:spcBef>
                          <a:spcPct val="20000"/>
                        </a:spcBef>
                        <a:spcAft>
                          <a:spcPct val="0"/>
                        </a:spcAft>
                        <a:defRPr>
                          <a:solidFill>
                            <a:schemeClr val="tx1"/>
                          </a:solidFill>
                          <a:latin typeface="Arial" charset="0"/>
                        </a:defRPr>
                      </a:lvl7pPr>
                      <a:lvl8pPr fontAlgn="base">
                        <a:spcBef>
                          <a:spcPct val="20000"/>
                        </a:spcBef>
                        <a:spcAft>
                          <a:spcPct val="0"/>
                        </a:spcAft>
                        <a:defRPr>
                          <a:solidFill>
                            <a:schemeClr val="tx1"/>
                          </a:solidFill>
                          <a:latin typeface="Arial" charset="0"/>
                        </a:defRPr>
                      </a:lvl8pPr>
                      <a:lvl9pPr fontAlgn="base">
                        <a:spcBef>
                          <a:spcPct val="20000"/>
                        </a:spcBef>
                        <a:spcAft>
                          <a:spcPct val="0"/>
                        </a:spcAft>
                        <a:defRPr>
                          <a:solidFill>
                            <a:schemeClr val="tx1"/>
                          </a:solidFill>
                          <a:latin typeface="Arial"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en-US" sz="2000" b="0" i="0" u="none" strike="noStrike" cap="none" normalizeH="0" baseline="0" dirty="0" smtClean="0">
                          <a:ln>
                            <a:noFill/>
                          </a:ln>
                          <a:solidFill>
                            <a:schemeClr val="tx1"/>
                          </a:solidFill>
                          <a:effectLst/>
                          <a:latin typeface="Arial" charset="0"/>
                        </a:rPr>
                        <a:t>-Costly to replace</a:t>
                      </a:r>
                    </a:p>
                  </a:txBody>
                  <a:tcPr marT="45671" marB="4567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310530">
                <a:tc>
                  <a:txBody>
                    <a:bodyPr/>
                    <a:lstStyle>
                      <a:lvl1pPr>
                        <a:spcBef>
                          <a:spcPct val="20000"/>
                        </a:spcBef>
                        <a:defRPr sz="2800">
                          <a:solidFill>
                            <a:schemeClr val="tx1"/>
                          </a:solidFill>
                          <a:latin typeface="Arial" charset="0"/>
                        </a:defRPr>
                      </a:lvl1pPr>
                      <a:lvl2pPr>
                        <a:spcBef>
                          <a:spcPct val="20000"/>
                        </a:spcBef>
                        <a:defRPr sz="2400">
                          <a:solidFill>
                            <a:schemeClr val="tx1"/>
                          </a:solidFill>
                          <a:latin typeface="Arial" charset="0"/>
                        </a:defRPr>
                      </a:lvl2pPr>
                      <a:lvl3pPr>
                        <a:spcBef>
                          <a:spcPct val="20000"/>
                        </a:spcBef>
                        <a:defRPr sz="2000">
                          <a:solidFill>
                            <a:schemeClr val="tx1"/>
                          </a:solidFill>
                          <a:latin typeface="Arial" charset="0"/>
                        </a:defRPr>
                      </a:lvl3pPr>
                      <a:lvl4pPr>
                        <a:spcBef>
                          <a:spcPct val="20000"/>
                        </a:spcBef>
                        <a:defRPr>
                          <a:solidFill>
                            <a:schemeClr val="tx1"/>
                          </a:solidFill>
                          <a:latin typeface="Arial" charset="0"/>
                        </a:defRPr>
                      </a:lvl4pPr>
                      <a:lvl5pPr>
                        <a:spcBef>
                          <a:spcPct val="20000"/>
                        </a:spcBef>
                        <a:defRPr>
                          <a:solidFill>
                            <a:schemeClr val="tx1"/>
                          </a:solidFill>
                          <a:latin typeface="Arial" charset="0"/>
                        </a:defRPr>
                      </a:lvl5pPr>
                      <a:lvl6pPr fontAlgn="base">
                        <a:spcBef>
                          <a:spcPct val="20000"/>
                        </a:spcBef>
                        <a:spcAft>
                          <a:spcPct val="0"/>
                        </a:spcAft>
                        <a:defRPr>
                          <a:solidFill>
                            <a:schemeClr val="tx1"/>
                          </a:solidFill>
                          <a:latin typeface="Arial" charset="0"/>
                        </a:defRPr>
                      </a:lvl6pPr>
                      <a:lvl7pPr fontAlgn="base">
                        <a:spcBef>
                          <a:spcPct val="20000"/>
                        </a:spcBef>
                        <a:spcAft>
                          <a:spcPct val="0"/>
                        </a:spcAft>
                        <a:defRPr>
                          <a:solidFill>
                            <a:schemeClr val="tx1"/>
                          </a:solidFill>
                          <a:latin typeface="Arial" charset="0"/>
                        </a:defRPr>
                      </a:lvl7pPr>
                      <a:lvl8pPr fontAlgn="base">
                        <a:spcBef>
                          <a:spcPct val="20000"/>
                        </a:spcBef>
                        <a:spcAft>
                          <a:spcPct val="0"/>
                        </a:spcAft>
                        <a:defRPr>
                          <a:solidFill>
                            <a:schemeClr val="tx1"/>
                          </a:solidFill>
                          <a:latin typeface="Arial" charset="0"/>
                        </a:defRPr>
                      </a:lvl8pPr>
                      <a:lvl9pPr fontAlgn="base">
                        <a:spcBef>
                          <a:spcPct val="20000"/>
                        </a:spcBef>
                        <a:spcAft>
                          <a:spcPct val="0"/>
                        </a:spcAft>
                        <a:defRPr>
                          <a:solidFill>
                            <a:schemeClr val="tx1"/>
                          </a:solidFill>
                          <a:latin typeface="Arial"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en-US" sz="2000" b="0" i="0" u="none" strike="noStrike" cap="none" normalizeH="0" baseline="0" dirty="0" smtClean="0">
                          <a:ln>
                            <a:noFill/>
                          </a:ln>
                          <a:solidFill>
                            <a:schemeClr val="tx1"/>
                          </a:solidFill>
                          <a:effectLst/>
                          <a:latin typeface="Arial" charset="0"/>
                        </a:rPr>
                        <a:t>Banded/</a:t>
                      </a:r>
                      <a:br>
                        <a:rPr kumimoji="0" lang="en-US" altLang="en-US" sz="2000" b="0" i="0" u="none" strike="noStrike" cap="none" normalizeH="0" baseline="0" dirty="0" smtClean="0">
                          <a:ln>
                            <a:noFill/>
                          </a:ln>
                          <a:solidFill>
                            <a:schemeClr val="tx1"/>
                          </a:solidFill>
                          <a:effectLst/>
                          <a:latin typeface="Arial" charset="0"/>
                        </a:rPr>
                      </a:br>
                      <a:r>
                        <a:rPr kumimoji="0" lang="en-US" altLang="en-US" sz="2000" b="0" i="0" u="none" strike="noStrike" cap="none" normalizeH="0" baseline="0" dirty="0" smtClean="0">
                          <a:ln>
                            <a:noFill/>
                          </a:ln>
                          <a:solidFill>
                            <a:schemeClr val="tx1"/>
                          </a:solidFill>
                          <a:effectLst/>
                          <a:latin typeface="Arial" charset="0"/>
                        </a:rPr>
                        <a:t>Semi-aural</a:t>
                      </a:r>
                    </a:p>
                  </a:txBody>
                  <a:tcPr marT="45671" marB="4567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charset="0"/>
                        </a:defRPr>
                      </a:lvl1pPr>
                      <a:lvl2pPr>
                        <a:spcBef>
                          <a:spcPct val="20000"/>
                        </a:spcBef>
                        <a:defRPr sz="2400">
                          <a:solidFill>
                            <a:schemeClr val="tx1"/>
                          </a:solidFill>
                          <a:latin typeface="Arial" charset="0"/>
                        </a:defRPr>
                      </a:lvl2pPr>
                      <a:lvl3pPr>
                        <a:spcBef>
                          <a:spcPct val="20000"/>
                        </a:spcBef>
                        <a:defRPr sz="2000">
                          <a:solidFill>
                            <a:schemeClr val="tx1"/>
                          </a:solidFill>
                          <a:latin typeface="Arial" charset="0"/>
                        </a:defRPr>
                      </a:lvl3pPr>
                      <a:lvl4pPr>
                        <a:spcBef>
                          <a:spcPct val="20000"/>
                        </a:spcBef>
                        <a:defRPr>
                          <a:solidFill>
                            <a:schemeClr val="tx1"/>
                          </a:solidFill>
                          <a:latin typeface="Arial" charset="0"/>
                        </a:defRPr>
                      </a:lvl4pPr>
                      <a:lvl5pPr>
                        <a:spcBef>
                          <a:spcPct val="20000"/>
                        </a:spcBef>
                        <a:defRPr>
                          <a:solidFill>
                            <a:schemeClr val="tx1"/>
                          </a:solidFill>
                          <a:latin typeface="Arial" charset="0"/>
                        </a:defRPr>
                      </a:lvl5pPr>
                      <a:lvl6pPr fontAlgn="base">
                        <a:spcBef>
                          <a:spcPct val="20000"/>
                        </a:spcBef>
                        <a:spcAft>
                          <a:spcPct val="0"/>
                        </a:spcAft>
                        <a:defRPr>
                          <a:solidFill>
                            <a:schemeClr val="tx1"/>
                          </a:solidFill>
                          <a:latin typeface="Arial" charset="0"/>
                        </a:defRPr>
                      </a:lvl6pPr>
                      <a:lvl7pPr fontAlgn="base">
                        <a:spcBef>
                          <a:spcPct val="20000"/>
                        </a:spcBef>
                        <a:spcAft>
                          <a:spcPct val="0"/>
                        </a:spcAft>
                        <a:defRPr>
                          <a:solidFill>
                            <a:schemeClr val="tx1"/>
                          </a:solidFill>
                          <a:latin typeface="Arial" charset="0"/>
                        </a:defRPr>
                      </a:lvl7pPr>
                      <a:lvl8pPr fontAlgn="base">
                        <a:spcBef>
                          <a:spcPct val="20000"/>
                        </a:spcBef>
                        <a:spcAft>
                          <a:spcPct val="0"/>
                        </a:spcAft>
                        <a:defRPr>
                          <a:solidFill>
                            <a:schemeClr val="tx1"/>
                          </a:solidFill>
                          <a:latin typeface="Arial" charset="0"/>
                        </a:defRPr>
                      </a:lvl8pPr>
                      <a:lvl9pPr fontAlgn="base">
                        <a:spcBef>
                          <a:spcPct val="20000"/>
                        </a:spcBef>
                        <a:spcAft>
                          <a:spcPct val="0"/>
                        </a:spcAft>
                        <a:defRPr>
                          <a:solidFill>
                            <a:schemeClr val="tx1"/>
                          </a:solidFill>
                          <a:latin typeface="Arial"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en-US" sz="2000" b="0" i="0" u="none" strike="noStrike" cap="none" normalizeH="0" baseline="0" dirty="0" smtClean="0">
                          <a:ln>
                            <a:noFill/>
                          </a:ln>
                          <a:solidFill>
                            <a:schemeClr val="tx1"/>
                          </a:solidFill>
                          <a:effectLst/>
                          <a:latin typeface="Arial" charset="0"/>
                        </a:rPr>
                        <a:t>Low</a:t>
                      </a:r>
                    </a:p>
                  </a:txBody>
                  <a:tcPr marT="45671" marB="4567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charset="0"/>
                        </a:defRPr>
                      </a:lvl1pPr>
                      <a:lvl2pPr>
                        <a:spcBef>
                          <a:spcPct val="20000"/>
                        </a:spcBef>
                        <a:defRPr sz="2400">
                          <a:solidFill>
                            <a:schemeClr val="tx1"/>
                          </a:solidFill>
                          <a:latin typeface="Arial" charset="0"/>
                        </a:defRPr>
                      </a:lvl2pPr>
                      <a:lvl3pPr>
                        <a:spcBef>
                          <a:spcPct val="20000"/>
                        </a:spcBef>
                        <a:defRPr sz="2000">
                          <a:solidFill>
                            <a:schemeClr val="tx1"/>
                          </a:solidFill>
                          <a:latin typeface="Arial" charset="0"/>
                        </a:defRPr>
                      </a:lvl3pPr>
                      <a:lvl4pPr>
                        <a:spcBef>
                          <a:spcPct val="20000"/>
                        </a:spcBef>
                        <a:defRPr>
                          <a:solidFill>
                            <a:schemeClr val="tx1"/>
                          </a:solidFill>
                          <a:latin typeface="Arial" charset="0"/>
                        </a:defRPr>
                      </a:lvl4pPr>
                      <a:lvl5pPr>
                        <a:spcBef>
                          <a:spcPct val="20000"/>
                        </a:spcBef>
                        <a:defRPr>
                          <a:solidFill>
                            <a:schemeClr val="tx1"/>
                          </a:solidFill>
                          <a:latin typeface="Arial" charset="0"/>
                        </a:defRPr>
                      </a:lvl5pPr>
                      <a:lvl6pPr fontAlgn="base">
                        <a:spcBef>
                          <a:spcPct val="20000"/>
                        </a:spcBef>
                        <a:spcAft>
                          <a:spcPct val="0"/>
                        </a:spcAft>
                        <a:defRPr>
                          <a:solidFill>
                            <a:schemeClr val="tx1"/>
                          </a:solidFill>
                          <a:latin typeface="Arial" charset="0"/>
                        </a:defRPr>
                      </a:lvl6pPr>
                      <a:lvl7pPr fontAlgn="base">
                        <a:spcBef>
                          <a:spcPct val="20000"/>
                        </a:spcBef>
                        <a:spcAft>
                          <a:spcPct val="0"/>
                        </a:spcAft>
                        <a:defRPr>
                          <a:solidFill>
                            <a:schemeClr val="tx1"/>
                          </a:solidFill>
                          <a:latin typeface="Arial" charset="0"/>
                        </a:defRPr>
                      </a:lvl7pPr>
                      <a:lvl8pPr fontAlgn="base">
                        <a:spcBef>
                          <a:spcPct val="20000"/>
                        </a:spcBef>
                        <a:spcAft>
                          <a:spcPct val="0"/>
                        </a:spcAft>
                        <a:defRPr>
                          <a:solidFill>
                            <a:schemeClr val="tx1"/>
                          </a:solidFill>
                          <a:latin typeface="Arial" charset="0"/>
                        </a:defRPr>
                      </a:lvl8pPr>
                      <a:lvl9pPr fontAlgn="base">
                        <a:spcBef>
                          <a:spcPct val="20000"/>
                        </a:spcBef>
                        <a:spcAft>
                          <a:spcPct val="0"/>
                        </a:spcAft>
                        <a:defRPr>
                          <a:solidFill>
                            <a:schemeClr val="tx1"/>
                          </a:solidFill>
                          <a:latin typeface="Arial"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en-US" sz="2000" b="0" i="0" u="none" strike="noStrike" cap="none" normalizeH="0" baseline="0" dirty="0" smtClean="0">
                          <a:ln>
                            <a:noFill/>
                          </a:ln>
                          <a:solidFill>
                            <a:schemeClr val="tx1"/>
                          </a:solidFill>
                          <a:effectLst/>
                          <a:latin typeface="Arial" charset="0"/>
                        </a:rPr>
                        <a:t>Quick Fit</a:t>
                      </a:r>
                    </a:p>
                  </a:txBody>
                  <a:tcPr marT="45671" marB="4567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charset="0"/>
                        </a:defRPr>
                      </a:lvl1pPr>
                      <a:lvl2pPr>
                        <a:spcBef>
                          <a:spcPct val="20000"/>
                        </a:spcBef>
                        <a:defRPr sz="2400">
                          <a:solidFill>
                            <a:schemeClr val="tx1"/>
                          </a:solidFill>
                          <a:latin typeface="Arial" charset="0"/>
                        </a:defRPr>
                      </a:lvl2pPr>
                      <a:lvl3pPr>
                        <a:spcBef>
                          <a:spcPct val="20000"/>
                        </a:spcBef>
                        <a:defRPr sz="2000">
                          <a:solidFill>
                            <a:schemeClr val="tx1"/>
                          </a:solidFill>
                          <a:latin typeface="Arial" charset="0"/>
                        </a:defRPr>
                      </a:lvl3pPr>
                      <a:lvl4pPr>
                        <a:spcBef>
                          <a:spcPct val="20000"/>
                        </a:spcBef>
                        <a:defRPr>
                          <a:solidFill>
                            <a:schemeClr val="tx1"/>
                          </a:solidFill>
                          <a:latin typeface="Arial" charset="0"/>
                        </a:defRPr>
                      </a:lvl4pPr>
                      <a:lvl5pPr>
                        <a:spcBef>
                          <a:spcPct val="20000"/>
                        </a:spcBef>
                        <a:defRPr>
                          <a:solidFill>
                            <a:schemeClr val="tx1"/>
                          </a:solidFill>
                          <a:latin typeface="Arial" charset="0"/>
                        </a:defRPr>
                      </a:lvl5pPr>
                      <a:lvl6pPr fontAlgn="base">
                        <a:spcBef>
                          <a:spcPct val="20000"/>
                        </a:spcBef>
                        <a:spcAft>
                          <a:spcPct val="0"/>
                        </a:spcAft>
                        <a:defRPr>
                          <a:solidFill>
                            <a:schemeClr val="tx1"/>
                          </a:solidFill>
                          <a:latin typeface="Arial" charset="0"/>
                        </a:defRPr>
                      </a:lvl6pPr>
                      <a:lvl7pPr fontAlgn="base">
                        <a:spcBef>
                          <a:spcPct val="20000"/>
                        </a:spcBef>
                        <a:spcAft>
                          <a:spcPct val="0"/>
                        </a:spcAft>
                        <a:defRPr>
                          <a:solidFill>
                            <a:schemeClr val="tx1"/>
                          </a:solidFill>
                          <a:latin typeface="Arial" charset="0"/>
                        </a:defRPr>
                      </a:lvl7pPr>
                      <a:lvl8pPr fontAlgn="base">
                        <a:spcBef>
                          <a:spcPct val="20000"/>
                        </a:spcBef>
                        <a:spcAft>
                          <a:spcPct val="0"/>
                        </a:spcAft>
                        <a:defRPr>
                          <a:solidFill>
                            <a:schemeClr val="tx1"/>
                          </a:solidFill>
                          <a:latin typeface="Arial" charset="0"/>
                        </a:defRPr>
                      </a:lvl8pPr>
                      <a:lvl9pPr fontAlgn="base">
                        <a:spcBef>
                          <a:spcPct val="20000"/>
                        </a:spcBef>
                        <a:spcAft>
                          <a:spcPct val="0"/>
                        </a:spcAft>
                        <a:defRPr>
                          <a:solidFill>
                            <a:schemeClr val="tx1"/>
                          </a:solidFill>
                          <a:latin typeface="Arial"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en-US" sz="2000" b="0" i="0" u="none" strike="noStrike" cap="none" normalizeH="0" baseline="0" dirty="0" smtClean="0">
                          <a:ln>
                            <a:noFill/>
                          </a:ln>
                          <a:solidFill>
                            <a:schemeClr val="tx1"/>
                          </a:solidFill>
                          <a:effectLst/>
                          <a:latin typeface="Arial" charset="0"/>
                        </a:rPr>
                        <a:t>-Uncomfortable</a:t>
                      </a:r>
                      <a:br>
                        <a:rPr kumimoji="0" lang="en-US" altLang="en-US" sz="2000" b="0" i="0" u="none" strike="noStrike" cap="none" normalizeH="0" baseline="0" dirty="0" smtClean="0">
                          <a:ln>
                            <a:noFill/>
                          </a:ln>
                          <a:solidFill>
                            <a:schemeClr val="tx1"/>
                          </a:solidFill>
                          <a:effectLst/>
                          <a:latin typeface="Arial" charset="0"/>
                        </a:rPr>
                      </a:br>
                      <a:r>
                        <a:rPr kumimoji="0" lang="en-US" altLang="en-US" sz="2000" b="0" i="0" u="none" strike="noStrike" cap="none" normalizeH="0" baseline="0" dirty="0" smtClean="0">
                          <a:ln>
                            <a:noFill/>
                          </a:ln>
                          <a:solidFill>
                            <a:schemeClr val="tx1"/>
                          </a:solidFill>
                          <a:effectLst/>
                          <a:latin typeface="Arial" charset="0"/>
                        </a:rPr>
                        <a:t>-If  the band is hit it transfers sound to the ear</a:t>
                      </a:r>
                    </a:p>
                  </a:txBody>
                  <a:tcPr marT="45671" marB="4567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700935">
                <a:tc>
                  <a:txBody>
                    <a:bodyPr/>
                    <a:lstStyle>
                      <a:lvl1pPr>
                        <a:spcBef>
                          <a:spcPct val="20000"/>
                        </a:spcBef>
                        <a:defRPr sz="2800">
                          <a:solidFill>
                            <a:schemeClr val="tx1"/>
                          </a:solidFill>
                          <a:latin typeface="Arial" charset="0"/>
                        </a:defRPr>
                      </a:lvl1pPr>
                      <a:lvl2pPr>
                        <a:spcBef>
                          <a:spcPct val="20000"/>
                        </a:spcBef>
                        <a:defRPr sz="2400">
                          <a:solidFill>
                            <a:schemeClr val="tx1"/>
                          </a:solidFill>
                          <a:latin typeface="Arial" charset="0"/>
                        </a:defRPr>
                      </a:lvl2pPr>
                      <a:lvl3pPr>
                        <a:spcBef>
                          <a:spcPct val="20000"/>
                        </a:spcBef>
                        <a:defRPr sz="2000">
                          <a:solidFill>
                            <a:schemeClr val="tx1"/>
                          </a:solidFill>
                          <a:latin typeface="Arial" charset="0"/>
                        </a:defRPr>
                      </a:lvl3pPr>
                      <a:lvl4pPr>
                        <a:spcBef>
                          <a:spcPct val="20000"/>
                        </a:spcBef>
                        <a:defRPr>
                          <a:solidFill>
                            <a:schemeClr val="tx1"/>
                          </a:solidFill>
                          <a:latin typeface="Arial" charset="0"/>
                        </a:defRPr>
                      </a:lvl4pPr>
                      <a:lvl5pPr>
                        <a:spcBef>
                          <a:spcPct val="20000"/>
                        </a:spcBef>
                        <a:defRPr>
                          <a:solidFill>
                            <a:schemeClr val="tx1"/>
                          </a:solidFill>
                          <a:latin typeface="Arial" charset="0"/>
                        </a:defRPr>
                      </a:lvl5pPr>
                      <a:lvl6pPr fontAlgn="base">
                        <a:spcBef>
                          <a:spcPct val="20000"/>
                        </a:spcBef>
                        <a:spcAft>
                          <a:spcPct val="0"/>
                        </a:spcAft>
                        <a:defRPr>
                          <a:solidFill>
                            <a:schemeClr val="tx1"/>
                          </a:solidFill>
                          <a:latin typeface="Arial" charset="0"/>
                        </a:defRPr>
                      </a:lvl6pPr>
                      <a:lvl7pPr fontAlgn="base">
                        <a:spcBef>
                          <a:spcPct val="20000"/>
                        </a:spcBef>
                        <a:spcAft>
                          <a:spcPct val="0"/>
                        </a:spcAft>
                        <a:defRPr>
                          <a:solidFill>
                            <a:schemeClr val="tx1"/>
                          </a:solidFill>
                          <a:latin typeface="Arial" charset="0"/>
                        </a:defRPr>
                      </a:lvl7pPr>
                      <a:lvl8pPr fontAlgn="base">
                        <a:spcBef>
                          <a:spcPct val="20000"/>
                        </a:spcBef>
                        <a:spcAft>
                          <a:spcPct val="0"/>
                        </a:spcAft>
                        <a:defRPr>
                          <a:solidFill>
                            <a:schemeClr val="tx1"/>
                          </a:solidFill>
                          <a:latin typeface="Arial" charset="0"/>
                        </a:defRPr>
                      </a:lvl8pPr>
                      <a:lvl9pPr fontAlgn="base">
                        <a:spcBef>
                          <a:spcPct val="20000"/>
                        </a:spcBef>
                        <a:spcAft>
                          <a:spcPct val="0"/>
                        </a:spcAft>
                        <a:defRPr>
                          <a:solidFill>
                            <a:schemeClr val="tx1"/>
                          </a:solidFill>
                          <a:latin typeface="Arial"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en-US" sz="2000" b="0" i="0" u="none" strike="noStrike" cap="none" normalizeH="0" baseline="0" dirty="0" smtClean="0">
                          <a:ln>
                            <a:noFill/>
                          </a:ln>
                          <a:solidFill>
                            <a:schemeClr val="tx1"/>
                          </a:solidFill>
                          <a:effectLst/>
                          <a:latin typeface="Arial" charset="0"/>
                        </a:rPr>
                        <a:t>Earmuffs</a:t>
                      </a:r>
                    </a:p>
                  </a:txBody>
                  <a:tcPr marT="45671" marB="4567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charset="0"/>
                        </a:defRPr>
                      </a:lvl1pPr>
                      <a:lvl2pPr>
                        <a:spcBef>
                          <a:spcPct val="20000"/>
                        </a:spcBef>
                        <a:defRPr sz="2400">
                          <a:solidFill>
                            <a:schemeClr val="tx1"/>
                          </a:solidFill>
                          <a:latin typeface="Arial" charset="0"/>
                        </a:defRPr>
                      </a:lvl2pPr>
                      <a:lvl3pPr>
                        <a:spcBef>
                          <a:spcPct val="20000"/>
                        </a:spcBef>
                        <a:defRPr sz="2000">
                          <a:solidFill>
                            <a:schemeClr val="tx1"/>
                          </a:solidFill>
                          <a:latin typeface="Arial" charset="0"/>
                        </a:defRPr>
                      </a:lvl3pPr>
                      <a:lvl4pPr>
                        <a:spcBef>
                          <a:spcPct val="20000"/>
                        </a:spcBef>
                        <a:defRPr>
                          <a:solidFill>
                            <a:schemeClr val="tx1"/>
                          </a:solidFill>
                          <a:latin typeface="Arial" charset="0"/>
                        </a:defRPr>
                      </a:lvl4pPr>
                      <a:lvl5pPr>
                        <a:spcBef>
                          <a:spcPct val="20000"/>
                        </a:spcBef>
                        <a:defRPr>
                          <a:solidFill>
                            <a:schemeClr val="tx1"/>
                          </a:solidFill>
                          <a:latin typeface="Arial" charset="0"/>
                        </a:defRPr>
                      </a:lvl5pPr>
                      <a:lvl6pPr fontAlgn="base">
                        <a:spcBef>
                          <a:spcPct val="20000"/>
                        </a:spcBef>
                        <a:spcAft>
                          <a:spcPct val="0"/>
                        </a:spcAft>
                        <a:defRPr>
                          <a:solidFill>
                            <a:schemeClr val="tx1"/>
                          </a:solidFill>
                          <a:latin typeface="Arial" charset="0"/>
                        </a:defRPr>
                      </a:lvl6pPr>
                      <a:lvl7pPr fontAlgn="base">
                        <a:spcBef>
                          <a:spcPct val="20000"/>
                        </a:spcBef>
                        <a:spcAft>
                          <a:spcPct val="0"/>
                        </a:spcAft>
                        <a:defRPr>
                          <a:solidFill>
                            <a:schemeClr val="tx1"/>
                          </a:solidFill>
                          <a:latin typeface="Arial" charset="0"/>
                        </a:defRPr>
                      </a:lvl7pPr>
                      <a:lvl8pPr fontAlgn="base">
                        <a:spcBef>
                          <a:spcPct val="20000"/>
                        </a:spcBef>
                        <a:spcAft>
                          <a:spcPct val="0"/>
                        </a:spcAft>
                        <a:defRPr>
                          <a:solidFill>
                            <a:schemeClr val="tx1"/>
                          </a:solidFill>
                          <a:latin typeface="Arial" charset="0"/>
                        </a:defRPr>
                      </a:lvl8pPr>
                      <a:lvl9pPr fontAlgn="base">
                        <a:spcBef>
                          <a:spcPct val="20000"/>
                        </a:spcBef>
                        <a:spcAft>
                          <a:spcPct val="0"/>
                        </a:spcAft>
                        <a:defRPr>
                          <a:solidFill>
                            <a:schemeClr val="tx1"/>
                          </a:solidFill>
                          <a:latin typeface="Arial"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en-US" sz="2000" b="0" i="0" u="none" strike="noStrike" cap="none" normalizeH="0" baseline="0" dirty="0" smtClean="0">
                          <a:ln>
                            <a:noFill/>
                          </a:ln>
                          <a:solidFill>
                            <a:schemeClr val="tx1"/>
                          </a:solidFill>
                          <a:effectLst/>
                          <a:latin typeface="Arial" charset="0"/>
                        </a:rPr>
                        <a:t>High</a:t>
                      </a:r>
                    </a:p>
                  </a:txBody>
                  <a:tcPr marT="45671" marB="4567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charset="0"/>
                        </a:defRPr>
                      </a:lvl1pPr>
                      <a:lvl2pPr>
                        <a:spcBef>
                          <a:spcPct val="20000"/>
                        </a:spcBef>
                        <a:defRPr sz="2400">
                          <a:solidFill>
                            <a:schemeClr val="tx1"/>
                          </a:solidFill>
                          <a:latin typeface="Arial" charset="0"/>
                        </a:defRPr>
                      </a:lvl2pPr>
                      <a:lvl3pPr>
                        <a:spcBef>
                          <a:spcPct val="20000"/>
                        </a:spcBef>
                        <a:defRPr sz="2000">
                          <a:solidFill>
                            <a:schemeClr val="tx1"/>
                          </a:solidFill>
                          <a:latin typeface="Arial" charset="0"/>
                        </a:defRPr>
                      </a:lvl3pPr>
                      <a:lvl4pPr>
                        <a:spcBef>
                          <a:spcPct val="20000"/>
                        </a:spcBef>
                        <a:defRPr>
                          <a:solidFill>
                            <a:schemeClr val="tx1"/>
                          </a:solidFill>
                          <a:latin typeface="Arial" charset="0"/>
                        </a:defRPr>
                      </a:lvl4pPr>
                      <a:lvl5pPr>
                        <a:spcBef>
                          <a:spcPct val="20000"/>
                        </a:spcBef>
                        <a:defRPr>
                          <a:solidFill>
                            <a:schemeClr val="tx1"/>
                          </a:solidFill>
                          <a:latin typeface="Arial" charset="0"/>
                        </a:defRPr>
                      </a:lvl5pPr>
                      <a:lvl6pPr fontAlgn="base">
                        <a:spcBef>
                          <a:spcPct val="20000"/>
                        </a:spcBef>
                        <a:spcAft>
                          <a:spcPct val="0"/>
                        </a:spcAft>
                        <a:defRPr>
                          <a:solidFill>
                            <a:schemeClr val="tx1"/>
                          </a:solidFill>
                          <a:latin typeface="Arial" charset="0"/>
                        </a:defRPr>
                      </a:lvl6pPr>
                      <a:lvl7pPr fontAlgn="base">
                        <a:spcBef>
                          <a:spcPct val="20000"/>
                        </a:spcBef>
                        <a:spcAft>
                          <a:spcPct val="0"/>
                        </a:spcAft>
                        <a:defRPr>
                          <a:solidFill>
                            <a:schemeClr val="tx1"/>
                          </a:solidFill>
                          <a:latin typeface="Arial" charset="0"/>
                        </a:defRPr>
                      </a:lvl7pPr>
                      <a:lvl8pPr fontAlgn="base">
                        <a:spcBef>
                          <a:spcPct val="20000"/>
                        </a:spcBef>
                        <a:spcAft>
                          <a:spcPct val="0"/>
                        </a:spcAft>
                        <a:defRPr>
                          <a:solidFill>
                            <a:schemeClr val="tx1"/>
                          </a:solidFill>
                          <a:latin typeface="Arial" charset="0"/>
                        </a:defRPr>
                      </a:lvl8pPr>
                      <a:lvl9pPr fontAlgn="base">
                        <a:spcBef>
                          <a:spcPct val="20000"/>
                        </a:spcBef>
                        <a:spcAft>
                          <a:spcPct val="0"/>
                        </a:spcAft>
                        <a:defRPr>
                          <a:solidFill>
                            <a:schemeClr val="tx1"/>
                          </a:solidFill>
                          <a:latin typeface="Arial"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en-US" sz="2000" b="0" i="0" u="none" strike="noStrike" cap="none" normalizeH="0" baseline="0" dirty="0" smtClean="0">
                          <a:ln>
                            <a:noFill/>
                          </a:ln>
                          <a:solidFill>
                            <a:schemeClr val="tx1"/>
                          </a:solidFill>
                          <a:effectLst/>
                          <a:latin typeface="Arial" charset="0"/>
                        </a:rPr>
                        <a:t>Quick Fit</a:t>
                      </a:r>
                    </a:p>
                  </a:txBody>
                  <a:tcPr marT="45671" marB="4567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charset="0"/>
                        </a:defRPr>
                      </a:lvl1pPr>
                      <a:lvl2pPr>
                        <a:spcBef>
                          <a:spcPct val="20000"/>
                        </a:spcBef>
                        <a:defRPr sz="2400">
                          <a:solidFill>
                            <a:schemeClr val="tx1"/>
                          </a:solidFill>
                          <a:latin typeface="Arial" charset="0"/>
                        </a:defRPr>
                      </a:lvl2pPr>
                      <a:lvl3pPr>
                        <a:spcBef>
                          <a:spcPct val="20000"/>
                        </a:spcBef>
                        <a:defRPr sz="2000">
                          <a:solidFill>
                            <a:schemeClr val="tx1"/>
                          </a:solidFill>
                          <a:latin typeface="Arial" charset="0"/>
                        </a:defRPr>
                      </a:lvl3pPr>
                      <a:lvl4pPr>
                        <a:spcBef>
                          <a:spcPct val="20000"/>
                        </a:spcBef>
                        <a:defRPr>
                          <a:solidFill>
                            <a:schemeClr val="tx1"/>
                          </a:solidFill>
                          <a:latin typeface="Arial" charset="0"/>
                        </a:defRPr>
                      </a:lvl4pPr>
                      <a:lvl5pPr>
                        <a:spcBef>
                          <a:spcPct val="20000"/>
                        </a:spcBef>
                        <a:defRPr>
                          <a:solidFill>
                            <a:schemeClr val="tx1"/>
                          </a:solidFill>
                          <a:latin typeface="Arial" charset="0"/>
                        </a:defRPr>
                      </a:lvl5pPr>
                      <a:lvl6pPr fontAlgn="base">
                        <a:spcBef>
                          <a:spcPct val="20000"/>
                        </a:spcBef>
                        <a:spcAft>
                          <a:spcPct val="0"/>
                        </a:spcAft>
                        <a:defRPr>
                          <a:solidFill>
                            <a:schemeClr val="tx1"/>
                          </a:solidFill>
                          <a:latin typeface="Arial" charset="0"/>
                        </a:defRPr>
                      </a:lvl6pPr>
                      <a:lvl7pPr fontAlgn="base">
                        <a:spcBef>
                          <a:spcPct val="20000"/>
                        </a:spcBef>
                        <a:spcAft>
                          <a:spcPct val="0"/>
                        </a:spcAft>
                        <a:defRPr>
                          <a:solidFill>
                            <a:schemeClr val="tx1"/>
                          </a:solidFill>
                          <a:latin typeface="Arial" charset="0"/>
                        </a:defRPr>
                      </a:lvl7pPr>
                      <a:lvl8pPr fontAlgn="base">
                        <a:spcBef>
                          <a:spcPct val="20000"/>
                        </a:spcBef>
                        <a:spcAft>
                          <a:spcPct val="0"/>
                        </a:spcAft>
                        <a:defRPr>
                          <a:solidFill>
                            <a:schemeClr val="tx1"/>
                          </a:solidFill>
                          <a:latin typeface="Arial" charset="0"/>
                        </a:defRPr>
                      </a:lvl8pPr>
                      <a:lvl9pPr fontAlgn="base">
                        <a:spcBef>
                          <a:spcPct val="20000"/>
                        </a:spcBef>
                        <a:spcAft>
                          <a:spcPct val="0"/>
                        </a:spcAft>
                        <a:defRPr>
                          <a:solidFill>
                            <a:schemeClr val="tx1"/>
                          </a:solidFill>
                          <a:latin typeface="Arial"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en-US" sz="2000" b="0" i="0" u="none" strike="noStrike" cap="none" normalizeH="0" baseline="0" dirty="0" smtClean="0">
                          <a:ln>
                            <a:noFill/>
                          </a:ln>
                          <a:solidFill>
                            <a:schemeClr val="tx1"/>
                          </a:solidFill>
                          <a:effectLst/>
                          <a:latin typeface="Arial" charset="0"/>
                        </a:rPr>
                        <a:t>-Hot, heavy, cumbersome</a:t>
                      </a:r>
                    </a:p>
                  </a:txBody>
                  <a:tcPr marT="45671" marB="4567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700935">
                <a:tc>
                  <a:txBody>
                    <a:bodyPr/>
                    <a:lstStyle>
                      <a:lvl1pPr>
                        <a:spcBef>
                          <a:spcPct val="20000"/>
                        </a:spcBef>
                        <a:defRPr sz="2800">
                          <a:solidFill>
                            <a:schemeClr val="tx1"/>
                          </a:solidFill>
                          <a:latin typeface="Arial" charset="0"/>
                        </a:defRPr>
                      </a:lvl1pPr>
                      <a:lvl2pPr>
                        <a:spcBef>
                          <a:spcPct val="20000"/>
                        </a:spcBef>
                        <a:defRPr sz="2400">
                          <a:solidFill>
                            <a:schemeClr val="tx1"/>
                          </a:solidFill>
                          <a:latin typeface="Arial" charset="0"/>
                        </a:defRPr>
                      </a:lvl2pPr>
                      <a:lvl3pPr>
                        <a:spcBef>
                          <a:spcPct val="20000"/>
                        </a:spcBef>
                        <a:defRPr sz="2000">
                          <a:solidFill>
                            <a:schemeClr val="tx1"/>
                          </a:solidFill>
                          <a:latin typeface="Arial" charset="0"/>
                        </a:defRPr>
                      </a:lvl3pPr>
                      <a:lvl4pPr>
                        <a:spcBef>
                          <a:spcPct val="20000"/>
                        </a:spcBef>
                        <a:defRPr>
                          <a:solidFill>
                            <a:schemeClr val="tx1"/>
                          </a:solidFill>
                          <a:latin typeface="Arial" charset="0"/>
                        </a:defRPr>
                      </a:lvl4pPr>
                      <a:lvl5pPr>
                        <a:spcBef>
                          <a:spcPct val="20000"/>
                        </a:spcBef>
                        <a:defRPr>
                          <a:solidFill>
                            <a:schemeClr val="tx1"/>
                          </a:solidFill>
                          <a:latin typeface="Arial" charset="0"/>
                        </a:defRPr>
                      </a:lvl5pPr>
                      <a:lvl6pPr fontAlgn="base">
                        <a:spcBef>
                          <a:spcPct val="20000"/>
                        </a:spcBef>
                        <a:spcAft>
                          <a:spcPct val="0"/>
                        </a:spcAft>
                        <a:defRPr>
                          <a:solidFill>
                            <a:schemeClr val="tx1"/>
                          </a:solidFill>
                          <a:latin typeface="Arial" charset="0"/>
                        </a:defRPr>
                      </a:lvl6pPr>
                      <a:lvl7pPr fontAlgn="base">
                        <a:spcBef>
                          <a:spcPct val="20000"/>
                        </a:spcBef>
                        <a:spcAft>
                          <a:spcPct val="0"/>
                        </a:spcAft>
                        <a:defRPr>
                          <a:solidFill>
                            <a:schemeClr val="tx1"/>
                          </a:solidFill>
                          <a:latin typeface="Arial" charset="0"/>
                        </a:defRPr>
                      </a:lvl7pPr>
                      <a:lvl8pPr fontAlgn="base">
                        <a:spcBef>
                          <a:spcPct val="20000"/>
                        </a:spcBef>
                        <a:spcAft>
                          <a:spcPct val="0"/>
                        </a:spcAft>
                        <a:defRPr>
                          <a:solidFill>
                            <a:schemeClr val="tx1"/>
                          </a:solidFill>
                          <a:latin typeface="Arial" charset="0"/>
                        </a:defRPr>
                      </a:lvl8pPr>
                      <a:lvl9pPr fontAlgn="base">
                        <a:spcBef>
                          <a:spcPct val="20000"/>
                        </a:spcBef>
                        <a:spcAft>
                          <a:spcPct val="0"/>
                        </a:spcAft>
                        <a:defRPr>
                          <a:solidFill>
                            <a:schemeClr val="tx1"/>
                          </a:solidFill>
                          <a:latin typeface="Arial"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en-US" sz="2000" b="0" i="0" u="none" strike="noStrike" cap="none" normalizeH="0" baseline="0" dirty="0" smtClean="0">
                          <a:ln>
                            <a:noFill/>
                          </a:ln>
                          <a:solidFill>
                            <a:schemeClr val="tx1"/>
                          </a:solidFill>
                          <a:effectLst/>
                          <a:latin typeface="Arial" charset="0"/>
                        </a:rPr>
                        <a:t>Custom</a:t>
                      </a:r>
                    </a:p>
                  </a:txBody>
                  <a:tcPr marT="45671" marB="4567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charset="0"/>
                        </a:defRPr>
                      </a:lvl1pPr>
                      <a:lvl2pPr>
                        <a:spcBef>
                          <a:spcPct val="20000"/>
                        </a:spcBef>
                        <a:defRPr sz="2400">
                          <a:solidFill>
                            <a:schemeClr val="tx1"/>
                          </a:solidFill>
                          <a:latin typeface="Arial" charset="0"/>
                        </a:defRPr>
                      </a:lvl2pPr>
                      <a:lvl3pPr>
                        <a:spcBef>
                          <a:spcPct val="20000"/>
                        </a:spcBef>
                        <a:defRPr sz="2000">
                          <a:solidFill>
                            <a:schemeClr val="tx1"/>
                          </a:solidFill>
                          <a:latin typeface="Arial" charset="0"/>
                        </a:defRPr>
                      </a:lvl3pPr>
                      <a:lvl4pPr>
                        <a:spcBef>
                          <a:spcPct val="20000"/>
                        </a:spcBef>
                        <a:defRPr>
                          <a:solidFill>
                            <a:schemeClr val="tx1"/>
                          </a:solidFill>
                          <a:latin typeface="Arial" charset="0"/>
                        </a:defRPr>
                      </a:lvl4pPr>
                      <a:lvl5pPr>
                        <a:spcBef>
                          <a:spcPct val="20000"/>
                        </a:spcBef>
                        <a:defRPr>
                          <a:solidFill>
                            <a:schemeClr val="tx1"/>
                          </a:solidFill>
                          <a:latin typeface="Arial" charset="0"/>
                        </a:defRPr>
                      </a:lvl5pPr>
                      <a:lvl6pPr fontAlgn="base">
                        <a:spcBef>
                          <a:spcPct val="20000"/>
                        </a:spcBef>
                        <a:spcAft>
                          <a:spcPct val="0"/>
                        </a:spcAft>
                        <a:defRPr>
                          <a:solidFill>
                            <a:schemeClr val="tx1"/>
                          </a:solidFill>
                          <a:latin typeface="Arial" charset="0"/>
                        </a:defRPr>
                      </a:lvl6pPr>
                      <a:lvl7pPr fontAlgn="base">
                        <a:spcBef>
                          <a:spcPct val="20000"/>
                        </a:spcBef>
                        <a:spcAft>
                          <a:spcPct val="0"/>
                        </a:spcAft>
                        <a:defRPr>
                          <a:solidFill>
                            <a:schemeClr val="tx1"/>
                          </a:solidFill>
                          <a:latin typeface="Arial" charset="0"/>
                        </a:defRPr>
                      </a:lvl7pPr>
                      <a:lvl8pPr fontAlgn="base">
                        <a:spcBef>
                          <a:spcPct val="20000"/>
                        </a:spcBef>
                        <a:spcAft>
                          <a:spcPct val="0"/>
                        </a:spcAft>
                        <a:defRPr>
                          <a:solidFill>
                            <a:schemeClr val="tx1"/>
                          </a:solidFill>
                          <a:latin typeface="Arial" charset="0"/>
                        </a:defRPr>
                      </a:lvl8pPr>
                      <a:lvl9pPr fontAlgn="base">
                        <a:spcBef>
                          <a:spcPct val="20000"/>
                        </a:spcBef>
                        <a:spcAft>
                          <a:spcPct val="0"/>
                        </a:spcAft>
                        <a:defRPr>
                          <a:solidFill>
                            <a:schemeClr val="tx1"/>
                          </a:solidFill>
                          <a:latin typeface="Arial"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en-US" sz="2000" b="0" i="0" u="none" strike="noStrike" cap="none" normalizeH="0" baseline="0" dirty="0" smtClean="0">
                          <a:ln>
                            <a:noFill/>
                          </a:ln>
                          <a:solidFill>
                            <a:schemeClr val="tx1"/>
                          </a:solidFill>
                          <a:effectLst/>
                          <a:latin typeface="Arial" charset="0"/>
                        </a:rPr>
                        <a:t>Low to Mid</a:t>
                      </a:r>
                    </a:p>
                  </a:txBody>
                  <a:tcPr marT="45671" marB="4567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charset="0"/>
                        </a:defRPr>
                      </a:lvl1pPr>
                      <a:lvl2pPr>
                        <a:spcBef>
                          <a:spcPct val="20000"/>
                        </a:spcBef>
                        <a:defRPr sz="2400">
                          <a:solidFill>
                            <a:schemeClr val="tx1"/>
                          </a:solidFill>
                          <a:latin typeface="Arial" charset="0"/>
                        </a:defRPr>
                      </a:lvl2pPr>
                      <a:lvl3pPr>
                        <a:spcBef>
                          <a:spcPct val="20000"/>
                        </a:spcBef>
                        <a:defRPr sz="2000">
                          <a:solidFill>
                            <a:schemeClr val="tx1"/>
                          </a:solidFill>
                          <a:latin typeface="Arial" charset="0"/>
                        </a:defRPr>
                      </a:lvl3pPr>
                      <a:lvl4pPr>
                        <a:spcBef>
                          <a:spcPct val="20000"/>
                        </a:spcBef>
                        <a:defRPr>
                          <a:solidFill>
                            <a:schemeClr val="tx1"/>
                          </a:solidFill>
                          <a:latin typeface="Arial" charset="0"/>
                        </a:defRPr>
                      </a:lvl4pPr>
                      <a:lvl5pPr>
                        <a:spcBef>
                          <a:spcPct val="20000"/>
                        </a:spcBef>
                        <a:defRPr>
                          <a:solidFill>
                            <a:schemeClr val="tx1"/>
                          </a:solidFill>
                          <a:latin typeface="Arial" charset="0"/>
                        </a:defRPr>
                      </a:lvl5pPr>
                      <a:lvl6pPr fontAlgn="base">
                        <a:spcBef>
                          <a:spcPct val="20000"/>
                        </a:spcBef>
                        <a:spcAft>
                          <a:spcPct val="0"/>
                        </a:spcAft>
                        <a:defRPr>
                          <a:solidFill>
                            <a:schemeClr val="tx1"/>
                          </a:solidFill>
                          <a:latin typeface="Arial" charset="0"/>
                        </a:defRPr>
                      </a:lvl6pPr>
                      <a:lvl7pPr fontAlgn="base">
                        <a:spcBef>
                          <a:spcPct val="20000"/>
                        </a:spcBef>
                        <a:spcAft>
                          <a:spcPct val="0"/>
                        </a:spcAft>
                        <a:defRPr>
                          <a:solidFill>
                            <a:schemeClr val="tx1"/>
                          </a:solidFill>
                          <a:latin typeface="Arial" charset="0"/>
                        </a:defRPr>
                      </a:lvl7pPr>
                      <a:lvl8pPr fontAlgn="base">
                        <a:spcBef>
                          <a:spcPct val="20000"/>
                        </a:spcBef>
                        <a:spcAft>
                          <a:spcPct val="0"/>
                        </a:spcAft>
                        <a:defRPr>
                          <a:solidFill>
                            <a:schemeClr val="tx1"/>
                          </a:solidFill>
                          <a:latin typeface="Arial" charset="0"/>
                        </a:defRPr>
                      </a:lvl8pPr>
                      <a:lvl9pPr fontAlgn="base">
                        <a:spcBef>
                          <a:spcPct val="20000"/>
                        </a:spcBef>
                        <a:spcAft>
                          <a:spcPct val="0"/>
                        </a:spcAft>
                        <a:defRPr>
                          <a:solidFill>
                            <a:schemeClr val="tx1"/>
                          </a:solidFill>
                          <a:latin typeface="Arial"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en-US" sz="2000" b="0" i="0" u="none" strike="noStrike" cap="none" normalizeH="0" baseline="0" dirty="0" smtClean="0">
                          <a:ln>
                            <a:noFill/>
                          </a:ln>
                          <a:solidFill>
                            <a:schemeClr val="tx1"/>
                          </a:solidFill>
                          <a:effectLst/>
                          <a:latin typeface="Arial" charset="0"/>
                        </a:rPr>
                        <a:t>Quick Fit</a:t>
                      </a:r>
                    </a:p>
                  </a:txBody>
                  <a:tcPr marT="45671" marB="4567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charset="0"/>
                        </a:defRPr>
                      </a:lvl1pPr>
                      <a:lvl2pPr>
                        <a:spcBef>
                          <a:spcPct val="20000"/>
                        </a:spcBef>
                        <a:defRPr sz="2400">
                          <a:solidFill>
                            <a:schemeClr val="tx1"/>
                          </a:solidFill>
                          <a:latin typeface="Arial" charset="0"/>
                        </a:defRPr>
                      </a:lvl2pPr>
                      <a:lvl3pPr>
                        <a:spcBef>
                          <a:spcPct val="20000"/>
                        </a:spcBef>
                        <a:defRPr sz="2000">
                          <a:solidFill>
                            <a:schemeClr val="tx1"/>
                          </a:solidFill>
                          <a:latin typeface="Arial" charset="0"/>
                        </a:defRPr>
                      </a:lvl3pPr>
                      <a:lvl4pPr>
                        <a:spcBef>
                          <a:spcPct val="20000"/>
                        </a:spcBef>
                        <a:defRPr>
                          <a:solidFill>
                            <a:schemeClr val="tx1"/>
                          </a:solidFill>
                          <a:latin typeface="Arial" charset="0"/>
                        </a:defRPr>
                      </a:lvl4pPr>
                      <a:lvl5pPr>
                        <a:spcBef>
                          <a:spcPct val="20000"/>
                        </a:spcBef>
                        <a:defRPr>
                          <a:solidFill>
                            <a:schemeClr val="tx1"/>
                          </a:solidFill>
                          <a:latin typeface="Arial" charset="0"/>
                        </a:defRPr>
                      </a:lvl5pPr>
                      <a:lvl6pPr fontAlgn="base">
                        <a:spcBef>
                          <a:spcPct val="20000"/>
                        </a:spcBef>
                        <a:spcAft>
                          <a:spcPct val="0"/>
                        </a:spcAft>
                        <a:defRPr>
                          <a:solidFill>
                            <a:schemeClr val="tx1"/>
                          </a:solidFill>
                          <a:latin typeface="Arial" charset="0"/>
                        </a:defRPr>
                      </a:lvl6pPr>
                      <a:lvl7pPr fontAlgn="base">
                        <a:spcBef>
                          <a:spcPct val="20000"/>
                        </a:spcBef>
                        <a:spcAft>
                          <a:spcPct val="0"/>
                        </a:spcAft>
                        <a:defRPr>
                          <a:solidFill>
                            <a:schemeClr val="tx1"/>
                          </a:solidFill>
                          <a:latin typeface="Arial" charset="0"/>
                        </a:defRPr>
                      </a:lvl7pPr>
                      <a:lvl8pPr fontAlgn="base">
                        <a:spcBef>
                          <a:spcPct val="20000"/>
                        </a:spcBef>
                        <a:spcAft>
                          <a:spcPct val="0"/>
                        </a:spcAft>
                        <a:defRPr>
                          <a:solidFill>
                            <a:schemeClr val="tx1"/>
                          </a:solidFill>
                          <a:latin typeface="Arial" charset="0"/>
                        </a:defRPr>
                      </a:lvl8pPr>
                      <a:lvl9pPr fontAlgn="base">
                        <a:spcBef>
                          <a:spcPct val="20000"/>
                        </a:spcBef>
                        <a:spcAft>
                          <a:spcPct val="0"/>
                        </a:spcAft>
                        <a:defRPr>
                          <a:solidFill>
                            <a:schemeClr val="tx1"/>
                          </a:solidFill>
                          <a:latin typeface="Arial"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en-US" sz="2000" b="0" i="0" u="none" strike="noStrike" cap="none" normalizeH="0" baseline="0" dirty="0" smtClean="0">
                          <a:ln>
                            <a:noFill/>
                          </a:ln>
                          <a:solidFill>
                            <a:schemeClr val="tx1"/>
                          </a:solidFill>
                          <a:effectLst/>
                          <a:latin typeface="Arial" charset="0"/>
                        </a:rPr>
                        <a:t>-Costly</a:t>
                      </a:r>
                      <a:br>
                        <a:rPr kumimoji="0" lang="en-US" altLang="en-US" sz="2000" b="0" i="0" u="none" strike="noStrike" cap="none" normalizeH="0" baseline="0" dirty="0" smtClean="0">
                          <a:ln>
                            <a:noFill/>
                          </a:ln>
                          <a:solidFill>
                            <a:schemeClr val="tx1"/>
                          </a:solidFill>
                          <a:effectLst/>
                          <a:latin typeface="Arial" charset="0"/>
                        </a:rPr>
                      </a:br>
                      <a:r>
                        <a:rPr kumimoji="0" lang="en-US" altLang="en-US" sz="2000" b="0" i="0" u="none" strike="noStrike" cap="none" normalizeH="0" baseline="0" dirty="0" smtClean="0">
                          <a:ln>
                            <a:noFill/>
                          </a:ln>
                          <a:solidFill>
                            <a:schemeClr val="tx1"/>
                          </a:solidFill>
                          <a:effectLst/>
                          <a:latin typeface="Arial" charset="0"/>
                        </a:rPr>
                        <a:t>-Replace in 3-5 yrs</a:t>
                      </a:r>
                    </a:p>
                  </a:txBody>
                  <a:tcPr marT="45671" marB="4567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149544" name="Slide Number Placeholder 2"/>
          <p:cNvSpPr>
            <a:spLocks noGrp="1"/>
          </p:cNvSpPr>
          <p:nvPr>
            <p:ph type="sldNum" sz="quarter" idx="12"/>
          </p:nvPr>
        </p:nvSpPr>
        <p:spPr>
          <a:noFill/>
        </p:spPr>
        <p:txBody>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fld id="{652C4753-8C11-49B5-8D19-037CBBFFA989}" type="slidenum">
              <a:rPr lang="en-US" altLang="en-US" sz="1400" smtClean="0"/>
              <a:pPr eaLnBrk="1" hangingPunct="1">
                <a:spcBef>
                  <a:spcPct val="0"/>
                </a:spcBef>
                <a:buFontTx/>
                <a:buNone/>
              </a:pPr>
              <a:t>40</a:t>
            </a:fld>
            <a:endParaRPr lang="en-US" altLang="en-US" sz="1400" smtClean="0"/>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0530" name="Title 1"/>
          <p:cNvSpPr>
            <a:spLocks noGrp="1"/>
          </p:cNvSpPr>
          <p:nvPr>
            <p:ph type="title"/>
          </p:nvPr>
        </p:nvSpPr>
        <p:spPr/>
        <p:txBody>
          <a:bodyPr/>
          <a:lstStyle/>
          <a:p>
            <a:r>
              <a:rPr lang="en-US" altLang="en-US" sz="4400" smtClean="0"/>
              <a:t>Ear Muffs and Safety Glasses</a:t>
            </a:r>
          </a:p>
        </p:txBody>
      </p:sp>
      <p:pic>
        <p:nvPicPr>
          <p:cNvPr id="150531" name="Picture 2" title="Picture pointing to a point on a face where ear muffs and safety glasses meet"/>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3160713" y="2190750"/>
            <a:ext cx="2887662" cy="3133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50532" name="TextBox 5"/>
          <p:cNvSpPr txBox="1">
            <a:spLocks noChangeArrowheads="1"/>
          </p:cNvSpPr>
          <p:nvPr/>
        </p:nvSpPr>
        <p:spPr bwMode="auto">
          <a:xfrm>
            <a:off x="0" y="5803900"/>
            <a:ext cx="365760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463550" indent="-463550"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n-US" altLang="en-US" sz="1200"/>
              <a:t>Photo courtesy of Howard Leight, Honeywell</a:t>
            </a:r>
            <a:r>
              <a:rPr lang="en-US" altLang="en-US" sz="1800"/>
              <a:t> </a:t>
            </a:r>
          </a:p>
        </p:txBody>
      </p:sp>
      <p:sp>
        <p:nvSpPr>
          <p:cNvPr id="150533" name="Slide Number Placeholder 2"/>
          <p:cNvSpPr>
            <a:spLocks noGrp="1"/>
          </p:cNvSpPr>
          <p:nvPr>
            <p:ph type="sldNum" sz="quarter" idx="12"/>
          </p:nvPr>
        </p:nvSpPr>
        <p:spPr>
          <a:noFill/>
        </p:spPr>
        <p:txBody>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fld id="{86C83041-F115-4415-A4CA-315CA64153C3}" type="slidenum">
              <a:rPr lang="en-US" altLang="en-US" sz="1400" smtClean="0"/>
              <a:pPr eaLnBrk="1" hangingPunct="1">
                <a:spcBef>
                  <a:spcPct val="0"/>
                </a:spcBef>
                <a:buFontTx/>
                <a:buNone/>
              </a:pPr>
              <a:t>41</a:t>
            </a:fld>
            <a:endParaRPr lang="en-US" altLang="en-US" sz="1400" smtClean="0"/>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1554" name="Rectangle 2"/>
          <p:cNvSpPr>
            <a:spLocks noGrp="1" noChangeArrowheads="1"/>
          </p:cNvSpPr>
          <p:nvPr>
            <p:ph type="title"/>
          </p:nvPr>
        </p:nvSpPr>
        <p:spPr/>
        <p:txBody>
          <a:bodyPr/>
          <a:lstStyle/>
          <a:p>
            <a:pPr eaLnBrk="1" hangingPunct="1"/>
            <a:r>
              <a:rPr lang="en-US" altLang="en-US" b="1" smtClean="0">
                <a:latin typeface="Arial" charset="0"/>
                <a:cs typeface="Arial" charset="0"/>
              </a:rPr>
              <a:t>Care and Maintenance</a:t>
            </a:r>
          </a:p>
        </p:txBody>
      </p:sp>
      <p:sp>
        <p:nvSpPr>
          <p:cNvPr id="151555" name="Rectangle 3"/>
          <p:cNvSpPr>
            <a:spLocks noGrp="1" noChangeArrowheads="1"/>
          </p:cNvSpPr>
          <p:nvPr>
            <p:ph sz="half" idx="1"/>
          </p:nvPr>
        </p:nvSpPr>
        <p:spPr>
          <a:xfrm>
            <a:off x="457200" y="1600200"/>
            <a:ext cx="4038600" cy="3810000"/>
          </a:xfrm>
        </p:spPr>
        <p:txBody>
          <a:bodyPr/>
          <a:lstStyle/>
          <a:p>
            <a:pPr marL="0" indent="0" eaLnBrk="1" hangingPunct="1">
              <a:lnSpc>
                <a:spcPct val="90000"/>
              </a:lnSpc>
              <a:spcBef>
                <a:spcPct val="40000"/>
              </a:spcBef>
              <a:spcAft>
                <a:spcPct val="5000"/>
              </a:spcAft>
              <a:buFont typeface="Arial" charset="0"/>
              <a:buNone/>
            </a:pPr>
            <a:r>
              <a:rPr lang="en-US" altLang="en-US" sz="2400" b="1" smtClean="0">
                <a:latin typeface="Arial" charset="0"/>
                <a:cs typeface="Arial" charset="0"/>
              </a:rPr>
              <a:t>Foam roll plugs</a:t>
            </a:r>
          </a:p>
          <a:p>
            <a:pPr lvl="1" eaLnBrk="1" hangingPunct="1">
              <a:lnSpc>
                <a:spcPct val="90000"/>
              </a:lnSpc>
              <a:spcBef>
                <a:spcPct val="40000"/>
              </a:spcBef>
              <a:spcAft>
                <a:spcPct val="5000"/>
              </a:spcAft>
              <a:buFont typeface="Wingdings" pitchFamily="2" charset="2"/>
              <a:buChar char="ü"/>
            </a:pPr>
            <a:r>
              <a:rPr lang="en-US" altLang="en-US" sz="2000" smtClean="0">
                <a:latin typeface="Arial" charset="0"/>
                <a:cs typeface="Arial" charset="0"/>
              </a:rPr>
              <a:t>dispose of foam roll plugs after each use</a:t>
            </a:r>
          </a:p>
          <a:p>
            <a:pPr marL="0" indent="0" eaLnBrk="1" hangingPunct="1">
              <a:lnSpc>
                <a:spcPct val="90000"/>
              </a:lnSpc>
              <a:spcBef>
                <a:spcPct val="40000"/>
              </a:spcBef>
              <a:spcAft>
                <a:spcPct val="5000"/>
              </a:spcAft>
              <a:buFont typeface="Arial" charset="0"/>
              <a:buNone/>
            </a:pPr>
            <a:r>
              <a:rPr lang="en-US" altLang="en-US" sz="2400" b="1" smtClean="0">
                <a:latin typeface="Arial" charset="0"/>
                <a:cs typeface="Arial" charset="0"/>
              </a:rPr>
              <a:t>Reusable plugs</a:t>
            </a:r>
          </a:p>
          <a:p>
            <a:pPr lvl="1" eaLnBrk="1" hangingPunct="1">
              <a:lnSpc>
                <a:spcPct val="90000"/>
              </a:lnSpc>
              <a:spcBef>
                <a:spcPct val="40000"/>
              </a:spcBef>
              <a:spcAft>
                <a:spcPct val="5000"/>
              </a:spcAft>
              <a:buFont typeface="Wingdings" pitchFamily="2" charset="2"/>
              <a:buChar char="ü"/>
            </a:pPr>
            <a:r>
              <a:rPr lang="en-US" altLang="en-US" sz="2000" smtClean="0">
                <a:latin typeface="Arial" charset="0"/>
                <a:cs typeface="Arial" charset="0"/>
              </a:rPr>
              <a:t>clean</a:t>
            </a:r>
            <a:r>
              <a:rPr lang="en-US" altLang="en-US" sz="2000" b="1" smtClean="0">
                <a:latin typeface="Arial" charset="0"/>
                <a:cs typeface="Arial" charset="0"/>
              </a:rPr>
              <a:t> </a:t>
            </a:r>
            <a:r>
              <a:rPr lang="en-US" altLang="en-US" sz="2000" smtClean="0">
                <a:latin typeface="Arial" charset="0"/>
                <a:cs typeface="Arial" charset="0"/>
              </a:rPr>
              <a:t>with soap and water, replace when damaged</a:t>
            </a:r>
          </a:p>
          <a:p>
            <a:pPr marL="0" indent="0" eaLnBrk="1" hangingPunct="1">
              <a:lnSpc>
                <a:spcPct val="90000"/>
              </a:lnSpc>
              <a:spcBef>
                <a:spcPct val="40000"/>
              </a:spcBef>
              <a:spcAft>
                <a:spcPct val="5000"/>
              </a:spcAft>
              <a:buFont typeface="Arial" charset="0"/>
              <a:buNone/>
            </a:pPr>
            <a:r>
              <a:rPr lang="en-US" altLang="en-US" sz="2400" b="1" smtClean="0">
                <a:latin typeface="Arial" charset="0"/>
                <a:cs typeface="Arial" charset="0"/>
              </a:rPr>
              <a:t>Custom plugs</a:t>
            </a:r>
          </a:p>
          <a:p>
            <a:pPr lvl="1" eaLnBrk="1" hangingPunct="1">
              <a:lnSpc>
                <a:spcPct val="90000"/>
              </a:lnSpc>
              <a:spcBef>
                <a:spcPct val="40000"/>
              </a:spcBef>
              <a:spcAft>
                <a:spcPct val="5000"/>
              </a:spcAft>
              <a:buFont typeface="Wingdings" pitchFamily="2" charset="2"/>
              <a:buChar char="ü"/>
            </a:pPr>
            <a:r>
              <a:rPr lang="en-US" altLang="en-US" sz="2000" smtClean="0">
                <a:latin typeface="Arial" charset="0"/>
                <a:cs typeface="Arial" charset="0"/>
              </a:rPr>
              <a:t>wash in mild soapy water</a:t>
            </a:r>
          </a:p>
        </p:txBody>
      </p:sp>
      <p:pic>
        <p:nvPicPr>
          <p:cNvPr id="151556" name="Picture 7" descr="familyshot"/>
          <p:cNvPicPr>
            <a:picLocks noGrp="1" noChangeAspect="1" noChangeArrowheads="1"/>
          </p:cNvPicPr>
          <p:nvPr>
            <p:ph sz="half" idx="2"/>
          </p:nvPr>
        </p:nvPicPr>
        <p:blipFill>
          <a:blip r:embed="rId3">
            <a:extLst>
              <a:ext uri="{28A0092B-C50C-407E-A947-70E740481C1C}">
                <a14:useLocalDpi xmlns:a14="http://schemas.microsoft.com/office/drawing/2010/main"/>
              </a:ext>
            </a:extLst>
          </a:blip>
          <a:srcRect/>
          <a:stretch>
            <a:fillRect/>
          </a:stretch>
        </p:blipFill>
        <p:spPr>
          <a:xfrm>
            <a:off x="4714875" y="1724025"/>
            <a:ext cx="3971925" cy="1962150"/>
          </a:xfrm>
          <a:noFill/>
        </p:spPr>
      </p:pic>
      <p:sp>
        <p:nvSpPr>
          <p:cNvPr id="151557" name="TextBox 15"/>
          <p:cNvSpPr txBox="1">
            <a:spLocks noChangeArrowheads="1"/>
          </p:cNvSpPr>
          <p:nvPr/>
        </p:nvSpPr>
        <p:spPr bwMode="auto">
          <a:xfrm>
            <a:off x="0" y="5791200"/>
            <a:ext cx="3792538"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463550" indent="-463550"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en-US" altLang="en-US" sz="1200">
                <a:latin typeface="Arial" charset="0"/>
              </a:rPr>
              <a:t>Photos courtesy of Howard Leight, Honeywell</a:t>
            </a:r>
            <a:r>
              <a:rPr lang="en-US" altLang="en-US" sz="1800">
                <a:latin typeface="Arial" charset="0"/>
              </a:rPr>
              <a:t> </a:t>
            </a:r>
          </a:p>
        </p:txBody>
      </p:sp>
      <p:pic>
        <p:nvPicPr>
          <p:cNvPr id="151558" name="Picture 3" title="Picture - custom plugs"/>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4114800" y="4191000"/>
            <a:ext cx="2057400" cy="1600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51559" name="Slide Number Placeholder 2"/>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fld id="{54C9C403-D534-4AE6-8043-47E15CE38F56}" type="slidenum">
              <a:rPr lang="en-US" altLang="en-US" sz="1400" smtClean="0">
                <a:latin typeface="Arial" charset="0"/>
                <a:cs typeface="Arial" charset="0"/>
              </a:rPr>
              <a:pPr eaLnBrk="1" hangingPunct="1">
                <a:spcBef>
                  <a:spcPct val="0"/>
                </a:spcBef>
                <a:buFontTx/>
                <a:buNone/>
              </a:pPr>
              <a:t>42</a:t>
            </a:fld>
            <a:endParaRPr lang="en-US" altLang="en-US" sz="1400" smtClean="0">
              <a:latin typeface="Arial" charset="0"/>
              <a:cs typeface="Arial" charset="0"/>
            </a:endParaRPr>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2578" name="Title 4"/>
          <p:cNvSpPr>
            <a:spLocks noGrp="1"/>
          </p:cNvSpPr>
          <p:nvPr>
            <p:ph type="title"/>
          </p:nvPr>
        </p:nvSpPr>
        <p:spPr/>
        <p:txBody>
          <a:bodyPr/>
          <a:lstStyle/>
          <a:p>
            <a:r>
              <a:rPr lang="en-US" altLang="en-US" b="1" dirty="0" smtClean="0">
                <a:latin typeface="Arial" charset="0"/>
                <a:cs typeface="Arial" charset="0"/>
              </a:rPr>
              <a:t>Care and Maintenance </a:t>
            </a:r>
          </a:p>
        </p:txBody>
      </p:sp>
      <p:sp>
        <p:nvSpPr>
          <p:cNvPr id="6" name="Content Placeholder 5"/>
          <p:cNvSpPr>
            <a:spLocks noGrp="1"/>
          </p:cNvSpPr>
          <p:nvPr>
            <p:ph sz="half" idx="1"/>
          </p:nvPr>
        </p:nvSpPr>
        <p:spPr>
          <a:xfrm>
            <a:off x="457200" y="1600200"/>
            <a:ext cx="4038600" cy="4114800"/>
          </a:xfrm>
        </p:spPr>
        <p:txBody>
          <a:bodyPr/>
          <a:lstStyle/>
          <a:p>
            <a:pPr marL="0" indent="0" eaLnBrk="1" hangingPunct="1">
              <a:lnSpc>
                <a:spcPct val="90000"/>
              </a:lnSpc>
              <a:spcBef>
                <a:spcPct val="40000"/>
              </a:spcBef>
              <a:spcAft>
                <a:spcPct val="5000"/>
              </a:spcAft>
              <a:buFont typeface="Arial" charset="0"/>
              <a:buNone/>
              <a:defRPr/>
            </a:pPr>
            <a:r>
              <a:rPr lang="en-US" altLang="en-US" sz="2400" b="1" dirty="0">
                <a:latin typeface="Arial" panose="020B0604020202020204" pitchFamily="34" charset="0"/>
                <a:cs typeface="Arial" panose="020B0604020202020204" pitchFamily="34" charset="0"/>
              </a:rPr>
              <a:t>Banded or </a:t>
            </a:r>
            <a:r>
              <a:rPr lang="en-US" altLang="en-US" sz="2400" b="1" dirty="0" smtClean="0">
                <a:latin typeface="Arial" panose="020B0604020202020204" pitchFamily="34" charset="0"/>
                <a:cs typeface="Arial" panose="020B0604020202020204" pitchFamily="34" charset="0"/>
              </a:rPr>
              <a:t>semi-aural</a:t>
            </a:r>
          </a:p>
          <a:p>
            <a:pPr eaLnBrk="1" hangingPunct="1">
              <a:lnSpc>
                <a:spcPct val="90000"/>
              </a:lnSpc>
              <a:spcBef>
                <a:spcPct val="40000"/>
              </a:spcBef>
              <a:spcAft>
                <a:spcPct val="5000"/>
              </a:spcAft>
              <a:buFont typeface="Wingdings" panose="05000000000000000000" pitchFamily="2" charset="2"/>
              <a:buChar char="ü"/>
              <a:defRPr/>
            </a:pPr>
            <a:r>
              <a:rPr lang="en-US" altLang="en-US" sz="2400" dirty="0" smtClean="0">
                <a:latin typeface="Arial" panose="020B0604020202020204" pitchFamily="34" charset="0"/>
                <a:cs typeface="Arial" panose="020B0604020202020204" pitchFamily="34" charset="0"/>
              </a:rPr>
              <a:t>Clean </a:t>
            </a:r>
            <a:r>
              <a:rPr lang="en-US" altLang="en-US" sz="2400" dirty="0">
                <a:latin typeface="Arial" panose="020B0604020202020204" pitchFamily="34" charset="0"/>
                <a:cs typeface="Arial" panose="020B0604020202020204" pitchFamily="34" charset="0"/>
              </a:rPr>
              <a:t>and replace pods </a:t>
            </a:r>
            <a:r>
              <a:rPr lang="en-US" altLang="en-US" sz="2400" dirty="0" smtClean="0">
                <a:latin typeface="Arial" panose="020B0604020202020204" pitchFamily="34" charset="0"/>
                <a:cs typeface="Arial" panose="020B0604020202020204" pitchFamily="34" charset="0"/>
              </a:rPr>
              <a:t>regularly</a:t>
            </a:r>
          </a:p>
          <a:p>
            <a:pPr marL="0" indent="0" eaLnBrk="1" hangingPunct="1">
              <a:lnSpc>
                <a:spcPct val="90000"/>
              </a:lnSpc>
              <a:spcBef>
                <a:spcPct val="40000"/>
              </a:spcBef>
              <a:spcAft>
                <a:spcPct val="5000"/>
              </a:spcAft>
              <a:buFont typeface="Arial" charset="0"/>
              <a:buNone/>
              <a:tabLst>
                <a:tab pos="1885950" algn="l"/>
              </a:tabLst>
              <a:defRPr/>
            </a:pPr>
            <a:r>
              <a:rPr lang="en-US" altLang="en-US" sz="2400" b="1" dirty="0" smtClean="0">
                <a:latin typeface="Arial" panose="020B0604020202020204" pitchFamily="34" charset="0"/>
                <a:cs typeface="Arial" panose="020B0604020202020204" pitchFamily="34" charset="0"/>
              </a:rPr>
              <a:t>Earmuffs</a:t>
            </a:r>
            <a:endParaRPr lang="en-US" altLang="en-US" sz="2400" dirty="0" smtClean="0">
              <a:latin typeface="Arial" panose="020B0604020202020204" pitchFamily="34" charset="0"/>
              <a:cs typeface="Arial" panose="020B0604020202020204" pitchFamily="34" charset="0"/>
            </a:endParaRPr>
          </a:p>
          <a:p>
            <a:pPr eaLnBrk="1" hangingPunct="1">
              <a:lnSpc>
                <a:spcPct val="90000"/>
              </a:lnSpc>
              <a:spcBef>
                <a:spcPct val="40000"/>
              </a:spcBef>
              <a:spcAft>
                <a:spcPct val="5000"/>
              </a:spcAft>
              <a:buFont typeface="Wingdings" panose="05000000000000000000" pitchFamily="2" charset="2"/>
              <a:buChar char="ü"/>
              <a:defRPr/>
            </a:pPr>
            <a:r>
              <a:rPr lang="en-US" altLang="en-US" sz="2400" dirty="0" smtClean="0">
                <a:latin typeface="Arial" panose="020B0604020202020204" pitchFamily="34" charset="0"/>
                <a:cs typeface="Arial" panose="020B0604020202020204" pitchFamily="34" charset="0"/>
              </a:rPr>
              <a:t> Wipe </a:t>
            </a:r>
            <a:r>
              <a:rPr lang="en-US" altLang="en-US" sz="2400" dirty="0">
                <a:latin typeface="Arial" panose="020B0604020202020204" pitchFamily="34" charset="0"/>
                <a:cs typeface="Arial" panose="020B0604020202020204" pitchFamily="34" charset="0"/>
              </a:rPr>
              <a:t>down with </a:t>
            </a:r>
            <a:r>
              <a:rPr lang="en-US" altLang="en-US" sz="2400" dirty="0" smtClean="0">
                <a:latin typeface="Arial" panose="020B0604020202020204" pitchFamily="34" charset="0"/>
                <a:cs typeface="Arial" panose="020B0604020202020204" pitchFamily="34" charset="0"/>
              </a:rPr>
              <a:t>damp </a:t>
            </a:r>
            <a:r>
              <a:rPr lang="en-US" altLang="en-US" sz="2400" dirty="0">
                <a:latin typeface="Arial" panose="020B0604020202020204" pitchFamily="34" charset="0"/>
                <a:cs typeface="Arial" panose="020B0604020202020204" pitchFamily="34" charset="0"/>
              </a:rPr>
              <a:t>cloth, or remove </a:t>
            </a:r>
            <a:r>
              <a:rPr lang="en-US" altLang="en-US" sz="2400" dirty="0" smtClean="0">
                <a:latin typeface="Arial" panose="020B0604020202020204" pitchFamily="34" charset="0"/>
                <a:cs typeface="Arial" panose="020B0604020202020204" pitchFamily="34" charset="0"/>
              </a:rPr>
              <a:t>cushions </a:t>
            </a:r>
            <a:r>
              <a:rPr lang="en-US" altLang="en-US" sz="2400" dirty="0">
                <a:latin typeface="Arial" panose="020B0604020202020204" pitchFamily="34" charset="0"/>
                <a:cs typeface="Arial" panose="020B0604020202020204" pitchFamily="34" charset="0"/>
              </a:rPr>
              <a:t>and wash in soapy </a:t>
            </a:r>
            <a:r>
              <a:rPr lang="en-US" altLang="en-US" sz="2400" dirty="0" smtClean="0">
                <a:latin typeface="Arial" panose="020B0604020202020204" pitchFamily="34" charset="0"/>
                <a:cs typeface="Arial" panose="020B0604020202020204" pitchFamily="34" charset="0"/>
              </a:rPr>
              <a:t>water  </a:t>
            </a:r>
          </a:p>
          <a:p>
            <a:pPr eaLnBrk="1" hangingPunct="1">
              <a:lnSpc>
                <a:spcPct val="90000"/>
              </a:lnSpc>
              <a:spcBef>
                <a:spcPct val="40000"/>
              </a:spcBef>
              <a:spcAft>
                <a:spcPct val="5000"/>
              </a:spcAft>
              <a:buFont typeface="Wingdings" panose="05000000000000000000" pitchFamily="2" charset="2"/>
              <a:buChar char="ü"/>
              <a:defRPr/>
            </a:pPr>
            <a:r>
              <a:rPr lang="en-US" altLang="en-US" sz="2400" dirty="0" smtClean="0">
                <a:latin typeface="Arial" panose="020B0604020202020204" pitchFamily="34" charset="0"/>
                <a:cs typeface="Arial" panose="020B0604020202020204" pitchFamily="34" charset="0"/>
              </a:rPr>
              <a:t> Replace cushions if </a:t>
            </a:r>
            <a:r>
              <a:rPr lang="en-US" altLang="en-US" sz="2400" dirty="0">
                <a:latin typeface="Arial" panose="020B0604020202020204" pitchFamily="34" charset="0"/>
                <a:cs typeface="Arial" panose="020B0604020202020204" pitchFamily="34" charset="0"/>
              </a:rPr>
              <a:t>torn or </a:t>
            </a:r>
            <a:r>
              <a:rPr lang="en-US" altLang="en-US" sz="2400" dirty="0" smtClean="0">
                <a:latin typeface="Arial" panose="020B0604020202020204" pitchFamily="34" charset="0"/>
                <a:cs typeface="Arial" panose="020B0604020202020204" pitchFamily="34" charset="0"/>
              </a:rPr>
              <a:t>cracked  </a:t>
            </a:r>
            <a:endParaRPr lang="en-US" altLang="en-US" sz="2400" dirty="0">
              <a:latin typeface="Arial" panose="020B0604020202020204" pitchFamily="34" charset="0"/>
              <a:cs typeface="Arial" panose="020B0604020202020204" pitchFamily="34" charset="0"/>
            </a:endParaRPr>
          </a:p>
          <a:p>
            <a:pPr>
              <a:defRPr/>
            </a:pPr>
            <a:endParaRPr lang="en-US" dirty="0"/>
          </a:p>
        </p:txBody>
      </p:sp>
      <p:pic>
        <p:nvPicPr>
          <p:cNvPr id="152580" name="Picture 4" descr="QB2HYG"/>
          <p:cNvPicPr>
            <a:picLocks noGrp="1" noChangeAspect="1" noChangeArrowheads="1"/>
          </p:cNvPicPr>
          <p:nvPr>
            <p:ph sz="half" idx="2"/>
          </p:nvPr>
        </p:nvPicPr>
        <p:blipFill>
          <a:blip r:embed="rId3">
            <a:extLst>
              <a:ext uri="{28A0092B-C50C-407E-A947-70E740481C1C}">
                <a14:useLocalDpi xmlns:a14="http://schemas.microsoft.com/office/drawing/2010/main"/>
              </a:ext>
            </a:extLst>
          </a:blip>
          <a:srcRect/>
          <a:stretch>
            <a:fillRect/>
          </a:stretch>
        </p:blipFill>
        <p:spPr>
          <a:xfrm>
            <a:off x="4495800" y="1447800"/>
            <a:ext cx="1895475" cy="2085975"/>
          </a:xfrm>
          <a:noFill/>
          <a:extLs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152581" name="Picture 8" descr="Leightning_L3"/>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6534150" y="3362325"/>
            <a:ext cx="1838325" cy="2305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2582" name="TextBox 9"/>
          <p:cNvSpPr txBox="1">
            <a:spLocks noChangeArrowheads="1"/>
          </p:cNvSpPr>
          <p:nvPr/>
        </p:nvSpPr>
        <p:spPr bwMode="auto">
          <a:xfrm>
            <a:off x="0" y="5803900"/>
            <a:ext cx="358140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463550" indent="-463550"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en-US" altLang="en-US" sz="1200">
                <a:latin typeface="Arial" charset="0"/>
              </a:rPr>
              <a:t>Photos courtesy of Howard Leight, Honeywell</a:t>
            </a:r>
            <a:r>
              <a:rPr lang="en-US" altLang="en-US" sz="1800">
                <a:latin typeface="Arial" charset="0"/>
              </a:rPr>
              <a:t> </a:t>
            </a:r>
          </a:p>
        </p:txBody>
      </p:sp>
      <p:sp>
        <p:nvSpPr>
          <p:cNvPr id="152583" name="Slide Number Placeholder 2"/>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fld id="{E468E815-FD05-4B96-85C8-036CC7FA88BC}" type="slidenum">
              <a:rPr lang="en-US" altLang="en-US" sz="1400" smtClean="0">
                <a:latin typeface="Arial" charset="0"/>
                <a:cs typeface="Arial" charset="0"/>
              </a:rPr>
              <a:pPr eaLnBrk="1" hangingPunct="1">
                <a:spcBef>
                  <a:spcPct val="0"/>
                </a:spcBef>
                <a:buFontTx/>
                <a:buNone/>
              </a:pPr>
              <a:t>43</a:t>
            </a:fld>
            <a:endParaRPr lang="en-US" altLang="en-US" sz="1400" smtClean="0">
              <a:latin typeface="Arial" charset="0"/>
              <a:cs typeface="Arial" charset="0"/>
            </a:endParaRPr>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02" name="Picture 2" descr="Ear No Plug"/>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390525" y="1524000"/>
            <a:ext cx="2276475" cy="3368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3603" name="Picture 3" descr="Ear Poor Fit"/>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3457575" y="1860550"/>
            <a:ext cx="2257425" cy="3244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3604" name="Picture 4" descr="Ear Good Fit"/>
          <p:cNvPicPr>
            <a:picLocks noChangeAspect="1" noChangeArrowheads="1"/>
          </p:cNvPicPr>
          <p:nvPr/>
        </p:nvPicPr>
        <p:blipFill>
          <a:blip r:embed="rId5">
            <a:extLst>
              <a:ext uri="{28A0092B-C50C-407E-A947-70E740481C1C}">
                <a14:useLocalDpi xmlns:a14="http://schemas.microsoft.com/office/drawing/2010/main"/>
              </a:ext>
            </a:extLst>
          </a:blip>
          <a:srcRect/>
          <a:stretch>
            <a:fillRect/>
          </a:stretch>
        </p:blipFill>
        <p:spPr bwMode="auto">
          <a:xfrm>
            <a:off x="6477000" y="2244725"/>
            <a:ext cx="2209800" cy="3165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99014" name="Text Box 6"/>
          <p:cNvSpPr txBox="1">
            <a:spLocks noChangeArrowheads="1"/>
          </p:cNvSpPr>
          <p:nvPr/>
        </p:nvSpPr>
        <p:spPr bwMode="auto">
          <a:xfrm>
            <a:off x="1143000" y="1443038"/>
            <a:ext cx="1458913" cy="646112"/>
          </a:xfrm>
          <a:prstGeom prst="rect">
            <a:avLst/>
          </a:prstGeom>
          <a:noFill/>
          <a:ln>
            <a:noFill/>
          </a:ln>
          <a:effectLst/>
          <a:extLst>
            <a:ext uri="{909E8E84-426E-40DD-AFC4-6F175D3DCCD1}">
              <a14:hiddenFill xmlns:a14="http://schemas.microsoft.com/office/drawing/2010/main">
                <a:solidFill>
                  <a:schemeClr val="tx1">
                    <a:alpha val="30196"/>
                  </a:schemeClr>
                </a:solidFill>
              </a14:hiddenFill>
            </a:ext>
            <a:ext uri="{91240B29-F687-4F45-9708-019B960494DF}">
              <a14:hiddenLine xmlns:a14="http://schemas.microsoft.com/office/drawing/2010/main" w="38100" cmpd="dbl" algn="ctr">
                <a:solidFill>
                  <a:srgbClr val="0088C7"/>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n-US" altLang="en-US" sz="3600" b="1" dirty="0">
                <a:solidFill>
                  <a:schemeClr val="bg1"/>
                </a:solidFill>
                <a:cs typeface="Arial" charset="0"/>
              </a:rPr>
              <a:t>0</a:t>
            </a:r>
            <a:r>
              <a:rPr lang="en-US" altLang="en-US" sz="3600" dirty="0">
                <a:solidFill>
                  <a:schemeClr val="bg1"/>
                </a:solidFill>
                <a:cs typeface="Arial" charset="0"/>
              </a:rPr>
              <a:t> </a:t>
            </a:r>
            <a:r>
              <a:rPr lang="en-US" altLang="en-US" sz="3600" dirty="0" smtClean="0">
                <a:solidFill>
                  <a:schemeClr val="bg1"/>
                </a:solidFill>
                <a:cs typeface="Arial" charset="0"/>
              </a:rPr>
              <a:t>dB</a:t>
            </a:r>
            <a:endParaRPr lang="en-US" altLang="en-US" sz="3600" dirty="0">
              <a:solidFill>
                <a:schemeClr val="bg1"/>
              </a:solidFill>
              <a:cs typeface="Arial" charset="0"/>
            </a:endParaRPr>
          </a:p>
        </p:txBody>
      </p:sp>
      <p:sp>
        <p:nvSpPr>
          <p:cNvPr id="299015" name="Text Box 7"/>
          <p:cNvSpPr txBox="1">
            <a:spLocks noChangeArrowheads="1"/>
          </p:cNvSpPr>
          <p:nvPr/>
        </p:nvSpPr>
        <p:spPr bwMode="auto">
          <a:xfrm>
            <a:off x="4267200" y="1752600"/>
            <a:ext cx="1600200" cy="646113"/>
          </a:xfrm>
          <a:prstGeom prst="rect">
            <a:avLst/>
          </a:prstGeom>
          <a:noFill/>
          <a:ln>
            <a:noFill/>
          </a:ln>
          <a:effectLst/>
          <a:extLst>
            <a:ext uri="{909E8E84-426E-40DD-AFC4-6F175D3DCCD1}">
              <a14:hiddenFill xmlns:a14="http://schemas.microsoft.com/office/drawing/2010/main">
                <a:solidFill>
                  <a:schemeClr val="tx1">
                    <a:alpha val="30196"/>
                  </a:schemeClr>
                </a:solidFill>
              </a14:hiddenFill>
            </a:ext>
            <a:ext uri="{91240B29-F687-4F45-9708-019B960494DF}">
              <a14:hiddenLine xmlns:a14="http://schemas.microsoft.com/office/drawing/2010/main" w="38100" cmpd="dbl" algn="ctr">
                <a:solidFill>
                  <a:srgbClr val="0088C7"/>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n-US" altLang="en-US" sz="3600" b="1" dirty="0">
                <a:solidFill>
                  <a:schemeClr val="bg1"/>
                </a:solidFill>
                <a:cs typeface="Arial" charset="0"/>
              </a:rPr>
              <a:t>0</a:t>
            </a:r>
            <a:r>
              <a:rPr lang="en-US" altLang="en-US" sz="3600" dirty="0">
                <a:solidFill>
                  <a:schemeClr val="bg1"/>
                </a:solidFill>
                <a:cs typeface="Arial" charset="0"/>
              </a:rPr>
              <a:t> </a:t>
            </a:r>
            <a:r>
              <a:rPr lang="en-US" altLang="en-US" sz="3600" dirty="0" smtClean="0">
                <a:solidFill>
                  <a:schemeClr val="bg1"/>
                </a:solidFill>
                <a:cs typeface="Arial" charset="0"/>
              </a:rPr>
              <a:t>dB</a:t>
            </a:r>
            <a:endParaRPr lang="en-US" altLang="en-US" sz="3600" dirty="0">
              <a:solidFill>
                <a:schemeClr val="bg1"/>
              </a:solidFill>
              <a:cs typeface="Arial" charset="0"/>
            </a:endParaRPr>
          </a:p>
        </p:txBody>
      </p:sp>
      <p:sp>
        <p:nvSpPr>
          <p:cNvPr id="299016" name="Text Box 8"/>
          <p:cNvSpPr txBox="1">
            <a:spLocks noChangeArrowheads="1"/>
          </p:cNvSpPr>
          <p:nvPr/>
        </p:nvSpPr>
        <p:spPr bwMode="auto">
          <a:xfrm>
            <a:off x="6980238" y="2173288"/>
            <a:ext cx="1782762" cy="646112"/>
          </a:xfrm>
          <a:prstGeom prst="rect">
            <a:avLst/>
          </a:prstGeom>
          <a:noFill/>
          <a:ln>
            <a:noFill/>
          </a:ln>
          <a:effectLst/>
          <a:extLst>
            <a:ext uri="{909E8E84-426E-40DD-AFC4-6F175D3DCCD1}">
              <a14:hiddenFill xmlns:a14="http://schemas.microsoft.com/office/drawing/2010/main">
                <a:solidFill>
                  <a:schemeClr val="tx1">
                    <a:alpha val="30196"/>
                  </a:schemeClr>
                </a:solidFill>
              </a14:hiddenFill>
            </a:ext>
            <a:ext uri="{91240B29-F687-4F45-9708-019B960494DF}">
              <a14:hiddenLine xmlns:a14="http://schemas.microsoft.com/office/drawing/2010/main" w="38100" cmpd="dbl" algn="ctr">
                <a:solidFill>
                  <a:srgbClr val="0088C7"/>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n-US" altLang="en-US" sz="3600" b="1" dirty="0">
                <a:solidFill>
                  <a:schemeClr val="bg1"/>
                </a:solidFill>
                <a:cs typeface="Arial" charset="0"/>
              </a:rPr>
              <a:t>33</a:t>
            </a:r>
            <a:r>
              <a:rPr lang="en-US" altLang="en-US" sz="3600" dirty="0">
                <a:solidFill>
                  <a:schemeClr val="bg1"/>
                </a:solidFill>
                <a:cs typeface="Arial" charset="0"/>
              </a:rPr>
              <a:t> </a:t>
            </a:r>
            <a:r>
              <a:rPr lang="en-US" altLang="en-US" sz="3600" dirty="0" smtClean="0">
                <a:solidFill>
                  <a:schemeClr val="bg1"/>
                </a:solidFill>
                <a:cs typeface="Arial" charset="0"/>
              </a:rPr>
              <a:t>dB</a:t>
            </a:r>
            <a:endParaRPr lang="en-US" altLang="en-US" sz="3600" dirty="0">
              <a:solidFill>
                <a:schemeClr val="bg1"/>
              </a:solidFill>
              <a:cs typeface="Arial" charset="0"/>
            </a:endParaRPr>
          </a:p>
        </p:txBody>
      </p:sp>
      <p:sp>
        <p:nvSpPr>
          <p:cNvPr id="153608" name="Text Box 9"/>
          <p:cNvSpPr txBox="1">
            <a:spLocks noChangeArrowheads="1"/>
          </p:cNvSpPr>
          <p:nvPr/>
        </p:nvSpPr>
        <p:spPr bwMode="auto">
          <a:xfrm>
            <a:off x="390525" y="4432300"/>
            <a:ext cx="2276475" cy="400050"/>
          </a:xfrm>
          <a:prstGeom prst="rect">
            <a:avLst/>
          </a:prstGeom>
          <a:noFill/>
          <a:ln>
            <a:noFill/>
          </a:ln>
          <a:effectLst/>
          <a:extLst>
            <a:ext uri="{909E8E84-426E-40DD-AFC4-6F175D3DCCD1}">
              <a14:hiddenFill xmlns:a14="http://schemas.microsoft.com/office/drawing/2010/main">
                <a:solidFill>
                  <a:schemeClr val="tx1">
                    <a:alpha val="30196"/>
                  </a:schemeClr>
                </a:solidFill>
              </a14:hiddenFill>
            </a:ext>
            <a:ext uri="{91240B29-F687-4F45-9708-019B960494DF}">
              <a14:hiddenLine xmlns:a14="http://schemas.microsoft.com/office/drawing/2010/main" w="38100" cmpd="dbl" algn="ctr">
                <a:solidFill>
                  <a:srgbClr val="0088C7"/>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spcBef>
                <a:spcPct val="0"/>
              </a:spcBef>
              <a:buFontTx/>
              <a:buNone/>
            </a:pPr>
            <a:r>
              <a:rPr lang="en-US" altLang="en-US" sz="2000">
                <a:solidFill>
                  <a:schemeClr val="bg1"/>
                </a:solidFill>
                <a:cs typeface="Arial" charset="0"/>
              </a:rPr>
              <a:t>EAR </a:t>
            </a:r>
            <a:r>
              <a:rPr lang="en-US" altLang="en-US" sz="2000" smtClean="0">
                <a:solidFill>
                  <a:schemeClr val="bg1"/>
                </a:solidFill>
                <a:cs typeface="Arial" charset="0"/>
              </a:rPr>
              <a:t>#</a:t>
            </a:r>
            <a:r>
              <a:rPr lang="en-US" altLang="en-US" sz="2000" b="1" smtClean="0">
                <a:solidFill>
                  <a:schemeClr val="bg1"/>
                </a:solidFill>
                <a:cs typeface="Arial" charset="0"/>
              </a:rPr>
              <a:t>1</a:t>
            </a:r>
            <a:endParaRPr lang="en-US" altLang="en-US" sz="2000" b="1" dirty="0">
              <a:solidFill>
                <a:schemeClr val="bg1"/>
              </a:solidFill>
              <a:cs typeface="Arial" charset="0"/>
            </a:endParaRPr>
          </a:p>
        </p:txBody>
      </p:sp>
      <p:sp>
        <p:nvSpPr>
          <p:cNvPr id="153609" name="Text Box 10"/>
          <p:cNvSpPr txBox="1">
            <a:spLocks noChangeArrowheads="1"/>
          </p:cNvSpPr>
          <p:nvPr/>
        </p:nvSpPr>
        <p:spPr bwMode="auto">
          <a:xfrm>
            <a:off x="3429000" y="4616450"/>
            <a:ext cx="2286000" cy="400050"/>
          </a:xfrm>
          <a:prstGeom prst="rect">
            <a:avLst/>
          </a:prstGeom>
          <a:noFill/>
          <a:ln>
            <a:noFill/>
          </a:ln>
          <a:effectLst/>
          <a:extLst>
            <a:ext uri="{909E8E84-426E-40DD-AFC4-6F175D3DCCD1}">
              <a14:hiddenFill xmlns:a14="http://schemas.microsoft.com/office/drawing/2010/main">
                <a:solidFill>
                  <a:schemeClr val="tx1">
                    <a:alpha val="30196"/>
                  </a:schemeClr>
                </a:solidFill>
              </a14:hiddenFill>
            </a:ext>
            <a:ext uri="{91240B29-F687-4F45-9708-019B960494DF}">
              <a14:hiddenLine xmlns:a14="http://schemas.microsoft.com/office/drawing/2010/main" w="38100" cmpd="dbl" algn="ctr">
                <a:solidFill>
                  <a:srgbClr val="0088C7"/>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spcBef>
                <a:spcPct val="0"/>
              </a:spcBef>
              <a:buFontTx/>
              <a:buNone/>
            </a:pPr>
            <a:r>
              <a:rPr lang="en-US" altLang="en-US" sz="2000">
                <a:solidFill>
                  <a:schemeClr val="bg1"/>
                </a:solidFill>
                <a:cs typeface="Arial" charset="0"/>
              </a:rPr>
              <a:t>EAR #</a:t>
            </a:r>
            <a:r>
              <a:rPr lang="en-US" altLang="en-US" sz="2000" b="1">
                <a:solidFill>
                  <a:schemeClr val="bg1"/>
                </a:solidFill>
                <a:cs typeface="Arial" charset="0"/>
              </a:rPr>
              <a:t>2</a:t>
            </a:r>
          </a:p>
        </p:txBody>
      </p:sp>
      <p:sp>
        <p:nvSpPr>
          <p:cNvPr id="153610" name="Text Box 11"/>
          <p:cNvSpPr txBox="1">
            <a:spLocks noChangeArrowheads="1"/>
          </p:cNvSpPr>
          <p:nvPr/>
        </p:nvSpPr>
        <p:spPr bwMode="auto">
          <a:xfrm>
            <a:off x="6477000" y="4933950"/>
            <a:ext cx="2209800" cy="400050"/>
          </a:xfrm>
          <a:prstGeom prst="rect">
            <a:avLst/>
          </a:prstGeom>
          <a:noFill/>
          <a:ln>
            <a:noFill/>
          </a:ln>
          <a:effectLst/>
          <a:extLst>
            <a:ext uri="{909E8E84-426E-40DD-AFC4-6F175D3DCCD1}">
              <a14:hiddenFill xmlns:a14="http://schemas.microsoft.com/office/drawing/2010/main">
                <a:solidFill>
                  <a:schemeClr val="tx1">
                    <a:alpha val="30196"/>
                  </a:schemeClr>
                </a:solidFill>
              </a14:hiddenFill>
            </a:ext>
            <a:ext uri="{91240B29-F687-4F45-9708-019B960494DF}">
              <a14:hiddenLine xmlns:a14="http://schemas.microsoft.com/office/drawing/2010/main" w="38100" cmpd="dbl" algn="ctr">
                <a:solidFill>
                  <a:srgbClr val="0088C7"/>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spcBef>
                <a:spcPct val="0"/>
              </a:spcBef>
              <a:buFontTx/>
              <a:buNone/>
            </a:pPr>
            <a:r>
              <a:rPr lang="en-US" altLang="en-US" sz="2000">
                <a:solidFill>
                  <a:schemeClr val="bg1"/>
                </a:solidFill>
                <a:cs typeface="Arial" charset="0"/>
              </a:rPr>
              <a:t>EAR #</a:t>
            </a:r>
            <a:r>
              <a:rPr lang="en-US" altLang="en-US" sz="2000" b="1">
                <a:solidFill>
                  <a:schemeClr val="bg1"/>
                </a:solidFill>
                <a:cs typeface="Arial" charset="0"/>
              </a:rPr>
              <a:t>3</a:t>
            </a:r>
          </a:p>
        </p:txBody>
      </p:sp>
      <p:sp>
        <p:nvSpPr>
          <p:cNvPr id="153611" name="Title 3"/>
          <p:cNvSpPr>
            <a:spLocks noGrp="1"/>
          </p:cNvSpPr>
          <p:nvPr>
            <p:ph type="title"/>
          </p:nvPr>
        </p:nvSpPr>
        <p:spPr/>
        <p:txBody>
          <a:bodyPr/>
          <a:lstStyle/>
          <a:p>
            <a:r>
              <a:rPr lang="en-US" altLang="en-US" sz="4400" smtClean="0"/>
              <a:t>How Much Protection?</a:t>
            </a:r>
          </a:p>
        </p:txBody>
      </p:sp>
      <p:sp>
        <p:nvSpPr>
          <p:cNvPr id="153612" name="TextBox 18"/>
          <p:cNvSpPr txBox="1">
            <a:spLocks noChangeArrowheads="1"/>
          </p:cNvSpPr>
          <p:nvPr/>
        </p:nvSpPr>
        <p:spPr bwMode="auto">
          <a:xfrm>
            <a:off x="0" y="5791200"/>
            <a:ext cx="34290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463550" indent="-463550"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n-US" altLang="en-US" sz="1200"/>
              <a:t>Slide courtesy of Howard Leight, Honeywell</a:t>
            </a:r>
            <a:r>
              <a:rPr lang="en-US" altLang="en-US" sz="1800"/>
              <a:t> </a:t>
            </a:r>
          </a:p>
        </p:txBody>
      </p:sp>
      <p:sp>
        <p:nvSpPr>
          <p:cNvPr id="153613" name="Slide Number Placeholder 2"/>
          <p:cNvSpPr>
            <a:spLocks noGrp="1"/>
          </p:cNvSpPr>
          <p:nvPr>
            <p:ph type="sldNum" sz="quarter" idx="12"/>
          </p:nvPr>
        </p:nvSpPr>
        <p:spPr>
          <a:noFill/>
        </p:spPr>
        <p:txBody>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fld id="{FDE5A4FF-2E3A-4FE0-84E9-EF3012D050EF}" type="slidenum">
              <a:rPr lang="en-US" altLang="en-US" sz="1400" smtClean="0"/>
              <a:pPr eaLnBrk="1" hangingPunct="1">
                <a:spcBef>
                  <a:spcPct val="0"/>
                </a:spcBef>
                <a:buFontTx/>
                <a:buNone/>
              </a:pPr>
              <a:t>44</a:t>
            </a:fld>
            <a:endParaRPr lang="en-US" altLang="en-US" sz="1400" smtClean="0"/>
          </a:p>
        </p:txBody>
      </p:sp>
    </p:spTree>
  </p:cSld>
  <p:clrMapOvr>
    <a:masterClrMapping/>
  </p:clrMapOvr>
  <p:transition advClick="0">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grpId="0" nodeType="clickEffect">
                                  <p:stCondLst>
                                    <p:cond delay="0"/>
                                  </p:stCondLst>
                                  <p:childTnLst>
                                    <p:set>
                                      <p:cBhvr>
                                        <p:cTn id="6" dur="1" fill="hold">
                                          <p:stCondLst>
                                            <p:cond delay="0"/>
                                          </p:stCondLst>
                                        </p:cTn>
                                        <p:tgtEl>
                                          <p:spTgt spid="299014"/>
                                        </p:tgtEl>
                                        <p:attrNameLst>
                                          <p:attrName>style.visibility</p:attrName>
                                        </p:attrNameLst>
                                      </p:cBhvr>
                                      <p:to>
                                        <p:strVal val="visible"/>
                                      </p:to>
                                    </p:set>
                                    <p:animEffect transition="in" filter="dissolve">
                                      <p:cBhvr>
                                        <p:cTn id="7" dur="500"/>
                                        <p:tgtEl>
                                          <p:spTgt spid="299014"/>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299015"/>
                                        </p:tgtEl>
                                        <p:attrNameLst>
                                          <p:attrName>style.visibility</p:attrName>
                                        </p:attrNameLst>
                                      </p:cBhvr>
                                      <p:to>
                                        <p:strVal val="visible"/>
                                      </p:to>
                                    </p:set>
                                    <p:animEffect transition="in" filter="dissolve">
                                      <p:cBhvr>
                                        <p:cTn id="12" dur="500"/>
                                        <p:tgtEl>
                                          <p:spTgt spid="299015"/>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299016"/>
                                        </p:tgtEl>
                                        <p:attrNameLst>
                                          <p:attrName>style.visibility</p:attrName>
                                        </p:attrNameLst>
                                      </p:cBhvr>
                                      <p:to>
                                        <p:strVal val="visible"/>
                                      </p:to>
                                    </p:set>
                                    <p:animEffect transition="in" filter="dissolve">
                                      <p:cBhvr>
                                        <p:cTn id="17" dur="500"/>
                                        <p:tgtEl>
                                          <p:spTgt spid="2990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9014" grpId="0"/>
      <p:bldP spid="299015" grpId="0"/>
      <p:bldP spid="299016" grpId="0"/>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4626" name="Rectangle 3"/>
          <p:cNvSpPr>
            <a:spLocks noGrp="1" noChangeArrowheads="1"/>
          </p:cNvSpPr>
          <p:nvPr>
            <p:ph type="title"/>
          </p:nvPr>
        </p:nvSpPr>
        <p:spPr>
          <a:xfrm>
            <a:off x="617538" y="15875"/>
            <a:ext cx="8229600" cy="1143000"/>
          </a:xfrm>
        </p:spPr>
        <p:txBody>
          <a:bodyPr/>
          <a:lstStyle/>
          <a:p>
            <a:pPr eaLnBrk="1" hangingPunct="1"/>
            <a:r>
              <a:rPr lang="en-US" altLang="en-US" sz="4400" smtClean="0"/>
              <a:t>Fitting An Ear Plug</a:t>
            </a:r>
          </a:p>
        </p:txBody>
      </p:sp>
      <p:grpSp>
        <p:nvGrpSpPr>
          <p:cNvPr id="154627" name="Group 5" title="Illustration - steps of fitting an ear plug"/>
          <p:cNvGrpSpPr>
            <a:grpSpLocks/>
          </p:cNvGrpSpPr>
          <p:nvPr/>
        </p:nvGrpSpPr>
        <p:grpSpPr bwMode="auto">
          <a:xfrm>
            <a:off x="820738" y="936625"/>
            <a:ext cx="8067675" cy="5040313"/>
            <a:chOff x="102" y="995"/>
            <a:chExt cx="5193" cy="3188"/>
          </a:xfrm>
        </p:grpSpPr>
        <p:grpSp>
          <p:nvGrpSpPr>
            <p:cNvPr id="154630" name="Group 6"/>
            <p:cNvGrpSpPr>
              <a:grpSpLocks/>
            </p:cNvGrpSpPr>
            <p:nvPr/>
          </p:nvGrpSpPr>
          <p:grpSpPr bwMode="auto">
            <a:xfrm>
              <a:off x="1872" y="995"/>
              <a:ext cx="3423" cy="1657"/>
              <a:chOff x="1872" y="995"/>
              <a:chExt cx="3423" cy="1657"/>
            </a:xfrm>
          </p:grpSpPr>
          <p:sp>
            <p:nvSpPr>
              <p:cNvPr id="154639" name="Rectangle 7"/>
              <p:cNvSpPr>
                <a:spLocks noChangeArrowheads="1"/>
              </p:cNvSpPr>
              <p:nvPr/>
            </p:nvSpPr>
            <p:spPr bwMode="auto">
              <a:xfrm>
                <a:off x="1872" y="1008"/>
                <a:ext cx="3312" cy="1627"/>
              </a:xfrm>
              <a:prstGeom prst="rect">
                <a:avLst/>
              </a:prstGeom>
              <a:solidFill>
                <a:srgbClr val="33CCCC"/>
              </a:solidFill>
              <a:ln>
                <a:noFill/>
              </a:ln>
              <a:effectLst/>
              <a:extLst>
                <a:ext uri="{91240B29-F687-4F45-9708-019B960494DF}">
                  <a14:hiddenLine xmlns:a14="http://schemas.microsoft.com/office/drawing/2010/main" w="38100" cmpd="dbl" algn="ctr">
                    <a:solidFill>
                      <a:srgbClr val="0088C7"/>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en-US" sz="2000" b="1" u="sng">
                  <a:solidFill>
                    <a:srgbClr val="292929"/>
                  </a:solidFill>
                  <a:cs typeface="Arial" charset="0"/>
                </a:endParaRPr>
              </a:p>
            </p:txBody>
          </p:sp>
          <p:pic>
            <p:nvPicPr>
              <p:cNvPr id="154640" name="Picture 8" descr="ARGED"/>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1872" y="995"/>
                <a:ext cx="1802" cy="1316"/>
              </a:xfrm>
              <a:prstGeom prst="rect">
                <a:avLst/>
              </a:prstGeom>
              <a:noFill/>
              <a:ln>
                <a:noFill/>
              </a:ln>
              <a:extLst>
                <a:ext uri="{909E8E84-426E-40DD-AFC4-6F175D3DCCD1}">
                  <a14:hiddenFill xmlns:a14="http://schemas.microsoft.com/office/drawing/2010/main">
                    <a:solidFill>
                      <a:srgbClr val="FFFFFF">
                        <a:alpha val="27058"/>
                      </a:srgbClr>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4641" name="Text Box 9"/>
              <p:cNvSpPr txBox="1">
                <a:spLocks noChangeArrowheads="1"/>
              </p:cNvSpPr>
              <p:nvPr/>
            </p:nvSpPr>
            <p:spPr bwMode="auto">
              <a:xfrm>
                <a:off x="2751" y="1702"/>
                <a:ext cx="2544" cy="950"/>
              </a:xfrm>
              <a:prstGeom prst="rect">
                <a:avLst/>
              </a:prstGeom>
              <a:noFill/>
              <a:ln>
                <a:noFill/>
              </a:ln>
              <a:effectLst/>
              <a:extLst>
                <a:ext uri="{909E8E84-426E-40DD-AFC4-6F175D3DCCD1}">
                  <a14:hiddenFill xmlns:a14="http://schemas.microsoft.com/office/drawing/2010/main">
                    <a:solidFill>
                      <a:schemeClr val="tx1">
                        <a:alpha val="27058"/>
                      </a:schemeClr>
                    </a:solidFill>
                  </a14:hiddenFill>
                </a:ext>
                <a:ext uri="{91240B29-F687-4F45-9708-019B960494DF}">
                  <a14:hiddenLine xmlns:a14="http://schemas.microsoft.com/office/drawing/2010/main" w="38100" cmpd="dbl" algn="ctr">
                    <a:solidFill>
                      <a:srgbClr val="0088C7"/>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457200" indent="-457200" eaLnBrk="0" hangingPunct="0">
                  <a:spcBef>
                    <a:spcPct val="20000"/>
                  </a:spcBef>
                  <a:buChar char="•"/>
                  <a:defRPr sz="3200">
                    <a:solidFill>
                      <a:schemeClr val="tx1"/>
                    </a:solidFill>
                    <a:latin typeface="Arial" charset="0"/>
                  </a:defRPr>
                </a:lvl1pPr>
                <a:lvl2pPr marL="627063"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50000"/>
                  </a:spcBef>
                  <a:buFontTx/>
                  <a:buNone/>
                </a:pPr>
                <a:r>
                  <a:rPr lang="en-US" altLang="en-US">
                    <a:solidFill>
                      <a:schemeClr val="bg1"/>
                    </a:solidFill>
                  </a:rPr>
                  <a:t>2. </a:t>
                </a:r>
                <a:r>
                  <a:rPr lang="en-US" altLang="en-US" sz="2800">
                    <a:solidFill>
                      <a:schemeClr val="bg1"/>
                    </a:solidFill>
                  </a:rPr>
                  <a:t>Pull Back</a:t>
                </a:r>
                <a:r>
                  <a:rPr lang="en-US" altLang="en-US">
                    <a:solidFill>
                      <a:schemeClr val="bg1"/>
                    </a:solidFill>
                  </a:rPr>
                  <a:t> </a:t>
                </a:r>
                <a:r>
                  <a:rPr lang="en-US" altLang="en-US" sz="2000">
                    <a:solidFill>
                      <a:schemeClr val="bg1"/>
                    </a:solidFill>
                  </a:rPr>
                  <a:t>ear</a:t>
                </a:r>
                <a:r>
                  <a:rPr lang="en-US" altLang="en-US">
                    <a:solidFill>
                      <a:schemeClr val="bg1"/>
                    </a:solidFill>
                  </a:rPr>
                  <a:t/>
                </a:r>
                <a:br>
                  <a:rPr lang="en-US" altLang="en-US">
                    <a:solidFill>
                      <a:schemeClr val="bg1"/>
                    </a:solidFill>
                  </a:rPr>
                </a:br>
                <a:r>
                  <a:rPr lang="en-US" altLang="en-US" sz="2000">
                    <a:solidFill>
                      <a:schemeClr val="bg1"/>
                    </a:solidFill>
                  </a:rPr>
                  <a:t>by reaching over head with free hand, gently pull top of ear up and out</a:t>
                </a:r>
              </a:p>
            </p:txBody>
          </p:sp>
        </p:grpSp>
        <p:grpSp>
          <p:nvGrpSpPr>
            <p:cNvPr id="154631" name="Group 10"/>
            <p:cNvGrpSpPr>
              <a:grpSpLocks/>
            </p:cNvGrpSpPr>
            <p:nvPr/>
          </p:nvGrpSpPr>
          <p:grpSpPr bwMode="auto">
            <a:xfrm>
              <a:off x="102" y="1015"/>
              <a:ext cx="1718" cy="2221"/>
              <a:chOff x="102" y="1015"/>
              <a:chExt cx="1718" cy="2221"/>
            </a:xfrm>
          </p:grpSpPr>
          <p:sp>
            <p:nvSpPr>
              <p:cNvPr id="154636" name="Rectangle 11"/>
              <p:cNvSpPr>
                <a:spLocks noChangeArrowheads="1"/>
              </p:cNvSpPr>
              <p:nvPr/>
            </p:nvSpPr>
            <p:spPr bwMode="auto">
              <a:xfrm>
                <a:off x="102" y="1015"/>
                <a:ext cx="1718" cy="2061"/>
              </a:xfrm>
              <a:prstGeom prst="rect">
                <a:avLst/>
              </a:prstGeom>
              <a:solidFill>
                <a:srgbClr val="33CCCC"/>
              </a:solidFill>
              <a:ln>
                <a:noFill/>
              </a:ln>
              <a:effectLst/>
              <a:extLst>
                <a:ext uri="{91240B29-F687-4F45-9708-019B960494DF}">
                  <a14:hiddenLine xmlns:a14="http://schemas.microsoft.com/office/drawing/2010/main" w="38100" cmpd="dbl" algn="ctr">
                    <a:solidFill>
                      <a:srgbClr val="0088C7"/>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en-US" sz="2000" b="1" u="sng">
                  <a:solidFill>
                    <a:srgbClr val="292929"/>
                  </a:solidFill>
                  <a:cs typeface="Arial" charset="0"/>
                </a:endParaRPr>
              </a:p>
            </p:txBody>
          </p:sp>
          <p:sp>
            <p:nvSpPr>
              <p:cNvPr id="154637" name="Text Box 12"/>
              <p:cNvSpPr txBox="1">
                <a:spLocks noChangeArrowheads="1"/>
              </p:cNvSpPr>
              <p:nvPr/>
            </p:nvSpPr>
            <p:spPr bwMode="auto">
              <a:xfrm>
                <a:off x="172" y="1178"/>
                <a:ext cx="1647" cy="766"/>
              </a:xfrm>
              <a:prstGeom prst="rect">
                <a:avLst/>
              </a:prstGeom>
              <a:noFill/>
              <a:ln>
                <a:noFill/>
              </a:ln>
              <a:effectLst/>
              <a:extLst>
                <a:ext uri="{909E8E84-426E-40DD-AFC4-6F175D3DCCD1}">
                  <a14:hiddenFill xmlns:a14="http://schemas.microsoft.com/office/drawing/2010/main">
                    <a:solidFill>
                      <a:schemeClr val="tx1">
                        <a:alpha val="30196"/>
                      </a:schemeClr>
                    </a:solidFill>
                  </a14:hiddenFill>
                </a:ext>
                <a:ext uri="{91240B29-F687-4F45-9708-019B960494DF}">
                  <a14:hiddenLine xmlns:a14="http://schemas.microsoft.com/office/drawing/2010/main" w="38100" cmpd="dbl" algn="ctr">
                    <a:solidFill>
                      <a:srgbClr val="0088C7"/>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457200" indent="-457200" eaLnBrk="0" hangingPunct="0">
                  <a:spcBef>
                    <a:spcPct val="20000"/>
                  </a:spcBef>
                  <a:buChar char="•"/>
                  <a:defRPr sz="3200">
                    <a:solidFill>
                      <a:schemeClr val="tx1"/>
                    </a:solidFill>
                    <a:latin typeface="Arial" charset="0"/>
                  </a:defRPr>
                </a:lvl1pPr>
                <a:lvl2pPr marL="914400" indent="-457200" eaLnBrk="0" hangingPunct="0">
                  <a:spcBef>
                    <a:spcPct val="20000"/>
                  </a:spcBef>
                  <a:buChar char="–"/>
                  <a:defRPr sz="2800">
                    <a:solidFill>
                      <a:schemeClr val="tx1"/>
                    </a:solidFill>
                    <a:latin typeface="Arial" charset="0"/>
                  </a:defRPr>
                </a:lvl2pPr>
                <a:lvl3pPr marL="1371600" indent="-457200" eaLnBrk="0" hangingPunct="0">
                  <a:spcBef>
                    <a:spcPct val="20000"/>
                  </a:spcBef>
                  <a:buChar char="•"/>
                  <a:defRPr sz="2400">
                    <a:solidFill>
                      <a:schemeClr val="tx1"/>
                    </a:solidFill>
                    <a:latin typeface="Arial" charset="0"/>
                  </a:defRPr>
                </a:lvl3pPr>
                <a:lvl4pPr marL="1828800" indent="-457200" eaLnBrk="0" hangingPunct="0">
                  <a:spcBef>
                    <a:spcPct val="20000"/>
                  </a:spcBef>
                  <a:buChar char="–"/>
                  <a:defRPr sz="2000">
                    <a:solidFill>
                      <a:schemeClr val="tx1"/>
                    </a:solidFill>
                    <a:latin typeface="Arial" charset="0"/>
                  </a:defRPr>
                </a:lvl4pPr>
                <a:lvl5pPr marL="2286000" indent="-457200" eaLnBrk="0" hangingPunct="0">
                  <a:spcBef>
                    <a:spcPct val="20000"/>
                  </a:spcBef>
                  <a:buChar char="»"/>
                  <a:defRPr sz="2000">
                    <a:solidFill>
                      <a:schemeClr val="tx1"/>
                    </a:solidFill>
                    <a:latin typeface="Arial" charset="0"/>
                  </a:defRPr>
                </a:lvl5pPr>
                <a:lvl6pPr marL="2743200" indent="-457200" eaLnBrk="0" fontAlgn="base" hangingPunct="0">
                  <a:spcBef>
                    <a:spcPct val="20000"/>
                  </a:spcBef>
                  <a:spcAft>
                    <a:spcPct val="0"/>
                  </a:spcAft>
                  <a:buChar char="»"/>
                  <a:defRPr sz="2000">
                    <a:solidFill>
                      <a:schemeClr val="tx1"/>
                    </a:solidFill>
                    <a:latin typeface="Arial" charset="0"/>
                  </a:defRPr>
                </a:lvl6pPr>
                <a:lvl7pPr marL="3200400" indent="-457200" eaLnBrk="0" fontAlgn="base" hangingPunct="0">
                  <a:spcBef>
                    <a:spcPct val="20000"/>
                  </a:spcBef>
                  <a:spcAft>
                    <a:spcPct val="0"/>
                  </a:spcAft>
                  <a:buChar char="»"/>
                  <a:defRPr sz="2000">
                    <a:solidFill>
                      <a:schemeClr val="tx1"/>
                    </a:solidFill>
                    <a:latin typeface="Arial" charset="0"/>
                  </a:defRPr>
                </a:lvl7pPr>
                <a:lvl8pPr marL="3657600" indent="-457200" eaLnBrk="0" fontAlgn="base" hangingPunct="0">
                  <a:spcBef>
                    <a:spcPct val="20000"/>
                  </a:spcBef>
                  <a:spcAft>
                    <a:spcPct val="0"/>
                  </a:spcAft>
                  <a:buChar char="»"/>
                  <a:defRPr sz="2000">
                    <a:solidFill>
                      <a:schemeClr val="tx1"/>
                    </a:solidFill>
                    <a:latin typeface="Arial" charset="0"/>
                  </a:defRPr>
                </a:lvl8pPr>
                <a:lvl9pPr marL="4114800" indent="-457200" eaLnBrk="0" fontAlgn="base" hangingPunct="0">
                  <a:spcBef>
                    <a:spcPct val="20000"/>
                  </a:spcBef>
                  <a:spcAft>
                    <a:spcPct val="0"/>
                  </a:spcAft>
                  <a:buChar char="»"/>
                  <a:defRPr sz="2000">
                    <a:solidFill>
                      <a:schemeClr val="tx1"/>
                    </a:solidFill>
                    <a:latin typeface="Arial" charset="0"/>
                  </a:defRPr>
                </a:lvl9pPr>
              </a:lstStyle>
              <a:p>
                <a:pPr eaLnBrk="1" hangingPunct="1">
                  <a:spcBef>
                    <a:spcPct val="50000"/>
                  </a:spcBef>
                  <a:buFontTx/>
                  <a:buNone/>
                </a:pPr>
                <a:r>
                  <a:rPr lang="en-US" altLang="en-US" smtClean="0">
                    <a:solidFill>
                      <a:schemeClr val="bg1"/>
                    </a:solidFill>
                  </a:rPr>
                  <a:t>1. </a:t>
                </a:r>
                <a:r>
                  <a:rPr lang="en-US" altLang="en-US" sz="2800" dirty="0">
                    <a:solidFill>
                      <a:schemeClr val="bg1"/>
                    </a:solidFill>
                  </a:rPr>
                  <a:t>Roll</a:t>
                </a:r>
                <a:r>
                  <a:rPr lang="en-US" altLang="en-US" dirty="0">
                    <a:solidFill>
                      <a:schemeClr val="bg1"/>
                    </a:solidFill>
                  </a:rPr>
                  <a:t> </a:t>
                </a:r>
                <a:br>
                  <a:rPr lang="en-US" altLang="en-US" dirty="0">
                    <a:solidFill>
                      <a:schemeClr val="bg1"/>
                    </a:solidFill>
                  </a:rPr>
                </a:br>
                <a:r>
                  <a:rPr lang="en-US" altLang="en-US" sz="2000" dirty="0">
                    <a:solidFill>
                      <a:schemeClr val="bg1"/>
                    </a:solidFill>
                  </a:rPr>
                  <a:t>entire earplug into a crease-free cylinder</a:t>
                </a:r>
              </a:p>
            </p:txBody>
          </p:sp>
          <p:pic>
            <p:nvPicPr>
              <p:cNvPr id="154638" name="Picture 13" descr="56A"/>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102" y="2035"/>
                <a:ext cx="1344" cy="12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154632" name="Group 14"/>
            <p:cNvGrpSpPr>
              <a:grpSpLocks/>
            </p:cNvGrpSpPr>
            <p:nvPr/>
          </p:nvGrpSpPr>
          <p:grpSpPr bwMode="auto">
            <a:xfrm>
              <a:off x="1886" y="2724"/>
              <a:ext cx="2480" cy="1459"/>
              <a:chOff x="2496" y="2352"/>
              <a:chExt cx="2705" cy="1591"/>
            </a:xfrm>
          </p:grpSpPr>
          <p:sp>
            <p:nvSpPr>
              <p:cNvPr id="154633" name="Rectangle 15"/>
              <p:cNvSpPr>
                <a:spLocks noChangeArrowheads="1"/>
              </p:cNvSpPr>
              <p:nvPr/>
            </p:nvSpPr>
            <p:spPr bwMode="auto">
              <a:xfrm>
                <a:off x="2496" y="2352"/>
                <a:ext cx="2705" cy="1591"/>
              </a:xfrm>
              <a:prstGeom prst="rect">
                <a:avLst/>
              </a:prstGeom>
              <a:solidFill>
                <a:srgbClr val="33CCCC"/>
              </a:solidFill>
              <a:ln>
                <a:noFill/>
              </a:ln>
              <a:effectLst/>
              <a:extLst>
                <a:ext uri="{91240B29-F687-4F45-9708-019B960494DF}">
                  <a14:hiddenLine xmlns:a14="http://schemas.microsoft.com/office/drawing/2010/main" w="38100" cmpd="dbl" algn="ctr">
                    <a:solidFill>
                      <a:srgbClr val="0088C7"/>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en-US" sz="2000" b="1" u="sng">
                  <a:solidFill>
                    <a:srgbClr val="292929"/>
                  </a:solidFill>
                  <a:cs typeface="Arial" charset="0"/>
                </a:endParaRPr>
              </a:p>
            </p:txBody>
          </p:sp>
          <p:sp>
            <p:nvSpPr>
              <p:cNvPr id="154634" name="Text Box 16"/>
              <p:cNvSpPr txBox="1">
                <a:spLocks noChangeArrowheads="1"/>
              </p:cNvSpPr>
              <p:nvPr/>
            </p:nvSpPr>
            <p:spPr bwMode="auto">
              <a:xfrm>
                <a:off x="3606" y="2352"/>
                <a:ext cx="1595" cy="1247"/>
              </a:xfrm>
              <a:prstGeom prst="rect">
                <a:avLst/>
              </a:prstGeom>
              <a:noFill/>
              <a:ln>
                <a:noFill/>
              </a:ln>
              <a:effectLst/>
              <a:extLst>
                <a:ext uri="{909E8E84-426E-40DD-AFC4-6F175D3DCCD1}">
                  <a14:hiddenFill xmlns:a14="http://schemas.microsoft.com/office/drawing/2010/main">
                    <a:solidFill>
                      <a:schemeClr val="tx1">
                        <a:alpha val="30196"/>
                      </a:schemeClr>
                    </a:solidFill>
                  </a14:hiddenFill>
                </a:ext>
                <a:ext uri="{91240B29-F687-4F45-9708-019B960494DF}">
                  <a14:hiddenLine xmlns:a14="http://schemas.microsoft.com/office/drawing/2010/main" w="38100" cmpd="dbl" algn="ctr">
                    <a:solidFill>
                      <a:srgbClr val="666633"/>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457200" indent="-457200" eaLnBrk="0" hangingPunct="0">
                  <a:spcBef>
                    <a:spcPct val="20000"/>
                  </a:spcBef>
                  <a:buChar char="•"/>
                  <a:defRPr sz="3200">
                    <a:solidFill>
                      <a:schemeClr val="tx1"/>
                    </a:solidFill>
                    <a:latin typeface="Arial" charset="0"/>
                  </a:defRPr>
                </a:lvl1pPr>
                <a:lvl2pPr marL="627063"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n-US" altLang="en-US">
                    <a:solidFill>
                      <a:schemeClr val="bg1"/>
                    </a:solidFill>
                  </a:rPr>
                  <a:t>3. </a:t>
                </a:r>
                <a:r>
                  <a:rPr lang="en-US" altLang="en-US" sz="2800">
                    <a:solidFill>
                      <a:schemeClr val="bg1"/>
                    </a:solidFill>
                  </a:rPr>
                  <a:t>Insert </a:t>
                </a:r>
                <a:r>
                  <a:rPr lang="en-US" altLang="en-US" sz="2000">
                    <a:solidFill>
                      <a:schemeClr val="bg1"/>
                    </a:solidFill>
                  </a:rPr>
                  <a:t>earplug well into ear canal and hold until it fully expands</a:t>
                </a:r>
              </a:p>
            </p:txBody>
          </p:sp>
          <p:pic>
            <p:nvPicPr>
              <p:cNvPr id="154635" name="Picture 17" descr="S-CGZ"/>
              <p:cNvPicPr>
                <a:picLocks noChangeAspect="1" noChangeArrowheads="1"/>
              </p:cNvPicPr>
              <p:nvPr/>
            </p:nvPicPr>
            <p:blipFill>
              <a:blip r:embed="rId5">
                <a:extLst>
                  <a:ext uri="{28A0092B-C50C-407E-A947-70E740481C1C}">
                    <a14:useLocalDpi xmlns:a14="http://schemas.microsoft.com/office/drawing/2010/main"/>
                  </a:ext>
                </a:extLst>
              </a:blip>
              <a:srcRect/>
              <a:stretch>
                <a:fillRect/>
              </a:stretch>
            </p:blipFill>
            <p:spPr bwMode="auto">
              <a:xfrm>
                <a:off x="2548" y="2352"/>
                <a:ext cx="1116" cy="15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666633"/>
                    </a:solidFill>
                    <a:miter lim="800000"/>
                    <a:headEnd/>
                    <a:tailEnd/>
                  </a14:hiddenLine>
                </a:ext>
              </a:extLst>
            </p:spPr>
          </p:pic>
        </p:grpSp>
      </p:grpSp>
      <p:sp>
        <p:nvSpPr>
          <p:cNvPr id="154628" name="TextBox 17"/>
          <p:cNvSpPr txBox="1">
            <a:spLocks noChangeArrowheads="1"/>
          </p:cNvSpPr>
          <p:nvPr/>
        </p:nvSpPr>
        <p:spPr bwMode="auto">
          <a:xfrm>
            <a:off x="0" y="5792788"/>
            <a:ext cx="3452813"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463550" indent="-463550"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n-US" altLang="en-US" sz="1200"/>
              <a:t>Slide courtesy of Howard Leight, Honeywell</a:t>
            </a:r>
            <a:r>
              <a:rPr lang="en-US" altLang="en-US" sz="1800"/>
              <a:t> </a:t>
            </a:r>
          </a:p>
        </p:txBody>
      </p:sp>
      <p:sp>
        <p:nvSpPr>
          <p:cNvPr id="154629" name="Slide Number Placeholder 2"/>
          <p:cNvSpPr>
            <a:spLocks noGrp="1"/>
          </p:cNvSpPr>
          <p:nvPr>
            <p:ph type="sldNum" sz="quarter" idx="12"/>
          </p:nvPr>
        </p:nvSpPr>
        <p:spPr>
          <a:noFill/>
        </p:spPr>
        <p:txBody>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fld id="{CD912377-FC78-4D47-81E7-7110DC1E1161}" type="slidenum">
              <a:rPr lang="en-US" altLang="en-US" sz="1400" smtClean="0"/>
              <a:pPr eaLnBrk="1" hangingPunct="1">
                <a:spcBef>
                  <a:spcPct val="0"/>
                </a:spcBef>
                <a:buFontTx/>
                <a:buNone/>
              </a:pPr>
              <a:t>45</a:t>
            </a:fld>
            <a:endParaRPr lang="en-US" altLang="en-US" sz="1400" smtClean="0"/>
          </a:p>
        </p:txBody>
      </p:sp>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5650" name="Rectangle 2"/>
          <p:cNvSpPr>
            <a:spLocks noGrp="1" noChangeArrowheads="1"/>
          </p:cNvSpPr>
          <p:nvPr>
            <p:ph type="title"/>
          </p:nvPr>
        </p:nvSpPr>
        <p:spPr/>
        <p:txBody>
          <a:bodyPr/>
          <a:lstStyle/>
          <a:p>
            <a:r>
              <a:rPr lang="en-US" altLang="en-US" b="1" smtClean="0">
                <a:latin typeface="Arial" charset="0"/>
                <a:cs typeface="Arial" charset="0"/>
              </a:rPr>
              <a:t>Hearing Test</a:t>
            </a:r>
          </a:p>
        </p:txBody>
      </p:sp>
      <p:sp>
        <p:nvSpPr>
          <p:cNvPr id="155651" name="Slide Number Placeholder 2"/>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fld id="{58498843-E9AD-419C-9A38-5163258B4E23}" type="slidenum">
              <a:rPr lang="en-US" altLang="en-US" sz="1400" smtClean="0">
                <a:latin typeface="Arial" charset="0"/>
                <a:cs typeface="Arial" charset="0"/>
              </a:rPr>
              <a:pPr eaLnBrk="1" hangingPunct="1">
                <a:spcBef>
                  <a:spcPct val="0"/>
                </a:spcBef>
                <a:buFontTx/>
                <a:buNone/>
              </a:pPr>
              <a:t>46</a:t>
            </a:fld>
            <a:endParaRPr lang="en-US" altLang="en-US" sz="1400" smtClean="0">
              <a:latin typeface="Arial" charset="0"/>
              <a:cs typeface="Arial" charset="0"/>
            </a:endParaRPr>
          </a:p>
        </p:txBody>
      </p:sp>
      <p:sp>
        <p:nvSpPr>
          <p:cNvPr id="155652" name="Rectangle 3"/>
          <p:cNvSpPr>
            <a:spLocks noGrp="1" noChangeArrowheads="1"/>
          </p:cNvSpPr>
          <p:nvPr>
            <p:ph type="subTitle" idx="4294967295"/>
          </p:nvPr>
        </p:nvSpPr>
        <p:spPr>
          <a:xfrm>
            <a:off x="457200" y="1476375"/>
            <a:ext cx="7239000" cy="1927225"/>
          </a:xfrm>
        </p:spPr>
        <p:txBody>
          <a:bodyPr/>
          <a:lstStyle/>
          <a:p>
            <a:r>
              <a:rPr lang="en-US" altLang="en-US" smtClean="0">
                <a:latin typeface="Arial" charset="0"/>
                <a:cs typeface="Arial" charset="0"/>
              </a:rPr>
              <a:t>First test is a “baseline” test</a:t>
            </a:r>
          </a:p>
          <a:p>
            <a:r>
              <a:rPr lang="en-US" altLang="en-US" smtClean="0">
                <a:latin typeface="Arial" charset="0"/>
                <a:cs typeface="Arial" charset="0"/>
              </a:rPr>
              <a:t>Test once a year</a:t>
            </a:r>
          </a:p>
          <a:p>
            <a:r>
              <a:rPr lang="en-US" altLang="en-US" smtClean="0">
                <a:latin typeface="Arial" charset="0"/>
                <a:cs typeface="Arial" charset="0"/>
              </a:rPr>
              <a:t>Future tests are compared to baseline </a:t>
            </a:r>
          </a:p>
        </p:txBody>
      </p:sp>
      <p:pic>
        <p:nvPicPr>
          <p:cNvPr id="155653" name="Picture 2" descr="G:\Projects\Projects\Construction- Noise and Hearing Loss, 2014-15\HearingExam.jpg" title="Picture of a woman administering a baseline hearing test"/>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3352800" y="3403600"/>
            <a:ext cx="3505200" cy="2400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5654" name="TextBox 39"/>
          <p:cNvSpPr txBox="1">
            <a:spLocks noChangeArrowheads="1"/>
          </p:cNvSpPr>
          <p:nvPr/>
        </p:nvSpPr>
        <p:spPr bwMode="auto">
          <a:xfrm>
            <a:off x="0" y="5803900"/>
            <a:ext cx="220980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463550" indent="-463550"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en-US" altLang="en-US" sz="1200">
                <a:latin typeface="Arial" charset="0"/>
              </a:rPr>
              <a:t>Photo courtesy of Wikipedia</a:t>
            </a:r>
            <a:r>
              <a:rPr lang="en-US" altLang="en-US" sz="1800">
                <a:latin typeface="Arial" charset="0"/>
              </a:rPr>
              <a:t> </a:t>
            </a:r>
          </a:p>
        </p:txBody>
      </p:sp>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6674" name="Rectangle 2"/>
          <p:cNvSpPr>
            <a:spLocks noGrp="1" noChangeArrowheads="1"/>
          </p:cNvSpPr>
          <p:nvPr>
            <p:ph type="title"/>
          </p:nvPr>
        </p:nvSpPr>
        <p:spPr/>
        <p:txBody>
          <a:bodyPr/>
          <a:lstStyle/>
          <a:p>
            <a:r>
              <a:rPr lang="en-US" altLang="en-US" smtClean="0"/>
              <a:t>What Employers Should Do To Plan Ahead  </a:t>
            </a:r>
          </a:p>
        </p:txBody>
      </p:sp>
      <p:sp>
        <p:nvSpPr>
          <p:cNvPr id="156675" name="Rectangle 3"/>
          <p:cNvSpPr>
            <a:spLocks noGrp="1" noChangeArrowheads="1"/>
          </p:cNvSpPr>
          <p:nvPr>
            <p:ph idx="1"/>
          </p:nvPr>
        </p:nvSpPr>
        <p:spPr/>
        <p:txBody>
          <a:bodyPr/>
          <a:lstStyle/>
          <a:p>
            <a:r>
              <a:rPr lang="en-US" altLang="en-US" sz="2800" smtClean="0"/>
              <a:t>Do a walk-around inspection – identify noisy equipment and jobs</a:t>
            </a:r>
          </a:p>
          <a:p>
            <a:r>
              <a:rPr lang="en-US" altLang="en-US" sz="2800" smtClean="0"/>
              <a:t>Monitor noise levels</a:t>
            </a:r>
          </a:p>
          <a:p>
            <a:r>
              <a:rPr lang="en-US" altLang="en-US" sz="2800" smtClean="0"/>
              <a:t>Develop a plan for noisy tasks</a:t>
            </a:r>
          </a:p>
          <a:p>
            <a:r>
              <a:rPr lang="en-US" altLang="en-US" sz="2800" smtClean="0"/>
              <a:t>Schedule noisy work off hours</a:t>
            </a:r>
          </a:p>
          <a:p>
            <a:r>
              <a:rPr lang="en-US" altLang="en-US" sz="2800" smtClean="0"/>
              <a:t>Buy or rent quieter equipment </a:t>
            </a:r>
          </a:p>
          <a:p>
            <a:r>
              <a:rPr lang="en-US" altLang="en-US" sz="2800" smtClean="0"/>
              <a:t>Provide different types of HPDs - one size or style may not fit all workers</a:t>
            </a:r>
          </a:p>
          <a:p>
            <a:r>
              <a:rPr lang="en-US" altLang="en-US" sz="2800" smtClean="0"/>
              <a:t>Provide training on each type of HPDs provided</a:t>
            </a:r>
          </a:p>
          <a:p>
            <a:endParaRPr lang="en-US" altLang="en-US" smtClean="0"/>
          </a:p>
          <a:p>
            <a:endParaRPr lang="en-US" altLang="en-US" smtClean="0"/>
          </a:p>
        </p:txBody>
      </p:sp>
      <p:sp>
        <p:nvSpPr>
          <p:cNvPr id="156676" name="Slide Number Placeholder 2"/>
          <p:cNvSpPr>
            <a:spLocks noGrp="1"/>
          </p:cNvSpPr>
          <p:nvPr>
            <p:ph type="sldNum" sz="quarter" idx="12"/>
          </p:nvPr>
        </p:nvSpPr>
        <p:spPr>
          <a:noFill/>
        </p:spPr>
        <p:txBody>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buFontTx/>
              <a:buNone/>
            </a:pPr>
            <a:fld id="{7A1043B7-DC7A-4AC4-81C0-86BF0373378F}" type="slidenum">
              <a:rPr lang="en-US" altLang="en-US" sz="1400" smtClean="0"/>
              <a:pPr>
                <a:buFontTx/>
                <a:buNone/>
              </a:pPr>
              <a:t>47</a:t>
            </a:fld>
            <a:endParaRPr lang="en-US" altLang="en-US" sz="1400" smtClean="0"/>
          </a:p>
        </p:txBody>
      </p:sp>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7698" name="Title 1"/>
          <p:cNvSpPr>
            <a:spLocks noGrp="1"/>
          </p:cNvSpPr>
          <p:nvPr>
            <p:ph type="title"/>
          </p:nvPr>
        </p:nvSpPr>
        <p:spPr/>
        <p:txBody>
          <a:bodyPr/>
          <a:lstStyle/>
          <a:p>
            <a:r>
              <a:rPr lang="en-US" altLang="en-US" smtClean="0"/>
              <a:t>8. Wrap Up</a:t>
            </a:r>
          </a:p>
        </p:txBody>
      </p:sp>
      <p:sp>
        <p:nvSpPr>
          <p:cNvPr id="157699" name="Slide Number Placeholder 3"/>
          <p:cNvSpPr>
            <a:spLocks noGrp="1"/>
          </p:cNvSpPr>
          <p:nvPr>
            <p:ph type="sldNum" sz="quarter" idx="12"/>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fld id="{FEE97B56-0D18-4B1E-BCF9-3A8B21144EC9}" type="slidenum">
              <a:rPr lang="en-US" altLang="en-US" sz="1400" smtClean="0">
                <a:solidFill>
                  <a:srgbClr val="000000"/>
                </a:solidFill>
                <a:cs typeface="Arial" charset="0"/>
              </a:rPr>
              <a:pPr eaLnBrk="1" hangingPunct="1">
                <a:spcBef>
                  <a:spcPct val="0"/>
                </a:spcBef>
                <a:buFontTx/>
                <a:buNone/>
              </a:pPr>
              <a:t>48</a:t>
            </a:fld>
            <a:endParaRPr lang="en-US" altLang="en-US" sz="1400" smtClean="0">
              <a:solidFill>
                <a:srgbClr val="000000"/>
              </a:solidFill>
              <a:cs typeface="Arial" charset="0"/>
            </a:endParaRPr>
          </a:p>
        </p:txBody>
      </p:sp>
      <p:pic>
        <p:nvPicPr>
          <p:cNvPr id="6146" name="Picture 2" descr="C:\Users\drobertson\Pictures\Hardhats United to Save Hearing.jpg" title="Hardhats United to Save Hearing"/>
          <p:cNvPicPr>
            <a:picLocks noGrp="1" noChangeAspect="1" noChangeArrowheads="1"/>
          </p:cNvPicPr>
          <p:nvPr>
            <p:ph idx="1"/>
          </p:nvPr>
        </p:nvPicPr>
        <p:blipFill>
          <a:blip r:embed="rId2" cstate="email">
            <a:extLst>
              <a:ext uri="{28A0092B-C50C-407E-A947-70E740481C1C}">
                <a14:useLocalDpi xmlns:a14="http://schemas.microsoft.com/office/drawing/2010/main"/>
              </a:ext>
            </a:extLst>
          </a:blip>
          <a:srcRect/>
          <a:stretch>
            <a:fillRect/>
          </a:stretch>
        </p:blipFill>
        <p:spPr bwMode="auto">
          <a:xfrm>
            <a:off x="3160776" y="2470245"/>
            <a:ext cx="2822448" cy="2785872"/>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bg>
      <p:bgPr>
        <a:solidFill>
          <a:srgbClr val="000090"/>
        </a:solidFill>
        <a:effectLst/>
      </p:bgPr>
    </p:bg>
    <p:spTree>
      <p:nvGrpSpPr>
        <p:cNvPr id="1" name=""/>
        <p:cNvGrpSpPr/>
        <p:nvPr/>
      </p:nvGrpSpPr>
      <p:grpSpPr>
        <a:xfrm>
          <a:off x="0" y="0"/>
          <a:ext cx="0" cy="0"/>
          <a:chOff x="0" y="0"/>
          <a:chExt cx="0" cy="0"/>
        </a:xfrm>
      </p:grpSpPr>
      <p:sp>
        <p:nvSpPr>
          <p:cNvPr id="9" name="TextBox 8"/>
          <p:cNvSpPr txBox="1"/>
          <p:nvPr/>
        </p:nvSpPr>
        <p:spPr>
          <a:xfrm>
            <a:off x="239713" y="5467350"/>
            <a:ext cx="8707437" cy="831850"/>
          </a:xfrm>
          <a:prstGeom prst="rect">
            <a:avLst/>
          </a:prstGeom>
          <a:noFill/>
        </p:spPr>
        <p:txBody>
          <a:bodyPr>
            <a:spAutoFit/>
          </a:bodyPr>
          <a:lstStyle/>
          <a:p>
            <a:pPr algn="ctr" defTabSz="457200" fontAlgn="auto">
              <a:spcBef>
                <a:spcPts val="0"/>
              </a:spcBef>
              <a:spcAft>
                <a:spcPts val="0"/>
              </a:spcAft>
              <a:defRPr/>
            </a:pPr>
            <a:r>
              <a:rPr lang="en-US" sz="2400" dirty="0">
                <a:solidFill>
                  <a:prstClr val="white"/>
                </a:solidFill>
                <a:effectLst>
                  <a:outerShdw blurRad="50800" dist="38100" dir="2700000">
                    <a:srgbClr val="000000">
                      <a:alpha val="43000"/>
                    </a:srgbClr>
                  </a:outerShdw>
                </a:effectLst>
                <a:latin typeface="Calibri"/>
              </a:rPr>
              <a:t>State Building &amp; Construction Trades Council of California, AFL-CIO</a:t>
            </a:r>
          </a:p>
          <a:p>
            <a:pPr algn="ctr" defTabSz="457200" fontAlgn="auto">
              <a:spcBef>
                <a:spcPts val="0"/>
              </a:spcBef>
              <a:spcAft>
                <a:spcPts val="0"/>
              </a:spcAft>
              <a:defRPr/>
            </a:pPr>
            <a:r>
              <a:rPr lang="en-US" sz="2400" dirty="0">
                <a:solidFill>
                  <a:prstClr val="white"/>
                </a:solidFill>
                <a:effectLst>
                  <a:outerShdw blurRad="50800" dist="38100" dir="2700000">
                    <a:srgbClr val="000000">
                      <a:alpha val="43000"/>
                    </a:srgbClr>
                  </a:outerShdw>
                </a:effectLst>
                <a:latin typeface="Calibri"/>
              </a:rPr>
              <a:t>Funded by Federal OSHA</a:t>
            </a:r>
            <a:r>
              <a:rPr lang="en-US" sz="2400">
                <a:solidFill>
                  <a:prstClr val="white"/>
                </a:solidFill>
                <a:effectLst>
                  <a:outerShdw blurRad="50800" dist="38100" dir="2700000">
                    <a:srgbClr val="000000">
                      <a:alpha val="43000"/>
                    </a:srgbClr>
                  </a:outerShdw>
                </a:effectLst>
                <a:latin typeface="Calibri"/>
              </a:rPr>
              <a:t>, </a:t>
            </a:r>
            <a:r>
              <a:rPr lang="en-US" sz="2400" smtClean="0">
                <a:solidFill>
                  <a:prstClr val="white"/>
                </a:solidFill>
                <a:effectLst>
                  <a:outerShdw blurRad="50800" dist="38100" dir="2700000">
                    <a:srgbClr val="000000">
                      <a:alpha val="43000"/>
                    </a:srgbClr>
                  </a:outerShdw>
                </a:effectLst>
                <a:latin typeface="Calibri"/>
              </a:rPr>
              <a:t>2015</a:t>
            </a:r>
            <a:endParaRPr lang="en-US" sz="2400" dirty="0">
              <a:solidFill>
                <a:prstClr val="white"/>
              </a:solidFill>
              <a:effectLst>
                <a:outerShdw blurRad="50800" dist="38100" dir="2700000">
                  <a:srgbClr val="000000">
                    <a:alpha val="43000"/>
                  </a:srgbClr>
                </a:outerShdw>
              </a:effectLst>
              <a:latin typeface="Calibri"/>
            </a:endParaRPr>
          </a:p>
        </p:txBody>
      </p:sp>
      <p:sp>
        <p:nvSpPr>
          <p:cNvPr id="7" name="Rectangle 2"/>
          <p:cNvSpPr txBox="1">
            <a:spLocks noChangeArrowheads="1"/>
          </p:cNvSpPr>
          <p:nvPr/>
        </p:nvSpPr>
        <p:spPr bwMode="auto">
          <a:xfrm>
            <a:off x="381000" y="609600"/>
            <a:ext cx="8382000" cy="914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lgn="ctr" rtl="0" eaLnBrk="0" fontAlgn="base" hangingPunct="0">
              <a:spcBef>
                <a:spcPct val="0"/>
              </a:spcBef>
              <a:spcAft>
                <a:spcPct val="0"/>
              </a:spcAft>
              <a:defRPr sz="4000" b="1">
                <a:solidFill>
                  <a:schemeClr val="tx2"/>
                </a:solidFill>
                <a:latin typeface="+mj-lt"/>
                <a:ea typeface="+mj-ea"/>
                <a:cs typeface="+mj-cs"/>
              </a:defRPr>
            </a:lvl1pPr>
            <a:lvl2pPr algn="ctr" rtl="0" eaLnBrk="0" fontAlgn="base" hangingPunct="0">
              <a:spcBef>
                <a:spcPct val="0"/>
              </a:spcBef>
              <a:spcAft>
                <a:spcPct val="0"/>
              </a:spcAft>
              <a:defRPr sz="4000" b="1">
                <a:solidFill>
                  <a:schemeClr val="tx2"/>
                </a:solidFill>
                <a:latin typeface="Arial" charset="0"/>
              </a:defRPr>
            </a:lvl2pPr>
            <a:lvl3pPr algn="ctr" rtl="0" eaLnBrk="0" fontAlgn="base" hangingPunct="0">
              <a:spcBef>
                <a:spcPct val="0"/>
              </a:spcBef>
              <a:spcAft>
                <a:spcPct val="0"/>
              </a:spcAft>
              <a:defRPr sz="4000" b="1">
                <a:solidFill>
                  <a:schemeClr val="tx2"/>
                </a:solidFill>
                <a:latin typeface="Arial" charset="0"/>
              </a:defRPr>
            </a:lvl3pPr>
            <a:lvl4pPr algn="ctr" rtl="0" eaLnBrk="0" fontAlgn="base" hangingPunct="0">
              <a:spcBef>
                <a:spcPct val="0"/>
              </a:spcBef>
              <a:spcAft>
                <a:spcPct val="0"/>
              </a:spcAft>
              <a:defRPr sz="4000" b="1">
                <a:solidFill>
                  <a:schemeClr val="tx2"/>
                </a:solidFill>
                <a:latin typeface="Arial" charset="0"/>
              </a:defRPr>
            </a:lvl4pPr>
            <a:lvl5pPr algn="ctr" rtl="0" eaLnBrk="0" fontAlgn="base" hangingPunct="0">
              <a:spcBef>
                <a:spcPct val="0"/>
              </a:spcBef>
              <a:spcAft>
                <a:spcPct val="0"/>
              </a:spcAft>
              <a:defRPr sz="4000" b="1">
                <a:solidFill>
                  <a:schemeClr val="tx2"/>
                </a:solidFill>
                <a:latin typeface="Arial" charset="0"/>
              </a:defRPr>
            </a:lvl5pPr>
            <a:lvl6pPr marL="457200" algn="ctr" rtl="0" fontAlgn="base">
              <a:spcBef>
                <a:spcPct val="0"/>
              </a:spcBef>
              <a:spcAft>
                <a:spcPct val="0"/>
              </a:spcAft>
              <a:defRPr sz="4000" b="1">
                <a:solidFill>
                  <a:schemeClr val="tx2"/>
                </a:solidFill>
                <a:latin typeface="Arial" charset="0"/>
              </a:defRPr>
            </a:lvl6pPr>
            <a:lvl7pPr marL="914400" algn="ctr" rtl="0" fontAlgn="base">
              <a:spcBef>
                <a:spcPct val="0"/>
              </a:spcBef>
              <a:spcAft>
                <a:spcPct val="0"/>
              </a:spcAft>
              <a:defRPr sz="4000" b="1">
                <a:solidFill>
                  <a:schemeClr val="tx2"/>
                </a:solidFill>
                <a:latin typeface="Arial" charset="0"/>
              </a:defRPr>
            </a:lvl7pPr>
            <a:lvl8pPr marL="1371600" algn="ctr" rtl="0" fontAlgn="base">
              <a:spcBef>
                <a:spcPct val="0"/>
              </a:spcBef>
              <a:spcAft>
                <a:spcPct val="0"/>
              </a:spcAft>
              <a:defRPr sz="4000" b="1">
                <a:solidFill>
                  <a:schemeClr val="tx2"/>
                </a:solidFill>
                <a:latin typeface="Arial" charset="0"/>
              </a:defRPr>
            </a:lvl8pPr>
            <a:lvl9pPr marL="1828800" algn="ctr" rtl="0" fontAlgn="base">
              <a:spcBef>
                <a:spcPct val="0"/>
              </a:spcBef>
              <a:spcAft>
                <a:spcPct val="0"/>
              </a:spcAft>
              <a:defRPr sz="4000" b="1">
                <a:solidFill>
                  <a:schemeClr val="tx2"/>
                </a:solidFill>
                <a:latin typeface="Arial" charset="0"/>
              </a:defRPr>
            </a:lvl9pPr>
          </a:lstStyle>
          <a:p>
            <a:pPr eaLnBrk="1" hangingPunct="1">
              <a:defRPr/>
            </a:pPr>
            <a:r>
              <a:rPr lang="en-US" altLang="en-US" sz="4400" kern="0" dirty="0" smtClean="0">
                <a:solidFill>
                  <a:schemeClr val="bg1"/>
                </a:solidFill>
                <a:latin typeface="Arial"/>
              </a:rPr>
              <a:t>Hear Today…Hear Tomorrow</a:t>
            </a:r>
          </a:p>
        </p:txBody>
      </p:sp>
      <p:sp>
        <p:nvSpPr>
          <p:cNvPr id="2" name="Rectangle 1"/>
          <p:cNvSpPr/>
          <p:nvPr/>
        </p:nvSpPr>
        <p:spPr>
          <a:xfrm>
            <a:off x="522288" y="2119313"/>
            <a:ext cx="4572000" cy="1323975"/>
          </a:xfrm>
          <a:prstGeom prst="rect">
            <a:avLst/>
          </a:prstGeom>
        </p:spPr>
        <p:txBody>
          <a:bodyPr>
            <a:spAutoFit/>
          </a:bodyPr>
          <a:lstStyle/>
          <a:p>
            <a:pPr>
              <a:spcBef>
                <a:spcPct val="20000"/>
              </a:spcBef>
              <a:defRPr/>
            </a:pPr>
            <a:r>
              <a:rPr lang="en-US" altLang="en-US" sz="4000" kern="0" dirty="0">
                <a:solidFill>
                  <a:schemeClr val="bg1"/>
                </a:solidFill>
                <a:latin typeface="Arial"/>
              </a:rPr>
              <a:t>You only have one set of ears.</a:t>
            </a:r>
          </a:p>
        </p:txBody>
      </p:sp>
      <p:sp>
        <p:nvSpPr>
          <p:cNvPr id="4" name="Rectangle 3"/>
          <p:cNvSpPr/>
          <p:nvPr/>
        </p:nvSpPr>
        <p:spPr>
          <a:xfrm>
            <a:off x="541338" y="3733800"/>
            <a:ext cx="3235325" cy="708025"/>
          </a:xfrm>
          <a:prstGeom prst="rect">
            <a:avLst/>
          </a:prstGeom>
        </p:spPr>
        <p:txBody>
          <a:bodyPr wrap="none">
            <a:spAutoFit/>
          </a:bodyPr>
          <a:lstStyle/>
          <a:p>
            <a:pPr>
              <a:spcBef>
                <a:spcPct val="20000"/>
              </a:spcBef>
              <a:defRPr/>
            </a:pPr>
            <a:r>
              <a:rPr lang="en-US" altLang="en-US" sz="4000" kern="0" dirty="0">
                <a:solidFill>
                  <a:schemeClr val="bg1"/>
                </a:solidFill>
                <a:latin typeface="Arial"/>
              </a:rPr>
              <a:t>Protect them.</a:t>
            </a:r>
            <a:endParaRPr lang="en-US" altLang="en-US" sz="2800" kern="0" dirty="0">
              <a:solidFill>
                <a:schemeClr val="bg1"/>
              </a:solidFill>
              <a:latin typeface="Arial"/>
            </a:endParaRPr>
          </a:p>
        </p:txBody>
      </p:sp>
      <p:sp>
        <p:nvSpPr>
          <p:cNvPr id="158727" name="Slide Number Placeholder 4"/>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fld id="{C146705F-FAC8-404F-BD4E-BA9FEACA903A}" type="slidenum">
              <a:rPr lang="en-US" altLang="en-US" sz="1400" smtClean="0">
                <a:solidFill>
                  <a:schemeClr val="bg1"/>
                </a:solidFill>
                <a:latin typeface="Arial" charset="0"/>
                <a:cs typeface="Arial" charset="0"/>
              </a:rPr>
              <a:pPr eaLnBrk="1" hangingPunct="1">
                <a:spcBef>
                  <a:spcPct val="0"/>
                </a:spcBef>
                <a:buFontTx/>
                <a:buNone/>
              </a:pPr>
              <a:t>49</a:t>
            </a:fld>
            <a:endParaRPr lang="en-US" altLang="en-US" sz="1400" smtClean="0">
              <a:solidFill>
                <a:schemeClr val="bg1"/>
              </a:solidFill>
              <a:latin typeface="Arial" charset="0"/>
              <a:cs typeface="Arial" charset="0"/>
            </a:endParaRPr>
          </a:p>
        </p:txBody>
      </p:sp>
      <p:sp>
        <p:nvSpPr>
          <p:cNvPr id="8" name="Title 7" hidden="1"/>
          <p:cNvSpPr>
            <a:spLocks noGrp="1"/>
          </p:cNvSpPr>
          <p:nvPr>
            <p:ph type="title"/>
          </p:nvPr>
        </p:nvSpPr>
        <p:spPr/>
        <p:txBody>
          <a:bodyPr/>
          <a:lstStyle/>
          <a:p>
            <a:r>
              <a:rPr lang="en-US" dirty="0" smtClean="0"/>
              <a:t>The end</a:t>
            </a:r>
            <a:endParaRPr lang="en-US" dirty="0"/>
          </a:p>
        </p:txBody>
      </p:sp>
      <p:pic>
        <p:nvPicPr>
          <p:cNvPr id="7170" name="Picture 2" descr="C:\Users\drobertson\Pictures\Hardhats United to Save Hearing.jpg" title="Hardhats United to Save Hearin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5715000" y="2034721"/>
            <a:ext cx="2822575" cy="2786063"/>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Title 1"/>
          <p:cNvSpPr>
            <a:spLocks noGrp="1"/>
          </p:cNvSpPr>
          <p:nvPr>
            <p:ph type="title"/>
          </p:nvPr>
        </p:nvSpPr>
        <p:spPr/>
        <p:txBody>
          <a:bodyPr/>
          <a:lstStyle/>
          <a:p>
            <a:r>
              <a:rPr lang="en-US" altLang="en-US" b="1" smtClean="0">
                <a:latin typeface="Arial" charset="0"/>
                <a:cs typeface="Arial" charset="0"/>
              </a:rPr>
              <a:t>Training Objectives</a:t>
            </a:r>
          </a:p>
        </p:txBody>
      </p:sp>
      <p:sp>
        <p:nvSpPr>
          <p:cNvPr id="107523" name="Content Placeholder 2"/>
          <p:cNvSpPr>
            <a:spLocks noGrp="1"/>
          </p:cNvSpPr>
          <p:nvPr>
            <p:ph idx="4294967295"/>
          </p:nvPr>
        </p:nvSpPr>
        <p:spPr>
          <a:xfrm>
            <a:off x="0" y="1600200"/>
            <a:ext cx="8763000" cy="4525963"/>
          </a:xfrm>
        </p:spPr>
        <p:txBody>
          <a:bodyPr/>
          <a:lstStyle/>
          <a:p>
            <a:pPr marL="0" indent="463550">
              <a:buFont typeface="Arial" charset="0"/>
              <a:buNone/>
            </a:pPr>
            <a:r>
              <a:rPr lang="en-US" altLang="en-US" sz="2000" dirty="0" smtClean="0">
                <a:latin typeface="Arial" charset="0"/>
                <a:cs typeface="Arial" charset="0"/>
              </a:rPr>
              <a:t>1.	Discuss what it is like to experience simulated hearing loss. </a:t>
            </a:r>
          </a:p>
          <a:p>
            <a:pPr marL="0" indent="463550">
              <a:buFont typeface="Arial" charset="0"/>
              <a:buNone/>
            </a:pPr>
            <a:r>
              <a:rPr lang="en-US" altLang="en-US" sz="2000" dirty="0" smtClean="0">
                <a:latin typeface="Arial" charset="0"/>
                <a:cs typeface="Arial" charset="0"/>
              </a:rPr>
              <a:t>2.	Explain the effects of hearing loss, warning signs of hearing loss 	and tinnitus.</a:t>
            </a:r>
          </a:p>
          <a:p>
            <a:pPr marL="0" indent="463550">
              <a:buFont typeface="Arial" charset="0"/>
              <a:buNone/>
            </a:pPr>
            <a:r>
              <a:rPr lang="en-US" altLang="en-US" sz="2000" dirty="0" smtClean="0">
                <a:latin typeface="Arial" charset="0"/>
                <a:cs typeface="Arial" charset="0"/>
              </a:rPr>
              <a:t>3.	Discuss hazardous noise, causes of hearing loss, noise-induced 	hearing loss, how we hear, types of noise and common hearing loss 	devices.</a:t>
            </a:r>
          </a:p>
          <a:p>
            <a:pPr marL="0" indent="463550">
              <a:buFont typeface="Arial" charset="0"/>
              <a:buNone/>
            </a:pPr>
            <a:r>
              <a:rPr lang="en-US" altLang="en-US" sz="2000" dirty="0" smtClean="0">
                <a:latin typeface="Arial" charset="0"/>
                <a:cs typeface="Arial" charset="0"/>
              </a:rPr>
              <a:t>4.	Describe how sound is measured, OSHA noise limits in 	construction, and devices used to measure noise.</a:t>
            </a:r>
          </a:p>
          <a:p>
            <a:pPr marL="0" indent="463550">
              <a:buFont typeface="Arial" charset="0"/>
              <a:buNone/>
            </a:pPr>
            <a:r>
              <a:rPr lang="en-US" altLang="en-US" sz="2000" dirty="0" smtClean="0">
                <a:latin typeface="Arial" charset="0"/>
                <a:cs typeface="Arial" charset="0"/>
              </a:rPr>
              <a:t>5.	Identify sources of noise at a construction site.</a:t>
            </a:r>
          </a:p>
          <a:p>
            <a:pPr marL="0" indent="463550">
              <a:buFont typeface="Arial" charset="0"/>
              <a:buNone/>
            </a:pPr>
            <a:r>
              <a:rPr lang="en-US" altLang="en-US" sz="2000" dirty="0" smtClean="0">
                <a:latin typeface="Arial" charset="0"/>
                <a:cs typeface="Arial" charset="0"/>
              </a:rPr>
              <a:t>6.	Discuss ways to control construction noise.</a:t>
            </a:r>
          </a:p>
          <a:p>
            <a:pPr marL="0" indent="463550">
              <a:buFont typeface="Arial" charset="0"/>
              <a:buNone/>
            </a:pPr>
            <a:r>
              <a:rPr lang="en-US" altLang="en-US" sz="2000" dirty="0" smtClean="0">
                <a:latin typeface="Arial" charset="0"/>
                <a:cs typeface="Arial" charset="0"/>
              </a:rPr>
              <a:t>7.	Review the types of hearing protection devices used in construction 	and demonstrate how to use an earplug correctly.</a:t>
            </a:r>
          </a:p>
          <a:p>
            <a:pPr marL="0" indent="463550">
              <a:buFont typeface="Arial" charset="0"/>
              <a:buNone/>
            </a:pPr>
            <a:endParaRPr lang="en-US" altLang="en-US" sz="2000" dirty="0" smtClean="0">
              <a:latin typeface="Arial" charset="0"/>
              <a:cs typeface="Arial" charset="0"/>
            </a:endParaRPr>
          </a:p>
          <a:p>
            <a:pPr marL="0" indent="463550">
              <a:buFont typeface="Arial" charset="0"/>
              <a:buNone/>
            </a:pPr>
            <a:endParaRPr lang="en-US" altLang="en-US" dirty="0" smtClean="0"/>
          </a:p>
        </p:txBody>
      </p:sp>
      <p:sp>
        <p:nvSpPr>
          <p:cNvPr id="107524" name="Slide Number Placeholder 2"/>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fld id="{89F755A2-0CAE-4443-9F85-DF720029E411}" type="slidenum">
              <a:rPr lang="en-US" altLang="en-US" sz="1400" smtClean="0">
                <a:latin typeface="Arial" charset="0"/>
                <a:cs typeface="Arial" charset="0"/>
              </a:rPr>
              <a:pPr eaLnBrk="1" hangingPunct="1">
                <a:spcBef>
                  <a:spcPct val="0"/>
                </a:spcBef>
                <a:buFontTx/>
                <a:buNone/>
              </a:pPr>
              <a:t>5</a:t>
            </a:fld>
            <a:endParaRPr lang="en-US" altLang="en-US" sz="1400" smtClean="0">
              <a:latin typeface="Arial" charset="0"/>
              <a:cs typeface="Arial" charset="0"/>
            </a:endParaRPr>
          </a:p>
        </p:txBody>
      </p:sp>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Title 1"/>
          <p:cNvSpPr>
            <a:spLocks noGrp="1"/>
          </p:cNvSpPr>
          <p:nvPr>
            <p:ph type="title"/>
          </p:nvPr>
        </p:nvSpPr>
        <p:spPr/>
        <p:txBody>
          <a:bodyPr/>
          <a:lstStyle/>
          <a:p>
            <a:pPr eaLnBrk="1" hangingPunct="1"/>
            <a:r>
              <a:rPr lang="en-US" altLang="en-US" b="1" smtClean="0">
                <a:latin typeface="Arial" charset="0"/>
                <a:cs typeface="Arial" charset="0"/>
              </a:rPr>
              <a:t>Acknowledgements</a:t>
            </a:r>
          </a:p>
        </p:txBody>
      </p:sp>
      <p:sp>
        <p:nvSpPr>
          <p:cNvPr id="3" name="Content Placeholder 2"/>
          <p:cNvSpPr>
            <a:spLocks noGrp="1"/>
          </p:cNvSpPr>
          <p:nvPr>
            <p:ph idx="1"/>
          </p:nvPr>
        </p:nvSpPr>
        <p:spPr/>
        <p:txBody>
          <a:bodyPr rtlCol="0">
            <a:normAutofit fontScale="77500" lnSpcReduction="20000"/>
          </a:bodyPr>
          <a:lstStyle/>
          <a:p>
            <a:pPr eaLnBrk="1" fontAlgn="auto" hangingPunct="1">
              <a:spcAft>
                <a:spcPts val="0"/>
              </a:spcAft>
              <a:buFont typeface="Arial" pitchFamily="34" charset="0"/>
              <a:buChar char="•"/>
              <a:defRPr/>
            </a:pPr>
            <a:r>
              <a:rPr lang="en-US" sz="2600" dirty="0">
                <a:solidFill>
                  <a:prstClr val="black"/>
                </a:solidFill>
                <a:latin typeface="Arial" panose="020B0604020202020204" pitchFamily="34" charset="0"/>
                <a:cs typeface="Arial" panose="020B0604020202020204" pitchFamily="34" charset="0"/>
              </a:rPr>
              <a:t>American Speech-Language-Hearing Association (ASHA)</a:t>
            </a:r>
          </a:p>
          <a:p>
            <a:pPr eaLnBrk="1" fontAlgn="auto" hangingPunct="1">
              <a:spcAft>
                <a:spcPts val="0"/>
              </a:spcAft>
              <a:buFont typeface="Arial" pitchFamily="34" charset="0"/>
              <a:buChar char="•"/>
              <a:defRPr/>
            </a:pPr>
            <a:r>
              <a:rPr lang="en-US" sz="2600" dirty="0">
                <a:solidFill>
                  <a:prstClr val="black"/>
                </a:solidFill>
                <a:latin typeface="Arial" panose="020B0604020202020204" pitchFamily="34" charset="0"/>
                <a:cs typeface="Arial" panose="020B0604020202020204" pitchFamily="34" charset="0"/>
              </a:rPr>
              <a:t>Build It Smart</a:t>
            </a:r>
          </a:p>
          <a:p>
            <a:pPr eaLnBrk="1" fontAlgn="auto" hangingPunct="1">
              <a:spcAft>
                <a:spcPts val="0"/>
              </a:spcAft>
              <a:buFont typeface="Arial" pitchFamily="34" charset="0"/>
              <a:buChar char="•"/>
              <a:defRPr/>
            </a:pPr>
            <a:r>
              <a:rPr lang="en-US" sz="2600" dirty="0">
                <a:solidFill>
                  <a:prstClr val="black"/>
                </a:solidFill>
                <a:latin typeface="Arial" panose="020B0604020202020204" pitchFamily="34" charset="0"/>
                <a:cs typeface="Arial" panose="020B0604020202020204" pitchFamily="34" charset="0"/>
              </a:rPr>
              <a:t>Cal/OSHA</a:t>
            </a:r>
          </a:p>
          <a:p>
            <a:pPr eaLnBrk="1" fontAlgn="auto" hangingPunct="1">
              <a:spcAft>
                <a:spcPts val="0"/>
              </a:spcAft>
              <a:buFont typeface="Arial" pitchFamily="34" charset="0"/>
              <a:buChar char="•"/>
              <a:defRPr/>
            </a:pPr>
            <a:r>
              <a:rPr lang="en-US" sz="2600" dirty="0">
                <a:solidFill>
                  <a:prstClr val="black"/>
                </a:solidFill>
                <a:latin typeface="Arial" panose="020B0604020202020204" pitchFamily="34" charset="0"/>
                <a:cs typeface="Arial" panose="020B0604020202020204" pitchFamily="34" charset="0"/>
              </a:rPr>
              <a:t>Center for Construction Research &amp; Training (CPWR</a:t>
            </a:r>
            <a:r>
              <a:rPr lang="en-US" sz="2600" dirty="0" smtClean="0">
                <a:solidFill>
                  <a:prstClr val="black"/>
                </a:solidFill>
                <a:latin typeface="Arial" panose="020B0604020202020204" pitchFamily="34" charset="0"/>
                <a:cs typeface="Arial" panose="020B0604020202020204" pitchFamily="34" charset="0"/>
              </a:rPr>
              <a:t>)</a:t>
            </a:r>
          </a:p>
          <a:p>
            <a:pPr eaLnBrk="1" fontAlgn="auto" hangingPunct="1">
              <a:spcAft>
                <a:spcPts val="0"/>
              </a:spcAft>
              <a:buFont typeface="Arial" pitchFamily="34" charset="0"/>
              <a:buChar char="•"/>
              <a:defRPr/>
            </a:pPr>
            <a:r>
              <a:rPr lang="en-US" sz="2600" dirty="0" smtClean="0">
                <a:solidFill>
                  <a:prstClr val="black"/>
                </a:solidFill>
                <a:latin typeface="Arial" panose="020B0604020202020204" pitchFamily="34" charset="0"/>
                <a:cs typeface="Arial" panose="020B0604020202020204" pitchFamily="34" charset="0"/>
              </a:rPr>
              <a:t>Federal </a:t>
            </a:r>
            <a:r>
              <a:rPr lang="en-US" sz="2600" dirty="0">
                <a:solidFill>
                  <a:prstClr val="black"/>
                </a:solidFill>
                <a:latin typeface="Arial" panose="020B0604020202020204" pitchFamily="34" charset="0"/>
                <a:cs typeface="Arial" panose="020B0604020202020204" pitchFamily="34" charset="0"/>
              </a:rPr>
              <a:t>OSHA</a:t>
            </a:r>
          </a:p>
          <a:p>
            <a:pPr eaLnBrk="1" fontAlgn="auto" hangingPunct="1">
              <a:spcAft>
                <a:spcPts val="0"/>
              </a:spcAft>
              <a:buFont typeface="Arial" pitchFamily="34" charset="0"/>
              <a:buChar char="•"/>
              <a:defRPr/>
            </a:pPr>
            <a:r>
              <a:rPr lang="en-US" sz="2600" dirty="0" smtClean="0">
                <a:solidFill>
                  <a:prstClr val="black"/>
                </a:solidFill>
                <a:latin typeface="Arial" panose="020B0604020202020204" pitchFamily="34" charset="0"/>
                <a:cs typeface="Arial" panose="020B0604020202020204" pitchFamily="34" charset="0"/>
              </a:rPr>
              <a:t>Howard Leight, Honeywell </a:t>
            </a:r>
            <a:r>
              <a:rPr lang="en-US" sz="2600" dirty="0">
                <a:solidFill>
                  <a:prstClr val="black"/>
                </a:solidFill>
                <a:latin typeface="Arial" panose="020B0604020202020204" pitchFamily="34" charset="0"/>
                <a:cs typeface="Arial" panose="020B0604020202020204" pitchFamily="34" charset="0"/>
              </a:rPr>
              <a:t>Safety </a:t>
            </a:r>
            <a:r>
              <a:rPr lang="en-US" sz="2600" dirty="0" smtClean="0">
                <a:solidFill>
                  <a:prstClr val="black"/>
                </a:solidFill>
                <a:latin typeface="Arial" panose="020B0604020202020204" pitchFamily="34" charset="0"/>
                <a:cs typeface="Arial" panose="020B0604020202020204" pitchFamily="34" charset="0"/>
              </a:rPr>
              <a:t>Products</a:t>
            </a:r>
          </a:p>
          <a:p>
            <a:pPr eaLnBrk="1" fontAlgn="auto" hangingPunct="1">
              <a:spcAft>
                <a:spcPts val="0"/>
              </a:spcAft>
              <a:buFont typeface="Arial" pitchFamily="34" charset="0"/>
              <a:buChar char="•"/>
              <a:defRPr/>
            </a:pPr>
            <a:r>
              <a:rPr lang="en-US" sz="2600" dirty="0">
                <a:solidFill>
                  <a:prstClr val="black"/>
                </a:solidFill>
                <a:latin typeface="Arial" panose="020B0604020202020204" pitchFamily="34" charset="0"/>
                <a:cs typeface="Arial" panose="020B0604020202020204" pitchFamily="34" charset="0"/>
              </a:rPr>
              <a:t>Laborers’ Health and Safety Fund of North </a:t>
            </a:r>
            <a:r>
              <a:rPr lang="en-US" sz="2600" dirty="0" smtClean="0">
                <a:solidFill>
                  <a:prstClr val="black"/>
                </a:solidFill>
                <a:latin typeface="Arial" panose="020B0604020202020204" pitchFamily="34" charset="0"/>
                <a:cs typeface="Arial" panose="020B0604020202020204" pitchFamily="34" charset="0"/>
              </a:rPr>
              <a:t>America (LHSFNA)</a:t>
            </a:r>
          </a:p>
          <a:p>
            <a:pPr eaLnBrk="1" fontAlgn="auto" hangingPunct="1">
              <a:spcAft>
                <a:spcPts val="0"/>
              </a:spcAft>
              <a:buFont typeface="Arial" pitchFamily="34" charset="0"/>
              <a:buChar char="•"/>
              <a:defRPr/>
            </a:pPr>
            <a:r>
              <a:rPr lang="en-US" sz="2600" dirty="0" smtClean="0">
                <a:solidFill>
                  <a:prstClr val="black"/>
                </a:solidFill>
                <a:latin typeface="Arial" panose="020B0604020202020204" pitchFamily="34" charset="0"/>
                <a:cs typeface="Arial" panose="020B0604020202020204" pitchFamily="34" charset="0"/>
              </a:rPr>
              <a:t>The </a:t>
            </a:r>
            <a:r>
              <a:rPr lang="en-US" sz="2600" dirty="0">
                <a:solidFill>
                  <a:prstClr val="black"/>
                </a:solidFill>
                <a:latin typeface="Arial" panose="020B0604020202020204" pitchFamily="34" charset="0"/>
                <a:cs typeface="Arial" panose="020B0604020202020204" pitchFamily="34" charset="0"/>
              </a:rPr>
              <a:t>National Institute on Deafness and Other Communication Disorders (NIDCD</a:t>
            </a:r>
            <a:r>
              <a:rPr lang="en-US" sz="2600" dirty="0" smtClean="0">
                <a:solidFill>
                  <a:prstClr val="black"/>
                </a:solidFill>
                <a:latin typeface="Arial" panose="020B0604020202020204" pitchFamily="34" charset="0"/>
                <a:cs typeface="Arial" panose="020B0604020202020204" pitchFamily="34" charset="0"/>
              </a:rPr>
              <a:t>), NIH</a:t>
            </a:r>
            <a:endParaRPr lang="en-US" sz="2600" dirty="0">
              <a:solidFill>
                <a:prstClr val="black"/>
              </a:solidFill>
              <a:latin typeface="Arial" panose="020B0604020202020204" pitchFamily="34" charset="0"/>
              <a:cs typeface="Arial" panose="020B0604020202020204" pitchFamily="34" charset="0"/>
            </a:endParaRPr>
          </a:p>
          <a:p>
            <a:pPr eaLnBrk="1" fontAlgn="auto" hangingPunct="1">
              <a:spcAft>
                <a:spcPts val="0"/>
              </a:spcAft>
              <a:buFont typeface="Arial" pitchFamily="34" charset="0"/>
              <a:buChar char="•"/>
              <a:defRPr/>
            </a:pPr>
            <a:r>
              <a:rPr lang="en-US" sz="2600" dirty="0" smtClean="0">
                <a:solidFill>
                  <a:prstClr val="black"/>
                </a:solidFill>
                <a:latin typeface="Arial" panose="020B0604020202020204" pitchFamily="34" charset="0"/>
                <a:cs typeface="Arial" panose="020B0604020202020204" pitchFamily="34" charset="0"/>
              </a:rPr>
              <a:t>WISHA </a:t>
            </a:r>
            <a:r>
              <a:rPr lang="en-US" sz="2600" dirty="0">
                <a:solidFill>
                  <a:prstClr val="black"/>
                </a:solidFill>
                <a:latin typeface="Arial" panose="020B0604020202020204" pitchFamily="34" charset="0"/>
                <a:cs typeface="Arial" panose="020B0604020202020204" pitchFamily="34" charset="0"/>
              </a:rPr>
              <a:t>(Washington Industrial Safety and Health Act)</a:t>
            </a:r>
          </a:p>
          <a:p>
            <a:pPr eaLnBrk="1" fontAlgn="auto" hangingPunct="1">
              <a:spcAft>
                <a:spcPts val="0"/>
              </a:spcAft>
              <a:buFont typeface="Arial" pitchFamily="34" charset="0"/>
              <a:buChar char="•"/>
              <a:defRPr/>
            </a:pPr>
            <a:r>
              <a:rPr lang="en-US" sz="2600" dirty="0">
                <a:solidFill>
                  <a:prstClr val="black"/>
                </a:solidFill>
                <a:latin typeface="Arial" panose="020B0604020202020204" pitchFamily="34" charset="0"/>
                <a:cs typeface="Arial" panose="020B0604020202020204" pitchFamily="34" charset="0"/>
              </a:rPr>
              <a:t>Worksafe (Canada</a:t>
            </a:r>
            <a:r>
              <a:rPr lang="en-US" sz="2600" dirty="0" smtClean="0">
                <a:solidFill>
                  <a:prstClr val="black"/>
                </a:solidFill>
                <a:latin typeface="Arial" panose="020B0604020202020204" pitchFamily="34" charset="0"/>
                <a:cs typeface="Arial" panose="020B0604020202020204" pitchFamily="34" charset="0"/>
              </a:rPr>
              <a:t>)</a:t>
            </a:r>
          </a:p>
          <a:p>
            <a:pPr eaLnBrk="1" fontAlgn="auto" hangingPunct="1">
              <a:spcAft>
                <a:spcPts val="0"/>
              </a:spcAft>
              <a:buFont typeface="Arial" pitchFamily="34" charset="0"/>
              <a:buChar char="•"/>
              <a:defRPr/>
            </a:pPr>
            <a:r>
              <a:rPr lang="en-US" sz="2600" dirty="0">
                <a:solidFill>
                  <a:prstClr val="black"/>
                </a:solidFill>
                <a:latin typeface="Arial" panose="020B0604020202020204" pitchFamily="34" charset="0"/>
                <a:cs typeface="Arial" panose="020B0604020202020204" pitchFamily="34" charset="0"/>
              </a:rPr>
              <a:t>The Commission on Health and Safety and Workers' Compensation, California, Department of Industrial Relations, Worker Occupational Safety and Health (WOSH) Specialist Training Program</a:t>
            </a:r>
          </a:p>
          <a:p>
            <a:pPr marL="0" indent="0" eaLnBrk="1" fontAlgn="auto" hangingPunct="1">
              <a:spcAft>
                <a:spcPts val="0"/>
              </a:spcAft>
              <a:buFont typeface="Arial" charset="0"/>
              <a:buNone/>
              <a:defRPr/>
            </a:pPr>
            <a:endParaRPr lang="en-US" sz="2700" dirty="0">
              <a:solidFill>
                <a:prstClr val="black"/>
              </a:solidFill>
            </a:endParaRPr>
          </a:p>
          <a:p>
            <a:pPr marL="0" indent="0" eaLnBrk="1" fontAlgn="auto" hangingPunct="1">
              <a:spcAft>
                <a:spcPts val="0"/>
              </a:spcAft>
              <a:buFont typeface="Arial" panose="020B0604020202020204" pitchFamily="34" charset="0"/>
              <a:buNone/>
              <a:defRPr/>
            </a:pPr>
            <a:endParaRPr lang="en-US" dirty="0" smtClean="0"/>
          </a:p>
          <a:p>
            <a:pPr marL="0" indent="0" eaLnBrk="1" fontAlgn="auto" hangingPunct="1">
              <a:spcAft>
                <a:spcPts val="0"/>
              </a:spcAft>
              <a:buFont typeface="Arial" panose="020B0604020202020204" pitchFamily="34" charset="0"/>
              <a:buNone/>
              <a:defRPr/>
            </a:pPr>
            <a:endParaRPr lang="en-US" dirty="0" smtClean="0"/>
          </a:p>
          <a:p>
            <a:pPr marL="0" indent="0" eaLnBrk="1" fontAlgn="auto" hangingPunct="1">
              <a:spcAft>
                <a:spcPts val="0"/>
              </a:spcAft>
              <a:buFont typeface="Arial" panose="020B0604020202020204" pitchFamily="34" charset="0"/>
              <a:buNone/>
              <a:defRPr/>
            </a:pPr>
            <a:endParaRPr lang="en-US" dirty="0"/>
          </a:p>
        </p:txBody>
      </p:sp>
      <p:sp>
        <p:nvSpPr>
          <p:cNvPr id="104452" name="Slide Number Placeholder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fld id="{97568E32-D8B4-46FE-A48D-9BCD4CD0F6BD}" type="slidenum">
              <a:rPr lang="en-US" altLang="en-US" sz="1400" smtClean="0">
                <a:latin typeface="Arial" charset="0"/>
                <a:cs typeface="Arial" charset="0"/>
              </a:rPr>
              <a:pPr eaLnBrk="1" hangingPunct="1">
                <a:spcBef>
                  <a:spcPct val="0"/>
                </a:spcBef>
                <a:buFontTx/>
                <a:buNone/>
              </a:pPr>
              <a:t>50</a:t>
            </a:fld>
            <a:endParaRPr lang="en-US" altLang="en-US" sz="1400" smtClean="0">
              <a:latin typeface="Arial" charset="0"/>
              <a:cs typeface="Arial" charset="0"/>
            </a:endParaRPr>
          </a:p>
        </p:txBody>
      </p:sp>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Title 1"/>
          <p:cNvSpPr>
            <a:spLocks noGrp="1"/>
          </p:cNvSpPr>
          <p:nvPr>
            <p:ph type="title"/>
          </p:nvPr>
        </p:nvSpPr>
        <p:spPr/>
        <p:txBody>
          <a:bodyPr/>
          <a:lstStyle/>
          <a:p>
            <a:r>
              <a:rPr lang="en-US" altLang="en-US" b="1" smtClean="0">
                <a:latin typeface="Arial" charset="0"/>
                <a:cs typeface="Arial" charset="0"/>
              </a:rPr>
              <a:t>Photo Credit and Duplication</a:t>
            </a:r>
          </a:p>
        </p:txBody>
      </p:sp>
      <p:sp>
        <p:nvSpPr>
          <p:cNvPr id="105475" name="Content Placeholder 2"/>
          <p:cNvSpPr>
            <a:spLocks noGrp="1"/>
          </p:cNvSpPr>
          <p:nvPr>
            <p:ph idx="1"/>
          </p:nvPr>
        </p:nvSpPr>
        <p:spPr/>
        <p:txBody>
          <a:bodyPr/>
          <a:lstStyle/>
          <a:p>
            <a:r>
              <a:rPr lang="en-US" altLang="en-US" smtClean="0">
                <a:latin typeface="Arial" charset="0"/>
                <a:cs typeface="Arial" charset="0"/>
              </a:rPr>
              <a:t>Photo credits are given on each slide </a:t>
            </a:r>
          </a:p>
          <a:p>
            <a:r>
              <a:rPr lang="en-US" altLang="en-US" smtClean="0">
                <a:latin typeface="Arial" charset="0"/>
                <a:cs typeface="Arial" charset="0"/>
              </a:rPr>
              <a:t>No commercial use is allowed for any of this material</a:t>
            </a:r>
          </a:p>
          <a:p>
            <a:r>
              <a:rPr lang="en-US" altLang="en-US" smtClean="0">
                <a:latin typeface="Arial" charset="0"/>
                <a:cs typeface="Arial" charset="0"/>
              </a:rPr>
              <a:t>This program to be used for instructional, educational purposes only</a:t>
            </a:r>
          </a:p>
          <a:p>
            <a:r>
              <a:rPr lang="en-US" altLang="en-US" smtClean="0">
                <a:latin typeface="Arial" charset="0"/>
                <a:cs typeface="Arial" charset="0"/>
              </a:rPr>
              <a:t>Fees may not be charged for any of this material</a:t>
            </a:r>
          </a:p>
        </p:txBody>
      </p:sp>
      <p:sp>
        <p:nvSpPr>
          <p:cNvPr id="105476" name="Slide Number Placeholder 2"/>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fld id="{D4E15380-74C2-4195-81E0-CCB5EBE91C43}" type="slidenum">
              <a:rPr lang="en-US" altLang="en-US" sz="1400" smtClean="0">
                <a:latin typeface="Arial" charset="0"/>
                <a:cs typeface="Arial" charset="0"/>
              </a:rPr>
              <a:pPr eaLnBrk="1" hangingPunct="1">
                <a:spcBef>
                  <a:spcPct val="0"/>
                </a:spcBef>
                <a:buFontTx/>
                <a:buNone/>
              </a:pPr>
              <a:t>51</a:t>
            </a:fld>
            <a:endParaRPr lang="en-US" altLang="en-US" sz="1400" smtClean="0">
              <a:latin typeface="Arial" charset="0"/>
              <a:cs typeface="Arial" charset="0"/>
            </a:endParaRPr>
          </a:p>
        </p:txBody>
      </p:sp>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Title 1"/>
          <p:cNvSpPr>
            <a:spLocks noGrp="1"/>
          </p:cNvSpPr>
          <p:nvPr>
            <p:ph type="title"/>
          </p:nvPr>
        </p:nvSpPr>
        <p:spPr/>
        <p:txBody>
          <a:bodyPr/>
          <a:lstStyle/>
          <a:p>
            <a:pPr eaLnBrk="1" hangingPunct="1"/>
            <a:r>
              <a:rPr lang="en-US" altLang="en-US" sz="3200" b="1" smtClean="0">
                <a:latin typeface="Arial" charset="0"/>
                <a:cs typeface="Arial" charset="0"/>
              </a:rPr>
              <a:t>State Building and Construction Trades Council of California (SBCTC), AFL-CIO</a:t>
            </a:r>
          </a:p>
        </p:txBody>
      </p:sp>
      <p:sp>
        <p:nvSpPr>
          <p:cNvPr id="106499" name="Content Placeholder 2"/>
          <p:cNvSpPr>
            <a:spLocks noGrp="1"/>
          </p:cNvSpPr>
          <p:nvPr>
            <p:ph idx="1"/>
          </p:nvPr>
        </p:nvSpPr>
        <p:spPr>
          <a:xfrm>
            <a:off x="457200" y="1676400"/>
            <a:ext cx="8229600" cy="4876800"/>
          </a:xfrm>
        </p:spPr>
        <p:txBody>
          <a:bodyPr/>
          <a:lstStyle/>
          <a:p>
            <a:pPr eaLnBrk="1" hangingPunct="1"/>
            <a:r>
              <a:rPr lang="en-US" altLang="en-US" dirty="0" smtClean="0">
                <a:latin typeface="Arial" charset="0"/>
                <a:cs typeface="Arial" charset="0"/>
              </a:rPr>
              <a:t>Umbrella organization </a:t>
            </a:r>
            <a:r>
              <a:rPr lang="en-US" altLang="en-US" smtClean="0">
                <a:latin typeface="Arial" charset="0"/>
                <a:cs typeface="Arial" charset="0"/>
              </a:rPr>
              <a:t>for 160 </a:t>
            </a:r>
            <a:r>
              <a:rPr lang="en-US" altLang="en-US" dirty="0" smtClean="0">
                <a:latin typeface="Arial" charset="0"/>
                <a:cs typeface="Arial" charset="0"/>
              </a:rPr>
              <a:t>unions</a:t>
            </a:r>
          </a:p>
          <a:p>
            <a:pPr eaLnBrk="1" hangingPunct="1"/>
            <a:r>
              <a:rPr lang="en-US" altLang="en-US" dirty="0" smtClean="0">
                <a:latin typeface="Arial" charset="0"/>
                <a:cs typeface="Arial" charset="0"/>
              </a:rPr>
              <a:t>Represents 350,000 skilled construction workers in California </a:t>
            </a:r>
          </a:p>
          <a:p>
            <a:pPr eaLnBrk="1" hangingPunct="1"/>
            <a:r>
              <a:rPr lang="en-US" altLang="en-US" dirty="0" smtClean="0">
                <a:latin typeface="Arial" charset="0"/>
                <a:cs typeface="Arial" charset="0"/>
              </a:rPr>
              <a:t>Developed and presented seven OSHA funded health &amp; safety programs since 2000</a:t>
            </a:r>
          </a:p>
          <a:p>
            <a:pPr eaLnBrk="1" hangingPunct="1"/>
            <a:endParaRPr lang="en-US" altLang="en-US" dirty="0" smtClean="0"/>
          </a:p>
        </p:txBody>
      </p:sp>
      <p:pic>
        <p:nvPicPr>
          <p:cNvPr id="106500" name="Picture 2" title="Picture - State Building and Construction Trades Council of California Logo"/>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3657600" y="4495800"/>
            <a:ext cx="1600200" cy="1600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6501" name="Slide Number Placeholder 2"/>
          <p:cNvSpPr>
            <a:spLocks noGrp="1"/>
          </p:cNvSpPr>
          <p:nvPr>
            <p:ph type="sldNum" sz="quarter" idx="12"/>
          </p:nvPr>
        </p:nvSpPr>
        <p:spPr bwMode="auto">
          <a:xfrm>
            <a:off x="7924800" y="76200"/>
            <a:ext cx="1066800" cy="32861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fld id="{ABA51E86-33B6-45D1-8BA8-7CBA353DE8C4}" type="slidenum">
              <a:rPr lang="en-US" altLang="en-US" sz="1400" smtClean="0">
                <a:latin typeface="Arial" charset="0"/>
                <a:cs typeface="Arial" charset="0"/>
              </a:rPr>
              <a:pPr eaLnBrk="1" hangingPunct="1">
                <a:spcBef>
                  <a:spcPct val="0"/>
                </a:spcBef>
                <a:buFontTx/>
                <a:buNone/>
              </a:pPr>
              <a:t>52</a:t>
            </a:fld>
            <a:endParaRPr lang="en-US" altLang="en-US" sz="1400" smtClean="0">
              <a:latin typeface="Arial" charset="0"/>
              <a:cs typeface="Arial" charset="0"/>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Title 1"/>
          <p:cNvSpPr>
            <a:spLocks noGrp="1"/>
          </p:cNvSpPr>
          <p:nvPr>
            <p:ph type="title"/>
          </p:nvPr>
        </p:nvSpPr>
        <p:spPr>
          <a:xfrm>
            <a:off x="411163" y="381000"/>
            <a:ext cx="8229600" cy="1143000"/>
          </a:xfrm>
        </p:spPr>
        <p:txBody>
          <a:bodyPr/>
          <a:lstStyle/>
          <a:p>
            <a:pPr eaLnBrk="1" hangingPunct="1"/>
            <a:r>
              <a:rPr lang="en-US" altLang="en-US" b="1" smtClean="0">
                <a:latin typeface="Arial" charset="0"/>
                <a:cs typeface="Arial" charset="0"/>
              </a:rPr>
              <a:t>Why Care About Hearing Loss?</a:t>
            </a:r>
          </a:p>
        </p:txBody>
      </p:sp>
      <p:sp>
        <p:nvSpPr>
          <p:cNvPr id="3" name="Content Placeholder 2" title="1905 Picture of The International Brotherhood of Boilemakers holding a banner &quot;We Are the Boys That Fear No Noise&quot;"/>
          <p:cNvSpPr>
            <a:spLocks noGrp="1"/>
          </p:cNvSpPr>
          <p:nvPr>
            <p:ph idx="4294967295"/>
          </p:nvPr>
        </p:nvSpPr>
        <p:spPr>
          <a:xfrm>
            <a:off x="0" y="1600200"/>
            <a:ext cx="8229600" cy="4525963"/>
          </a:xfrm>
        </p:spPr>
        <p:txBody>
          <a:bodyPr rtlCol="0">
            <a:normAutofit/>
          </a:bodyPr>
          <a:lstStyle/>
          <a:p>
            <a:pPr marL="0" indent="0" eaLnBrk="1" fontAlgn="auto" hangingPunct="1">
              <a:spcAft>
                <a:spcPts val="0"/>
              </a:spcAft>
              <a:buFont typeface="Arial" panose="020B0604020202020204" pitchFamily="34" charset="0"/>
              <a:buNone/>
              <a:defRPr/>
            </a:pPr>
            <a:endParaRPr lang="en-US" dirty="0"/>
          </a:p>
          <a:p>
            <a:pPr eaLnBrk="1" fontAlgn="auto" hangingPunct="1">
              <a:spcAft>
                <a:spcPts val="0"/>
              </a:spcAft>
              <a:buFont typeface="Arial" panose="020B0604020202020204" pitchFamily="34" charset="0"/>
              <a:buChar char="•"/>
              <a:defRPr/>
            </a:pPr>
            <a:endParaRPr lang="en-US" dirty="0" smtClean="0"/>
          </a:p>
          <a:p>
            <a:pPr eaLnBrk="1" fontAlgn="auto" hangingPunct="1">
              <a:spcAft>
                <a:spcPts val="0"/>
              </a:spcAft>
              <a:buFont typeface="Arial" panose="020B0604020202020204" pitchFamily="34" charset="0"/>
              <a:buChar char="•"/>
              <a:defRPr/>
            </a:pPr>
            <a:endParaRPr lang="en-US" dirty="0"/>
          </a:p>
          <a:p>
            <a:pPr eaLnBrk="1" fontAlgn="auto" hangingPunct="1">
              <a:spcAft>
                <a:spcPts val="0"/>
              </a:spcAft>
              <a:buFont typeface="Arial" panose="020B0604020202020204" pitchFamily="34" charset="0"/>
              <a:buChar char="•"/>
              <a:defRPr/>
            </a:pPr>
            <a:endParaRPr lang="en-US" dirty="0" smtClean="0"/>
          </a:p>
          <a:p>
            <a:pPr marL="0" indent="0" eaLnBrk="1" fontAlgn="auto" hangingPunct="1">
              <a:spcAft>
                <a:spcPts val="0"/>
              </a:spcAft>
              <a:buFont typeface="Arial" panose="020B0604020202020204" pitchFamily="34" charset="0"/>
              <a:buNone/>
              <a:defRPr/>
            </a:pPr>
            <a:endParaRPr lang="en-US" dirty="0"/>
          </a:p>
        </p:txBody>
      </p:sp>
      <p:pic>
        <p:nvPicPr>
          <p:cNvPr id="33796" name="Picture 2" descr="C:\Users\easkari\Downloads\1882LaborDay_3.11_1905_IntlBrotherhoodofBoilermakers_web (2).jpg" title="1905 Picture of The International Brotherhood of Boilemakers holding a banner &quot;We Are the Boys That Fear No Noise&quot;"/>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2206625" y="1981200"/>
            <a:ext cx="4662488" cy="357505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sp>
        <p:nvSpPr>
          <p:cNvPr id="108549" name="TextBox 3"/>
          <p:cNvSpPr txBox="1">
            <a:spLocks noChangeArrowheads="1"/>
          </p:cNvSpPr>
          <p:nvPr/>
        </p:nvSpPr>
        <p:spPr bwMode="auto">
          <a:xfrm>
            <a:off x="0" y="5803900"/>
            <a:ext cx="487680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463550" indent="-463550"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en-US" altLang="en-US" sz="1200">
                <a:latin typeface="Arial" charset="0"/>
              </a:rPr>
              <a:t>Photo courtesy of The International Brotherhood of Boilermakers</a:t>
            </a:r>
            <a:r>
              <a:rPr lang="en-US" altLang="en-US" sz="1800">
                <a:latin typeface="Arial" charset="0"/>
              </a:rPr>
              <a:t> </a:t>
            </a:r>
          </a:p>
        </p:txBody>
      </p:sp>
      <p:sp>
        <p:nvSpPr>
          <p:cNvPr id="108550" name="Slide Number Placeholder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fld id="{12576E7E-D29D-4042-8EB9-481CDF8797B4}" type="slidenum">
              <a:rPr lang="en-US" altLang="en-US" sz="1400" smtClean="0">
                <a:latin typeface="Arial" charset="0"/>
                <a:cs typeface="Arial" charset="0"/>
              </a:rPr>
              <a:pPr eaLnBrk="1" hangingPunct="1">
                <a:spcBef>
                  <a:spcPct val="0"/>
                </a:spcBef>
                <a:buFontTx/>
                <a:buNone/>
              </a:pPr>
              <a:t>6</a:t>
            </a:fld>
            <a:endParaRPr lang="en-US" altLang="en-US" sz="1400" smtClean="0">
              <a:latin typeface="Arial" charset="0"/>
              <a:cs typeface="Arial" charset="0"/>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0" name="Title 1"/>
          <p:cNvSpPr>
            <a:spLocks noGrp="1"/>
          </p:cNvSpPr>
          <p:nvPr>
            <p:ph type="title"/>
          </p:nvPr>
        </p:nvSpPr>
        <p:spPr/>
        <p:txBody>
          <a:bodyPr/>
          <a:lstStyle/>
          <a:p>
            <a:r>
              <a:rPr lang="en-US" altLang="en-US" b="1" smtClean="0">
                <a:latin typeface="Arial" charset="0"/>
                <a:cs typeface="Arial" charset="0"/>
              </a:rPr>
              <a:t>How Big Is The Problem?</a:t>
            </a:r>
          </a:p>
        </p:txBody>
      </p:sp>
      <p:sp>
        <p:nvSpPr>
          <p:cNvPr id="109571" name="Content Placeholder 2"/>
          <p:cNvSpPr>
            <a:spLocks noGrp="1"/>
          </p:cNvSpPr>
          <p:nvPr>
            <p:ph idx="1"/>
          </p:nvPr>
        </p:nvSpPr>
        <p:spPr/>
        <p:txBody>
          <a:bodyPr/>
          <a:lstStyle/>
          <a:p>
            <a:r>
              <a:rPr lang="en-US" altLang="en-US" sz="2800" smtClean="0">
                <a:latin typeface="Arial" charset="0"/>
                <a:cs typeface="Arial" charset="0"/>
              </a:rPr>
              <a:t>30 million workers in the U.S. are exposed to hazardous noise at work</a:t>
            </a:r>
          </a:p>
          <a:p>
            <a:r>
              <a:rPr lang="en-US" altLang="en-US" sz="2800" smtClean="0">
                <a:latin typeface="Arial" charset="0"/>
                <a:cs typeface="Arial" charset="0"/>
              </a:rPr>
              <a:t>50% of construction workers suffer hearing loss </a:t>
            </a:r>
          </a:p>
          <a:p>
            <a:r>
              <a:rPr lang="en-US" altLang="en-US" sz="2800" smtClean="0">
                <a:latin typeface="Arial" charset="0"/>
                <a:cs typeface="Arial" charset="0"/>
              </a:rPr>
              <a:t>$242 million is spent annually on workers’ compensation for hearing loss disability</a:t>
            </a:r>
          </a:p>
        </p:txBody>
      </p:sp>
      <p:pic>
        <p:nvPicPr>
          <p:cNvPr id="33796" name="Picture 3" title="Logo of US DOL, OSHA, DHHS, DCD and NOSH"/>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2133600" y="4648200"/>
            <a:ext cx="4507266" cy="810905"/>
          </a:xfrm>
          <a:prstGeom prst="rect">
            <a:avLst/>
          </a:prstGeom>
          <a:ln w="88900" cap="sq" cmpd="thickThin">
            <a:solidFill>
              <a:srgbClr val="000000"/>
            </a:solidFill>
            <a:prstDash val="solid"/>
            <a:miter lim="800000"/>
          </a:ln>
          <a:effectLst>
            <a:innerShdw blurRad="76200">
              <a:srgbClr val="000000"/>
            </a:innerShdw>
          </a:effectLst>
          <a:extLst>
            <a:ext uri="{909E8E84-426E-40DD-AFC4-6F175D3DCCD1}">
              <a14:hiddenFill xmlns:a14="http://schemas.microsoft.com/office/drawing/2010/main">
                <a:solidFill>
                  <a:schemeClr val="accent1"/>
                </a:solidFill>
              </a14:hiddenFill>
            </a:ext>
          </a:extLst>
        </p:spPr>
      </p:pic>
      <p:sp>
        <p:nvSpPr>
          <p:cNvPr id="109573" name="TextBox 3"/>
          <p:cNvSpPr txBox="1">
            <a:spLocks noChangeArrowheads="1"/>
          </p:cNvSpPr>
          <p:nvPr/>
        </p:nvSpPr>
        <p:spPr bwMode="auto">
          <a:xfrm>
            <a:off x="0" y="5791200"/>
            <a:ext cx="22860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463550" indent="-463550"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en-US" altLang="en-US" sz="1200" dirty="0">
                <a:latin typeface="Arial" charset="0"/>
              </a:rPr>
              <a:t>Source, </a:t>
            </a:r>
            <a:r>
              <a:rPr lang="en-US" altLang="en-US" sz="1200" dirty="0" smtClean="0">
                <a:latin typeface="Arial" charset="0"/>
              </a:rPr>
              <a:t>CDC </a:t>
            </a:r>
            <a:r>
              <a:rPr lang="en-US" altLang="en-US" sz="1800" dirty="0" smtClean="0">
                <a:latin typeface="Arial" charset="0"/>
              </a:rPr>
              <a:t> </a:t>
            </a:r>
            <a:endParaRPr lang="en-US" altLang="en-US" sz="1800" dirty="0">
              <a:latin typeface="Arial" charset="0"/>
            </a:endParaRPr>
          </a:p>
        </p:txBody>
      </p:sp>
      <p:sp>
        <p:nvSpPr>
          <p:cNvPr id="109574" name="Slide Number Placeholder 2"/>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fld id="{B4AC3B29-C61C-4A81-979C-F71A17FB8AE9}" type="slidenum">
              <a:rPr lang="en-US" altLang="en-US" sz="1400" smtClean="0">
                <a:latin typeface="Arial" charset="0"/>
                <a:cs typeface="Arial" charset="0"/>
              </a:rPr>
              <a:pPr eaLnBrk="1" hangingPunct="1">
                <a:spcBef>
                  <a:spcPct val="0"/>
                </a:spcBef>
                <a:buFontTx/>
                <a:buNone/>
              </a:pPr>
              <a:t>7</a:t>
            </a:fld>
            <a:endParaRPr lang="en-US" altLang="en-US" sz="1400" smtClean="0">
              <a:latin typeface="Arial" charset="0"/>
              <a:cs typeface="Arial" charset="0"/>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Title 1"/>
          <p:cNvSpPr>
            <a:spLocks noGrp="1"/>
          </p:cNvSpPr>
          <p:nvPr>
            <p:ph type="title"/>
          </p:nvPr>
        </p:nvSpPr>
        <p:spPr/>
        <p:txBody>
          <a:bodyPr/>
          <a:lstStyle/>
          <a:p>
            <a:r>
              <a:rPr lang="en-US" altLang="en-US" b="1" smtClean="0"/>
              <a:t>Building Trades Workers and Hearing Loss</a:t>
            </a:r>
          </a:p>
        </p:txBody>
      </p:sp>
      <p:sp>
        <p:nvSpPr>
          <p:cNvPr id="3" name="Content Placeholder 2"/>
          <p:cNvSpPr>
            <a:spLocks noGrp="1"/>
          </p:cNvSpPr>
          <p:nvPr>
            <p:ph idx="1"/>
          </p:nvPr>
        </p:nvSpPr>
        <p:spPr/>
        <p:txBody>
          <a:bodyPr/>
          <a:lstStyle/>
          <a:p>
            <a:pPr>
              <a:defRPr/>
            </a:pPr>
            <a:r>
              <a:rPr lang="en-US" dirty="0" smtClean="0">
                <a:latin typeface="Arial" panose="020B0604020202020204" pitchFamily="34" charset="0"/>
                <a:cs typeface="Arial" panose="020B0604020202020204" pitchFamily="34" charset="0"/>
              </a:rPr>
              <a:t>The Average 25 Year Old Carpenter Has 50 Year Old Ears!</a:t>
            </a:r>
          </a:p>
          <a:p>
            <a:pPr marL="0" indent="0">
              <a:buFont typeface="Arial" charset="0"/>
              <a:buNone/>
              <a:defRPr/>
            </a:pPr>
            <a:endParaRPr lang="en-US" dirty="0"/>
          </a:p>
        </p:txBody>
      </p:sp>
      <p:sp>
        <p:nvSpPr>
          <p:cNvPr id="110596" name="Slide Number Placeholder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fld id="{2E7F5F50-3290-4547-A0BB-1DF0CFEF45F9}" type="slidenum">
              <a:rPr lang="en-US" altLang="en-US" sz="1400" smtClean="0">
                <a:latin typeface="Arial" charset="0"/>
                <a:cs typeface="Arial" charset="0"/>
              </a:rPr>
              <a:pPr eaLnBrk="1" hangingPunct="1">
                <a:spcBef>
                  <a:spcPct val="0"/>
                </a:spcBef>
                <a:buFontTx/>
                <a:buNone/>
              </a:pPr>
              <a:t>8</a:t>
            </a:fld>
            <a:endParaRPr lang="en-US" altLang="en-US" sz="1400" smtClean="0">
              <a:latin typeface="Arial" charset="0"/>
              <a:cs typeface="Arial" charset="0"/>
            </a:endParaRPr>
          </a:p>
        </p:txBody>
      </p:sp>
      <p:sp>
        <p:nvSpPr>
          <p:cNvPr id="110597" name="TextBox 3"/>
          <p:cNvSpPr txBox="1">
            <a:spLocks noChangeArrowheads="1"/>
          </p:cNvSpPr>
          <p:nvPr/>
        </p:nvSpPr>
        <p:spPr bwMode="auto">
          <a:xfrm>
            <a:off x="25400" y="5791200"/>
            <a:ext cx="2855913"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463550" indent="-463550"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en-US" altLang="en-US" sz="1200">
                <a:latin typeface="Arial" charset="0"/>
              </a:rPr>
              <a:t>Chart courtesy of NIOSH</a:t>
            </a:r>
            <a:r>
              <a:rPr lang="en-US" altLang="en-US" sz="1800">
                <a:latin typeface="Arial" charset="0"/>
              </a:rPr>
              <a:t> </a:t>
            </a:r>
          </a:p>
        </p:txBody>
      </p:sp>
      <p:pic>
        <p:nvPicPr>
          <p:cNvPr id="34823" name="Picture 7" title="Chart - Carpenters' Noise Exposures"/>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2667000" y="3104752"/>
            <a:ext cx="3968043" cy="2461657"/>
          </a:xfrm>
          <a:prstGeom prst="rect">
            <a:avLst/>
          </a:prstGeom>
          <a:ln w="88900" cap="sq" cmpd="thickThin">
            <a:solidFill>
              <a:srgbClr val="000000"/>
            </a:solidFill>
            <a:prstDash val="solid"/>
            <a:miter lim="800000"/>
          </a:ln>
          <a:effectLst>
            <a:innerShdw blurRad="76200">
              <a:srgbClr val="000000"/>
            </a:innerShdw>
          </a:effectLst>
          <a:extLst>
            <a:ext uri="{909E8E84-426E-40DD-AFC4-6F175D3DCCD1}">
              <a14:hiddenFill xmlns:a14="http://schemas.microsoft.com/office/drawing/2010/main">
                <a:solidFill>
                  <a:schemeClr val="accent1"/>
                </a:solidFill>
              </a14:hiddenFill>
            </a:ext>
          </a:extLst>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Title 1"/>
          <p:cNvSpPr>
            <a:spLocks noGrp="1"/>
          </p:cNvSpPr>
          <p:nvPr>
            <p:ph type="title"/>
          </p:nvPr>
        </p:nvSpPr>
        <p:spPr/>
        <p:txBody>
          <a:bodyPr/>
          <a:lstStyle/>
          <a:p>
            <a:r>
              <a:rPr lang="en-US" altLang="en-US" smtClean="0"/>
              <a:t>Why Is Noise Accepted?</a:t>
            </a:r>
          </a:p>
        </p:txBody>
      </p:sp>
      <p:sp>
        <p:nvSpPr>
          <p:cNvPr id="111619" name="Content Placeholder 2"/>
          <p:cNvSpPr>
            <a:spLocks noGrp="1"/>
          </p:cNvSpPr>
          <p:nvPr>
            <p:ph type="body" sz="half" idx="1"/>
          </p:nvPr>
        </p:nvSpPr>
        <p:spPr/>
        <p:txBody>
          <a:bodyPr/>
          <a:lstStyle/>
          <a:p>
            <a:r>
              <a:rPr lang="en-US" altLang="en-US" smtClean="0"/>
              <a:t>Can’t do anything about it</a:t>
            </a:r>
          </a:p>
          <a:p>
            <a:r>
              <a:rPr lang="en-US" altLang="en-US" smtClean="0"/>
              <a:t>Poor planning</a:t>
            </a:r>
          </a:p>
          <a:p>
            <a:r>
              <a:rPr lang="en-US" altLang="en-US" smtClean="0"/>
              <a:t>Lack of coordination</a:t>
            </a:r>
          </a:p>
        </p:txBody>
      </p:sp>
      <p:sp>
        <p:nvSpPr>
          <p:cNvPr id="111620" name="Slide Number Placeholder 3"/>
          <p:cNvSpPr>
            <a:spLocks noGrp="1"/>
          </p:cNvSpPr>
          <p:nvPr>
            <p:ph type="sldNum" sz="quarter" idx="12"/>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fld id="{37F86F5A-F6E3-48A0-BD50-0BD71541C092}" type="slidenum">
              <a:rPr lang="en-US" altLang="en-US" sz="1400" smtClean="0">
                <a:cs typeface="Arial" charset="0"/>
              </a:rPr>
              <a:pPr eaLnBrk="1" hangingPunct="1">
                <a:spcBef>
                  <a:spcPct val="0"/>
                </a:spcBef>
                <a:buFontTx/>
                <a:buNone/>
              </a:pPr>
              <a:t>9</a:t>
            </a:fld>
            <a:endParaRPr lang="en-US" altLang="en-US" sz="1400" smtClean="0">
              <a:cs typeface="Arial" charset="0"/>
            </a:endParaRPr>
          </a:p>
        </p:txBody>
      </p:sp>
      <p:pic>
        <p:nvPicPr>
          <p:cNvPr id="35845" name="Picture 5" descr="G:\Projects\Projects\Construction- Noise  2014-15\Jack hammering, source OSHA.jpg" title="Picture - Jack hammerin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4495800" y="1600200"/>
            <a:ext cx="4071938" cy="25908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sp>
        <p:nvSpPr>
          <p:cNvPr id="111622" name="TextBox 3"/>
          <p:cNvSpPr txBox="1">
            <a:spLocks noChangeArrowheads="1"/>
          </p:cNvSpPr>
          <p:nvPr/>
        </p:nvSpPr>
        <p:spPr bwMode="auto">
          <a:xfrm>
            <a:off x="25400" y="5791200"/>
            <a:ext cx="2855913"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463550" indent="-463550"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n-US" altLang="en-US" sz="1200"/>
              <a:t>Photo courtesy of OSHA</a:t>
            </a:r>
            <a:r>
              <a:rPr lang="en-US" altLang="en-US" sz="1800"/>
              <a:t> </a:t>
            </a: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0.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1.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3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4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5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xml><?xml version="1.0" encoding="utf-8"?>
<a:theme xmlns:a="http://schemas.openxmlformats.org/drawingml/2006/main" name="6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9.xml><?xml version="1.0" encoding="utf-8"?>
<a:theme xmlns:a="http://schemas.openxmlformats.org/drawingml/2006/main" name="7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0</TotalTime>
  <Words>1658</Words>
  <Application>Microsoft Office PowerPoint</Application>
  <PresentationFormat>On-screen Show (4:3)</PresentationFormat>
  <Paragraphs>456</Paragraphs>
  <Slides>52</Slides>
  <Notes>46</Notes>
  <HiddenSlides>0</HiddenSlides>
  <MMClips>0</MMClips>
  <ScaleCrop>false</ScaleCrop>
  <HeadingPairs>
    <vt:vector size="4" baseType="variant">
      <vt:variant>
        <vt:lpstr>Theme</vt:lpstr>
      </vt:variant>
      <vt:variant>
        <vt:i4>9</vt:i4>
      </vt:variant>
      <vt:variant>
        <vt:lpstr>Slide Titles</vt:lpstr>
      </vt:variant>
      <vt:variant>
        <vt:i4>52</vt:i4>
      </vt:variant>
    </vt:vector>
  </HeadingPairs>
  <TitlesOfParts>
    <vt:vector size="61" baseType="lpstr">
      <vt:lpstr>Default Design</vt:lpstr>
      <vt:lpstr>Office Theme</vt:lpstr>
      <vt:lpstr>2_Office Theme</vt:lpstr>
      <vt:lpstr>3_Office Theme</vt:lpstr>
      <vt:lpstr>1_Office Theme</vt:lpstr>
      <vt:lpstr>4_Office Theme</vt:lpstr>
      <vt:lpstr>5_Office Theme</vt:lpstr>
      <vt:lpstr>6_Office Theme</vt:lpstr>
      <vt:lpstr>7_Office Theme</vt:lpstr>
      <vt:lpstr>Construction and Hearing Loss Prevention</vt:lpstr>
      <vt:lpstr>Funded by OSHA</vt:lpstr>
      <vt:lpstr>Training Topics</vt:lpstr>
      <vt:lpstr>1. Introduction</vt:lpstr>
      <vt:lpstr>Training Objectives</vt:lpstr>
      <vt:lpstr>Why Care About Hearing Loss?</vt:lpstr>
      <vt:lpstr>How Big Is The Problem?</vt:lpstr>
      <vt:lpstr>Building Trades Workers and Hearing Loss</vt:lpstr>
      <vt:lpstr>Why Is Noise Accepted?</vt:lpstr>
      <vt:lpstr>2. What’s It Like To Lose Your Hearing?</vt:lpstr>
      <vt:lpstr>Present examples of hearing loss</vt:lpstr>
      <vt:lpstr>Effects of Hearing Loss</vt:lpstr>
      <vt:lpstr>Warning Signs</vt:lpstr>
      <vt:lpstr>Tinnitus</vt:lpstr>
      <vt:lpstr>3. Hazardous Noise and Hearing Loss</vt:lpstr>
      <vt:lpstr>Causes of Hearing Loss</vt:lpstr>
      <vt:lpstr>Noise Induced Hearing Loss (NIHL)</vt:lpstr>
      <vt:lpstr>How You Hear</vt:lpstr>
      <vt:lpstr>  The Cochlea</vt:lpstr>
      <vt:lpstr>How Do You Know It’s Too Loud?</vt:lpstr>
      <vt:lpstr>Types of Noise</vt:lpstr>
      <vt:lpstr>4. Measuring Noise</vt:lpstr>
      <vt:lpstr> How Sound Is Measured</vt:lpstr>
      <vt:lpstr>OSHA Noise Limits In Construction</vt:lpstr>
      <vt:lpstr> Noise Measurement Devices </vt:lpstr>
      <vt:lpstr>Noise Sources At Work</vt:lpstr>
      <vt:lpstr>Noise From Hand Tools </vt:lpstr>
      <vt:lpstr>Noise From Construction Equipment </vt:lpstr>
      <vt:lpstr>Noise off the job</vt:lpstr>
      <vt:lpstr>5. Soundscape Activity</vt:lpstr>
      <vt:lpstr>Sample Soundscape</vt:lpstr>
      <vt:lpstr>Soundscape Activity (Part 1)</vt:lpstr>
      <vt:lpstr>6. Ways To Control Construction Noise</vt:lpstr>
      <vt:lpstr>How To Control Noise</vt:lpstr>
      <vt:lpstr>Soundscape Activity (Part 2)</vt:lpstr>
      <vt:lpstr>7. Hearing Protection Devices (HPDs)</vt:lpstr>
      <vt:lpstr>Types of Hearing Protection Devices</vt:lpstr>
      <vt:lpstr>Selecting Hearing Protection</vt:lpstr>
      <vt:lpstr>Noise Reduction Rating (NRR)</vt:lpstr>
      <vt:lpstr>Advantages &amp; Disadvantages</vt:lpstr>
      <vt:lpstr>Ear Muffs and Safety Glasses</vt:lpstr>
      <vt:lpstr>Care and Maintenance</vt:lpstr>
      <vt:lpstr>Care and Maintenance </vt:lpstr>
      <vt:lpstr>How Much Protection?</vt:lpstr>
      <vt:lpstr>Fitting An Ear Plug</vt:lpstr>
      <vt:lpstr>Hearing Test</vt:lpstr>
      <vt:lpstr>What Employers Should Do To Plan Ahead  </vt:lpstr>
      <vt:lpstr>8. Wrap Up</vt:lpstr>
      <vt:lpstr>The end</vt:lpstr>
      <vt:lpstr>Acknowledgements</vt:lpstr>
      <vt:lpstr>Photo Credit and Duplication</vt:lpstr>
      <vt:lpstr>State Building and Construction Trades Council of California (SBCTC), AFL-CIO</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
  <cp:lastModifiedBy/>
  <cp:revision>1</cp:revision>
  <dcterms:created xsi:type="dcterms:W3CDTF">2017-10-18T15:43:52Z</dcterms:created>
  <dcterms:modified xsi:type="dcterms:W3CDTF">2017-10-25T22:16:13Z</dcterms:modified>
</cp:coreProperties>
</file>